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80" r:id="rId4"/>
  </p:sldMasterIdLst>
  <p:notesMasterIdLst>
    <p:notesMasterId r:id="rId54"/>
  </p:notesMasterIdLst>
  <p:sldIdLst>
    <p:sldId id="256" r:id="rId5"/>
    <p:sldId id="271" r:id="rId6"/>
    <p:sldId id="270" r:id="rId7"/>
    <p:sldId id="273" r:id="rId8"/>
    <p:sldId id="274" r:id="rId9"/>
    <p:sldId id="276" r:id="rId10"/>
    <p:sldId id="275" r:id="rId11"/>
    <p:sldId id="309" r:id="rId12"/>
    <p:sldId id="272" r:id="rId13"/>
    <p:sldId id="311" r:id="rId14"/>
    <p:sldId id="316" r:id="rId15"/>
    <p:sldId id="319" r:id="rId16"/>
    <p:sldId id="320" r:id="rId17"/>
    <p:sldId id="321" r:id="rId18"/>
    <p:sldId id="266" r:id="rId19"/>
    <p:sldId id="322" r:id="rId20"/>
    <p:sldId id="267" r:id="rId21"/>
    <p:sldId id="268" r:id="rId22"/>
    <p:sldId id="269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277" r:id="rId48"/>
    <p:sldId id="278" r:id="rId49"/>
    <p:sldId id="279" r:id="rId50"/>
    <p:sldId id="280" r:id="rId51"/>
    <p:sldId id="281" r:id="rId52"/>
    <p:sldId id="282" r:id="rId53"/>
  </p:sldIdLst>
  <p:sldSz cx="12192000" cy="6858000"/>
  <p:notesSz cx="6858000" cy="9144000"/>
  <p:defaultTextStyle>
    <a:defPPr>
      <a:defRPr lang="en-US"/>
    </a:defPPr>
    <a:lvl1pPr marL="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1625519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6" orient="horz" pos="5204" userDrawn="1">
          <p15:clr>
            <a:srgbClr val="A4A3A4"/>
          </p15:clr>
        </p15:guide>
        <p15:guide id="11" pos="288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orient="horz" pos="3816" userDrawn="1">
          <p15:clr>
            <a:srgbClr val="A4A3A4"/>
          </p15:clr>
        </p15:guide>
        <p15:guide id="16" pos="7392" userDrawn="1">
          <p15:clr>
            <a:srgbClr val="A4A3A4"/>
          </p15:clr>
        </p15:guide>
        <p15:guide id="17" orient="horz" pos="2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C17BA72-F0CB-6431-D0F4-4ECB6E50A720}" name="Hyland, Jessica" initials="HJ" userId="S::jessica_hyland@premierinc.com::5a162d91-f996-4575-afaa-b123ab36f37a" providerId="AD"/>
  <p188:author id="{8122E59B-9434-983D-53E6-F7B302FEF659}" name="Taylor, Sarah" initials="TS" userId="S::sarah_taylor@premierinc.com::d81e9249-fd14-443d-b7ec-b0c800e1aa1b" providerId="AD"/>
  <p188:author id="{1BA944E8-0072-95B2-CB3E-38536722B4E4}" name="Juchnik, Amalia" initials="JA" userId="S::amalia_juchnik@premierinc.com::d750bbb1-9855-43b0-9f6b-fa54597ba7a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97D7"/>
    <a:srgbClr val="FFC532"/>
    <a:srgbClr val="103454"/>
    <a:srgbClr val="00B2E3"/>
    <a:srgbClr val="5B9BD5"/>
    <a:srgbClr val="0F2332"/>
    <a:srgbClr val="44546A"/>
    <a:srgbClr val="001F31"/>
    <a:srgbClr val="FFFFFF"/>
    <a:srgbClr val="D6D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8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368" y="184"/>
      </p:cViewPr>
      <p:guideLst>
        <p:guide pos="3840"/>
        <p:guide orient="horz" pos="5204"/>
        <p:guide pos="288"/>
        <p:guide orient="horz" pos="2160"/>
        <p:guide orient="horz" pos="3816"/>
        <p:guide pos="7392"/>
        <p:guide orient="horz" pos="2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-3792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145-7D46-83DE-96294739182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145-7D46-83DE-96294739182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145-7D46-83DE-96294739182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145-7D46-83DE-962947391825}"/>
              </c:ext>
            </c:extLst>
          </c:dPt>
          <c:cat>
            <c:strRef>
              <c:f>Sheet1!$A$2:$A$4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145-7D46-83DE-9629473918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294"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1D146-B4E0-1741-B9EE-9789392EFCC4}" type="datetimeFigureOut">
              <a:rPr lang="en-US" smtClean="0"/>
              <a:t>2/5/25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863621-2E60-B848-8968-B0341E26A3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24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1pPr>
    <a:lvl2pPr marL="812760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2pPr>
    <a:lvl3pPr marL="1625519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3pPr>
    <a:lvl4pPr marL="2438278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4pPr>
    <a:lvl5pPr marL="325103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5pPr>
    <a:lvl6pPr marL="406379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6pPr>
    <a:lvl7pPr marL="4876557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7pPr>
    <a:lvl8pPr marL="568931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8pPr>
    <a:lvl9pPr marL="6502075" algn="l" defTabSz="812760" rtl="0" eaLnBrk="1" latinLnBrk="0" hangingPunct="1">
      <a:defRPr sz="213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6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34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87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863621-2E60-B848-8968-B0341E26A31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2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sky with a few clouds&#10;&#10;Description automatically generated with medium confidence">
            <a:extLst>
              <a:ext uri="{FF2B5EF4-FFF2-40B4-BE49-F238E27FC236}">
                <a16:creationId xmlns:a16="http://schemas.microsoft.com/office/drawing/2014/main" id="{1ADD2DBD-FA84-75D1-CF5C-1EE6366C41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40823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Cover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40823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273F45D-7320-227B-C240-3036DD0574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40823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1A5214-B045-AFBE-A68B-51F899759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40823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41E8EA-852C-1F44-35C4-0A9345388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40823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902118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D97D81-9430-EC7C-C815-DBEBDEBFA4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696" y="1197811"/>
            <a:ext cx="5462520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8B28B8D-3E09-1F06-06B8-B641CBA16A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97811"/>
            <a:ext cx="5629833" cy="4826472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19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er Blan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72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mier Blan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60DDAD0A-CA11-6461-4174-0975F48922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F1BFD23E-E9FD-DBCF-B7A9-F612FD8DD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0D3F5C4-D851-808D-14FE-04C1406D0240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90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mier Titl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D43D19-92F5-DE6D-30F0-D3A9AA8D8E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2"/>
            <a:ext cx="12191998" cy="6857998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466080" y="2467535"/>
            <a:ext cx="7309120" cy="140865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466080" y="4003329"/>
            <a:ext cx="5090295" cy="9816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01C497-5C7A-9CEE-1FF5-633EF0012C7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28" y="5919352"/>
            <a:ext cx="2180350" cy="107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5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mier Title FOR PRIN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490A42-DFDA-2904-2387-0473D17AF4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1"/>
            <a:ext cx="12192000" cy="6858000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98B8A68B-44E0-AA07-7C18-F1CC4EEC48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2932" y="2467535"/>
            <a:ext cx="7309120" cy="1408652"/>
          </a:xfrm>
          <a:prstGeom prst="rect">
            <a:avLst/>
          </a:prstGeom>
        </p:spPr>
        <p:txBody>
          <a:bodyPr lIns="0" anchor="ctr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98875D7-0889-3815-7C36-2078FD1DAD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462932" y="4003329"/>
            <a:ext cx="5090295" cy="9816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1AF759-A75D-1FE9-881B-19DACA71C05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28" y="5919352"/>
            <a:ext cx="2180350" cy="107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35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emier Blan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17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dots&#10;&#10;Description automatically generated">
            <a:extLst>
              <a:ext uri="{FF2B5EF4-FFF2-40B4-BE49-F238E27FC236}">
                <a16:creationId xmlns:a16="http://schemas.microsoft.com/office/drawing/2014/main" id="{8103E555-7E03-10F9-248F-1FA120D199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34895" y="2203510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34895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26035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wavy lines on a black background&#10;&#10;Description automatically generated">
            <a:extLst>
              <a:ext uri="{FF2B5EF4-FFF2-40B4-BE49-F238E27FC236}">
                <a16:creationId xmlns:a16="http://schemas.microsoft.com/office/drawing/2014/main" id="{CCFC9857-2E80-3D3F-3C0F-492BEEDF4F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34895" y="2203510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34895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07846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Friendly Title/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background with black and white clouds&#10;&#10;Description automatically generated">
            <a:extLst>
              <a:ext uri="{FF2B5EF4-FFF2-40B4-BE49-F238E27FC236}">
                <a16:creationId xmlns:a16="http://schemas.microsoft.com/office/drawing/2014/main" id="{5056C837-C03B-33FE-EC2C-A8C9F0DF23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 bwMode="black">
          <a:xfrm>
            <a:off x="730549" y="2193462"/>
            <a:ext cx="7309120" cy="1408652"/>
          </a:xfrm>
          <a:prstGeom prst="rect">
            <a:avLst/>
          </a:prstGeom>
        </p:spPr>
        <p:txBody>
          <a:bodyPr lIns="0" anchor="b" anchorCtr="0">
            <a:noAutofit/>
          </a:bodyPr>
          <a:lstStyle>
            <a:lvl1pPr>
              <a:lnSpc>
                <a:spcPct val="100000"/>
              </a:lnSpc>
              <a:defRPr sz="4400" b="1">
                <a:solidFill>
                  <a:srgbClr val="103454"/>
                </a:solidFill>
              </a:defRPr>
            </a:lvl1pPr>
          </a:lstStyle>
          <a:p>
            <a:r>
              <a:rPr lang="en-US" dirty="0"/>
              <a:t>Print Friendly Cover Slide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730549" y="3843841"/>
            <a:ext cx="5090295" cy="536773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0" i="0">
                <a:solidFill>
                  <a:srgbClr val="1034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Date or Subtitle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273F45D-7320-227B-C240-3036DD05743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black">
          <a:xfrm>
            <a:off x="730549" y="4822038"/>
            <a:ext cx="1434508" cy="30285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Presented by: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21A5214-B045-AFBE-A68B-51F8997597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730549" y="5279235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600" b="1" i="0">
                <a:solidFill>
                  <a:srgbClr val="1034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First name, Last name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441E8EA-852C-1F44-35C4-0A93453884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730549" y="5704538"/>
            <a:ext cx="3220778" cy="3556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spcBef>
                <a:spcPts val="533"/>
              </a:spcBef>
              <a:buNone/>
              <a:defRPr sz="1400" b="0" i="0">
                <a:solidFill>
                  <a:srgbClr val="10345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6727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5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27458C2-88B5-CA15-A846-4D6849C86E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8"/>
            <a:ext cx="11266137" cy="4854396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Clr>
                <a:schemeClr val="tx2"/>
              </a:buClr>
              <a:defRPr sz="1800"/>
            </a:lvl1pPr>
            <a:lvl2pPr>
              <a:spcBef>
                <a:spcPts val="0"/>
              </a:spcBef>
              <a:buClr>
                <a:schemeClr val="tx2"/>
              </a:buClr>
              <a:defRPr sz="1800"/>
            </a:lvl2pPr>
            <a:lvl3pPr>
              <a:spcBef>
                <a:spcPts val="0"/>
              </a:spcBef>
              <a:buClr>
                <a:schemeClr val="tx2"/>
              </a:buClr>
              <a:defRPr sz="1800"/>
            </a:lvl3pPr>
            <a:lvl4pPr>
              <a:spcBef>
                <a:spcPts val="0"/>
              </a:spcBef>
              <a:buClr>
                <a:schemeClr val="tx2"/>
              </a:buClr>
              <a:defRPr sz="1600"/>
            </a:lvl4pPr>
            <a:lvl5pPr>
              <a:spcBef>
                <a:spcPts val="0"/>
              </a:spcBef>
              <a:buClr>
                <a:schemeClr val="tx2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594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dots&#10;&#10;Description automatically generated">
            <a:extLst>
              <a:ext uri="{FF2B5EF4-FFF2-40B4-BE49-F238E27FC236}">
                <a16:creationId xmlns:a16="http://schemas.microsoft.com/office/drawing/2014/main" id="{011938A2-6498-C9F1-A583-9B881CE721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454FA4-FD32-5BE4-8CC8-68C14CC2F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800"/>
            </a:lvl2pPr>
            <a:lvl3pPr>
              <a:spcBef>
                <a:spcPts val="0"/>
              </a:spcBef>
              <a:defRPr sz="18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3918B46-F791-DA73-6596-21329237ED82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383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le with white text&#10;&#10;Description automatically generated">
            <a:extLst>
              <a:ext uri="{FF2B5EF4-FFF2-40B4-BE49-F238E27FC236}">
                <a16:creationId xmlns:a16="http://schemas.microsoft.com/office/drawing/2014/main" id="{E80FFE72-A3D2-6B1A-2BB2-939E31BC7E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454FA4-FD32-5BE4-8CC8-68C14CC2F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2pPr>
            <a:lvl3pPr marL="304792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 marL="539736" indent="0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4pPr>
            <a:lvl5pPr marL="761981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C1742D7-3DCA-AC54-12A5-E020C20B30AB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47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Main Content Dark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quare with white lines&#10;&#10;Description automatically generated">
            <a:extLst>
              <a:ext uri="{FF2B5EF4-FFF2-40B4-BE49-F238E27FC236}">
                <a16:creationId xmlns:a16="http://schemas.microsoft.com/office/drawing/2014/main" id="{610DC5B2-49BD-D8EB-B826-F45E4292FD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00216ADD-BE51-6C27-4F8D-AF21CB056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0454FA4-FD32-5BE4-8CC8-68C14CC2F3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7"/>
            <a:ext cx="11266137" cy="4854395"/>
          </a:xfrm>
          <a:prstGeom prst="rect">
            <a:avLst/>
          </a:prstGeom>
        </p:spPr>
        <p:txBody>
          <a:bodyPr lIns="0" tIns="0"/>
          <a:lstStyle>
            <a:lvl1pPr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2pPr>
            <a:lvl3pPr marL="304792" indent="0"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</a:defRPr>
            </a:lvl3pPr>
            <a:lvl4pPr marL="539736" indent="0"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4pPr>
            <a:lvl5pPr marL="761981" indent="0">
              <a:spcBef>
                <a:spcPts val="0"/>
              </a:spcBef>
              <a:buFontTx/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9B8E9E-2C5F-D241-E5B0-8D4107F0BF55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bg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bg1"/>
                </a:solidFill>
              </a:rPr>
              <a:t>.  </a:t>
            </a:r>
            <a:r>
              <a:rPr lang="en-US" sz="933" b="0" dirty="0">
                <a:solidFill>
                  <a:schemeClr val="bg1"/>
                </a:solidFill>
              </a:rPr>
              <a:t>| </a:t>
            </a:r>
            <a:r>
              <a:rPr lang="en-US" sz="933" b="0" baseline="0" dirty="0">
                <a:solidFill>
                  <a:schemeClr val="bg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bg1"/>
                </a:solidFill>
              </a:rPr>
              <a:pPr algn="r"/>
              <a:t>‹#›</a:t>
            </a:fld>
            <a:endParaRPr lang="en-US" sz="933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295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mier Two Content Subtitle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9696" y="1561280"/>
            <a:ext cx="5462520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561280"/>
            <a:ext cx="5629833" cy="4463003"/>
          </a:xfrm>
          <a:prstGeom prst="rect">
            <a:avLst/>
          </a:prstGeom>
        </p:spPr>
        <p:txBody>
          <a:bodyPr lIns="0" tIns="0">
            <a:normAutofit/>
          </a:bodyPr>
          <a:lstStyle>
            <a:lvl1pPr>
              <a:spcBef>
                <a:spcPts val="0"/>
              </a:spcBef>
              <a:defRPr sz="1800"/>
            </a:lvl1pPr>
            <a:lvl2pPr>
              <a:spcBef>
                <a:spcPts val="0"/>
              </a:spcBef>
              <a:defRPr sz="1600"/>
            </a:lvl2pPr>
            <a:lvl3pPr>
              <a:spcBef>
                <a:spcPts val="0"/>
              </a:spcBef>
              <a:defRPr sz="1600"/>
            </a:lvl3pPr>
            <a:lvl4pPr>
              <a:spcBef>
                <a:spcPts val="0"/>
              </a:spcBef>
              <a:defRPr sz="1600"/>
            </a:lvl4pPr>
            <a:lvl5pPr>
              <a:spcBef>
                <a:spcPts val="0"/>
              </a:spcBef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0A3E7DD-DBE8-2720-CC8A-93010911C7E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9697" y="1183304"/>
            <a:ext cx="11266137" cy="30483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110AF50-0301-C57A-67DD-3D9636BB6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97" y="396488"/>
            <a:ext cx="11266137" cy="71367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929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27F3D7F-BE07-556C-B404-F595EC7BB3F1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6251913-F71D-3934-16AC-23A2C72F366E}"/>
              </a:ext>
            </a:extLst>
          </p:cNvPr>
          <p:cNvSpPr txBox="1">
            <a:spLocks/>
          </p:cNvSpPr>
          <p:nvPr userDrawn="1"/>
        </p:nvSpPr>
        <p:spPr>
          <a:xfrm>
            <a:off x="7587220" y="6351397"/>
            <a:ext cx="4102293" cy="307713"/>
          </a:xfrm>
          <a:prstGeom prst="rect">
            <a:avLst/>
          </a:prstGeom>
        </p:spPr>
        <p:txBody>
          <a:bodyPr vert="horz" wrap="square" lIns="162560" tIns="81280" rIns="162560" bIns="81280" rtlCol="0" anchor="ctr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33" b="0" dirty="0">
                <a:solidFill>
                  <a:schemeClr val="tx1"/>
                </a:solidFill>
              </a:rPr>
              <a:t>© 2025. ALL RIGHTS RESERVED.  |  PREMIER INC</a:t>
            </a:r>
            <a:r>
              <a:rPr lang="en-US" sz="933" b="0" baseline="0" dirty="0">
                <a:solidFill>
                  <a:schemeClr val="tx1"/>
                </a:solidFill>
              </a:rPr>
              <a:t>.  </a:t>
            </a:r>
            <a:r>
              <a:rPr lang="en-US" sz="933" b="0" dirty="0">
                <a:solidFill>
                  <a:schemeClr val="tx1"/>
                </a:solidFill>
              </a:rPr>
              <a:t>| </a:t>
            </a:r>
            <a:r>
              <a:rPr lang="en-US" sz="933" b="0" baseline="0" dirty="0">
                <a:solidFill>
                  <a:schemeClr val="tx1"/>
                </a:solidFill>
              </a:rPr>
              <a:t> </a:t>
            </a:r>
            <a:fld id="{C754B5F5-B730-8F43-9704-ACF970095462}" type="slidenum">
              <a:rPr lang="en-US" sz="933" b="0" smtClean="0">
                <a:solidFill>
                  <a:schemeClr val="tx1"/>
                </a:solidFill>
              </a:rPr>
              <a:pPr algn="r"/>
              <a:t>‹#›</a:t>
            </a:fld>
            <a:endParaRPr lang="en-US" sz="933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91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59" r:id="rId2"/>
    <p:sldLayoutId id="2147483860" r:id="rId3"/>
    <p:sldLayoutId id="2147483864" r:id="rId4"/>
    <p:sldLayoutId id="2147483682" r:id="rId5"/>
    <p:sldLayoutId id="2147483850" r:id="rId6"/>
    <p:sldLayoutId id="2147483861" r:id="rId7"/>
    <p:sldLayoutId id="2147483862" r:id="rId8"/>
    <p:sldLayoutId id="2147483686" r:id="rId9"/>
    <p:sldLayoutId id="2147483854" r:id="rId10"/>
    <p:sldLayoutId id="2147483865" r:id="rId11"/>
    <p:sldLayoutId id="2147483866" r:id="rId12"/>
    <p:sldLayoutId id="2147483867" r:id="rId13"/>
    <p:sldLayoutId id="2147483868" r:id="rId14"/>
    <p:sldLayoutId id="2147483869" r:id="rId15"/>
  </p:sldLayoutIdLst>
  <p:hf hdr="0" ftr="0" dt="0"/>
  <p:txStyles>
    <p:titleStyle>
      <a:lvl1pPr algn="l" defTabSz="1219140" rtl="0" eaLnBrk="1" latinLnBrk="0" hangingPunct="1">
        <a:lnSpc>
          <a:spcPct val="86000"/>
        </a:lnSpc>
        <a:spcBef>
          <a:spcPct val="0"/>
        </a:spcBef>
        <a:buNone/>
        <a:defRPr sz="2667" b="1" kern="800" spc="-53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1333"/>
        </a:spcBef>
        <a:buClr>
          <a:schemeClr val="tx2">
            <a:lumMod val="50000"/>
          </a:schemeClr>
        </a:buClr>
        <a:buFont typeface="Arial" panose="020B0604020202020204" pitchFamily="34" charset="0"/>
        <a:buNone/>
        <a:defRPr sz="2400" kern="800" spc="-13">
          <a:solidFill>
            <a:schemeClr val="tx1"/>
          </a:solidFill>
          <a:latin typeface="+mn-lt"/>
          <a:ea typeface="+mn-ea"/>
          <a:cs typeface="+mn-cs"/>
        </a:defRPr>
      </a:lvl1pPr>
      <a:lvl2pPr marL="304792" indent="-304792" algn="l" defTabSz="1219140" rtl="0" eaLnBrk="1" latinLnBrk="0" hangingPunct="1">
        <a:lnSpc>
          <a:spcPct val="100000"/>
        </a:lnSpc>
        <a:spcBef>
          <a:spcPts val="1333"/>
        </a:spcBef>
        <a:buClr>
          <a:schemeClr val="tx2"/>
        </a:buClr>
        <a:buFont typeface="Arial" panose="020B0604020202020204" pitchFamily="34" charset="0"/>
        <a:buChar char="•"/>
        <a:defRPr sz="2400" kern="800">
          <a:solidFill>
            <a:schemeClr val="tx1"/>
          </a:solidFill>
          <a:latin typeface="+mn-lt"/>
          <a:ea typeface="+mn-ea"/>
          <a:cs typeface="+mn-cs"/>
        </a:defRPr>
      </a:lvl2pPr>
      <a:lvl3pPr marL="539737" indent="-234945" algn="l" defTabSz="1219140" rtl="0" eaLnBrk="1" latinLnBrk="0" hangingPunct="1">
        <a:lnSpc>
          <a:spcPct val="100000"/>
        </a:lnSpc>
        <a:spcBef>
          <a:spcPts val="533"/>
        </a:spcBef>
        <a:buClr>
          <a:schemeClr val="tx2"/>
        </a:buClr>
        <a:buFont typeface="Arial" panose="020B0604020202020204" pitchFamily="34" charset="0"/>
        <a:buChar char="–"/>
        <a:defRPr sz="2133" kern="800">
          <a:solidFill>
            <a:schemeClr val="tx1"/>
          </a:solidFill>
          <a:latin typeface="+mn-lt"/>
          <a:ea typeface="+mn-ea"/>
          <a:cs typeface="+mn-cs"/>
        </a:defRPr>
      </a:lvl3pPr>
      <a:lvl4pPr marL="761981" indent="-222245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•"/>
        <a:defRPr sz="1867" kern="800">
          <a:solidFill>
            <a:schemeClr val="tx1"/>
          </a:solidFill>
          <a:latin typeface="+mn-lt"/>
          <a:ea typeface="+mn-ea"/>
          <a:cs typeface="+mn-cs"/>
        </a:defRPr>
      </a:lvl4pPr>
      <a:lvl5pPr marL="992693" indent="-230712" algn="l" defTabSz="1219140" rtl="0" eaLnBrk="1" latinLnBrk="0" hangingPunct="1">
        <a:lnSpc>
          <a:spcPct val="100000"/>
        </a:lnSpc>
        <a:spcBef>
          <a:spcPts val="267"/>
        </a:spcBef>
        <a:buClr>
          <a:schemeClr val="tx2"/>
        </a:buClr>
        <a:buFont typeface="Arial" panose="020B0604020202020204" pitchFamily="34" charset="0"/>
        <a:buChar char="–"/>
        <a:defRPr sz="1600" kern="8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remierinc.sharepoint.com/teams/brand/Stock%20Images/Forms/Thumbnails.aspx?viewid=960cd3df%2D8ac8%2D4ac1%2D9bd4%2Dd1e2db089c8c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0D66-5E3E-62A3-EB82-51F92925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Style Guide, Graphs, Charts and Icons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A58A0-F806-FE5F-28D9-4051B9B84D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these assets to help build clean, </a:t>
            </a:r>
            <a:br>
              <a:rPr lang="en-US" dirty="0"/>
            </a:br>
            <a:r>
              <a:rPr lang="en-US" dirty="0"/>
              <a:t>high-level presentations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7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53BFBC1-7FE2-7B15-3F13-0A801FB6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55" y="3789637"/>
            <a:ext cx="735248" cy="2109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81446-6F8E-7AAF-DDBE-88CF7687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Premier Example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9C30A62-07D6-9207-951B-4FEF8F1FEF3B}"/>
              </a:ext>
            </a:extLst>
          </p:cNvPr>
          <p:cNvGrpSpPr/>
          <p:nvPr/>
        </p:nvGrpSpPr>
        <p:grpSpPr>
          <a:xfrm>
            <a:off x="1165919" y="1655275"/>
            <a:ext cx="2802091" cy="2015790"/>
            <a:chOff x="1165919" y="1655275"/>
            <a:chExt cx="2802091" cy="2015790"/>
          </a:xfrm>
        </p:grpSpPr>
        <p:pic>
          <p:nvPicPr>
            <p:cNvPr id="16" name="Picture 15" descr="A close-up of a color chart&#10;&#10;AI-generated content may be incorrect.">
              <a:extLst>
                <a:ext uri="{FF2B5EF4-FFF2-40B4-BE49-F238E27FC236}">
                  <a16:creationId xmlns:a16="http://schemas.microsoft.com/office/drawing/2014/main" id="{32E3A3B9-77AB-C280-4191-58905B72F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5919" y="1655275"/>
              <a:ext cx="2802091" cy="201579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B6F1C5-D9C6-040B-D30E-1A6A5B909223}"/>
                </a:ext>
              </a:extLst>
            </p:cNvPr>
            <p:cNvSpPr/>
            <p:nvPr/>
          </p:nvSpPr>
          <p:spPr>
            <a:xfrm>
              <a:off x="2067558" y="2028099"/>
              <a:ext cx="499408" cy="145914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70ED91A-8ECD-6131-C562-32F5159ADC94}"/>
              </a:ext>
            </a:extLst>
          </p:cNvPr>
          <p:cNvSpPr txBox="1"/>
          <p:nvPr/>
        </p:nvSpPr>
        <p:spPr>
          <a:xfrm>
            <a:off x="1331454" y="3876230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829F7-612E-3367-CF63-99144465C54C}"/>
              </a:ext>
            </a:extLst>
          </p:cNvPr>
          <p:cNvSpPr txBox="1"/>
          <p:nvPr/>
        </p:nvSpPr>
        <p:spPr>
          <a:xfrm>
            <a:off x="1349742" y="5557456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2833-7C4C-9A8D-8635-79A5B528FE0C}"/>
              </a:ext>
            </a:extLst>
          </p:cNvPr>
          <p:cNvSpPr txBox="1"/>
          <p:nvPr/>
        </p:nvSpPr>
        <p:spPr>
          <a:xfrm>
            <a:off x="1668368" y="3870226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64AE6-9F54-3451-7E5A-377B1A97051C}"/>
              </a:ext>
            </a:extLst>
          </p:cNvPr>
          <p:cNvSpPr txBox="1"/>
          <p:nvPr/>
        </p:nvSpPr>
        <p:spPr>
          <a:xfrm>
            <a:off x="1691989" y="4941115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CADD3-52C8-1333-F222-41F59AD6709B}"/>
              </a:ext>
            </a:extLst>
          </p:cNvPr>
          <p:cNvSpPr txBox="1"/>
          <p:nvPr/>
        </p:nvSpPr>
        <p:spPr>
          <a:xfrm>
            <a:off x="1706168" y="4632945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21-7802-9C5F-A2EF-8DBB03F984F7}"/>
              </a:ext>
            </a:extLst>
          </p:cNvPr>
          <p:cNvSpPr txBox="1"/>
          <p:nvPr/>
        </p:nvSpPr>
        <p:spPr>
          <a:xfrm>
            <a:off x="1361575" y="5295846"/>
            <a:ext cx="362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48060C0-F517-C712-8383-13A50C77794A}"/>
              </a:ext>
            </a:extLst>
          </p:cNvPr>
          <p:cNvGrpSpPr/>
          <p:nvPr/>
        </p:nvGrpSpPr>
        <p:grpSpPr>
          <a:xfrm>
            <a:off x="4297676" y="1925754"/>
            <a:ext cx="6530994" cy="3006491"/>
            <a:chOff x="1004566" y="2078547"/>
            <a:chExt cx="7378353" cy="339656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931C74-FDEE-D298-5765-D483BBB4F2D3}"/>
                </a:ext>
              </a:extLst>
            </p:cNvPr>
            <p:cNvGrpSpPr/>
            <p:nvPr/>
          </p:nvGrpSpPr>
          <p:grpSpPr>
            <a:xfrm>
              <a:off x="5471571" y="2393809"/>
              <a:ext cx="2911348" cy="430887"/>
              <a:chOff x="5189346" y="2393809"/>
              <a:chExt cx="2911348" cy="430887"/>
            </a:xfrm>
          </p:grpSpPr>
          <p:sp>
            <p:nvSpPr>
              <p:cNvPr id="49" name="TextBox 5">
                <a:extLst>
                  <a:ext uri="{FF2B5EF4-FFF2-40B4-BE49-F238E27FC236}">
                    <a16:creationId xmlns:a16="http://schemas.microsoft.com/office/drawing/2014/main" id="{75DF4640-C9B5-8009-A09A-73B7C8CE415F}"/>
                  </a:ext>
                </a:extLst>
              </p:cNvPr>
              <p:cNvSpPr txBox="1"/>
              <p:nvPr/>
            </p:nvSpPr>
            <p:spPr>
              <a:xfrm>
                <a:off x="6311069" y="2393809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622A2D3-F8F7-F0CF-10F9-485467280A32}"/>
                  </a:ext>
                </a:extLst>
              </p:cNvPr>
              <p:cNvCxnSpPr/>
              <p:nvPr/>
            </p:nvCxnSpPr>
            <p:spPr bwMode="auto">
              <a:xfrm>
                <a:off x="5189346" y="2614093"/>
                <a:ext cx="1081432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C7F05E-6BB9-0E8D-BBF5-C05830FDA217}"/>
                </a:ext>
              </a:extLst>
            </p:cNvPr>
            <p:cNvGrpSpPr/>
            <p:nvPr/>
          </p:nvGrpSpPr>
          <p:grpSpPr>
            <a:xfrm>
              <a:off x="5638603" y="3482332"/>
              <a:ext cx="2744316" cy="430887"/>
              <a:chOff x="5469268" y="3358153"/>
              <a:chExt cx="2744316" cy="43088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9EE1B06-E592-B512-FB8E-72680B1B2E4D}"/>
                  </a:ext>
                </a:extLst>
              </p:cNvPr>
              <p:cNvCxnSpPr/>
              <p:nvPr/>
            </p:nvCxnSpPr>
            <p:spPr bwMode="auto">
              <a:xfrm>
                <a:off x="5469268" y="3582966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8" name="TextBox 25">
                <a:extLst>
                  <a:ext uri="{FF2B5EF4-FFF2-40B4-BE49-F238E27FC236}">
                    <a16:creationId xmlns:a16="http://schemas.microsoft.com/office/drawing/2014/main" id="{DE987360-1DE5-BDE6-AA1E-8F2583BA2524}"/>
                  </a:ext>
                </a:extLst>
              </p:cNvPr>
              <p:cNvSpPr txBox="1"/>
              <p:nvPr/>
            </p:nvSpPr>
            <p:spPr>
              <a:xfrm>
                <a:off x="6423959" y="3358153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9C32DFC-94C6-FA0D-0A2F-6639F64B490E}"/>
                </a:ext>
              </a:extLst>
            </p:cNvPr>
            <p:cNvGrpSpPr/>
            <p:nvPr/>
          </p:nvGrpSpPr>
          <p:grpSpPr>
            <a:xfrm>
              <a:off x="5654472" y="4570855"/>
              <a:ext cx="2728447" cy="430887"/>
              <a:chOff x="5473848" y="4570855"/>
              <a:chExt cx="2728447" cy="430887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239FEFF-24ED-74C2-0F67-CE1917F6E3EE}"/>
                  </a:ext>
                </a:extLst>
              </p:cNvPr>
              <p:cNvCxnSpPr/>
              <p:nvPr/>
            </p:nvCxnSpPr>
            <p:spPr bwMode="auto">
              <a:xfrm>
                <a:off x="5473848" y="4788908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6" name="TextBox 27">
                <a:extLst>
                  <a:ext uri="{FF2B5EF4-FFF2-40B4-BE49-F238E27FC236}">
                    <a16:creationId xmlns:a16="http://schemas.microsoft.com/office/drawing/2014/main" id="{C8839ABB-6271-3292-2F31-0C1EB08F5241}"/>
                  </a:ext>
                </a:extLst>
              </p:cNvPr>
              <p:cNvSpPr txBox="1"/>
              <p:nvPr/>
            </p:nvSpPr>
            <p:spPr>
              <a:xfrm>
                <a:off x="6412670" y="4570855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9409B6F-D587-FF5E-7E89-0300A2DC76D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58143" y="2078547"/>
              <a:ext cx="3190803" cy="3396566"/>
              <a:chOff x="2967195" y="1779513"/>
              <a:chExt cx="3856329" cy="4105008"/>
            </a:xfrm>
          </p:grpSpPr>
          <p:sp>
            <p:nvSpPr>
              <p:cNvPr id="39" name="Right Arrow 38">
                <a:extLst>
                  <a:ext uri="{FF2B5EF4-FFF2-40B4-BE49-F238E27FC236}">
                    <a16:creationId xmlns:a16="http://schemas.microsoft.com/office/drawing/2014/main" id="{B63D3EAB-E17D-202C-F6A5-012E51B735A4}"/>
                  </a:ext>
                </a:extLst>
              </p:cNvPr>
              <p:cNvSpPr/>
              <p:nvPr/>
            </p:nvSpPr>
            <p:spPr bwMode="auto">
              <a:xfrm rot="18857598">
                <a:off x="3452588" y="2025973"/>
                <a:ext cx="172027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B87694CD-DD64-2B98-67D4-0C4067D0A5D3}"/>
                  </a:ext>
                </a:extLst>
              </p:cNvPr>
              <p:cNvSpPr/>
              <p:nvPr/>
            </p:nvSpPr>
            <p:spPr bwMode="auto">
              <a:xfrm rot="869626">
                <a:off x="4758187" y="212021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C7F04B34-78EA-AD5E-FD40-5B337382CEB6}"/>
                  </a:ext>
                </a:extLst>
              </p:cNvPr>
              <p:cNvSpPr/>
              <p:nvPr/>
            </p:nvSpPr>
            <p:spPr bwMode="auto">
              <a:xfrm rot="4481607">
                <a:off x="5340986" y="327789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33533BC7-346E-B17D-A602-2CC1B3BEC405}"/>
                  </a:ext>
                </a:extLst>
              </p:cNvPr>
              <p:cNvSpPr/>
              <p:nvPr/>
            </p:nvSpPr>
            <p:spPr bwMode="auto">
              <a:xfrm rot="8095809">
                <a:off x="4595332" y="4401983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9D363C98-8EEC-636C-1EBA-1992ECA83020}"/>
                  </a:ext>
                </a:extLst>
              </p:cNvPr>
              <p:cNvSpPr/>
              <p:nvPr/>
            </p:nvSpPr>
            <p:spPr bwMode="auto">
              <a:xfrm rot="11709793">
                <a:off x="3276409" y="4298328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4" name="Right Arrow 43">
                <a:extLst>
                  <a:ext uri="{FF2B5EF4-FFF2-40B4-BE49-F238E27FC236}">
                    <a16:creationId xmlns:a16="http://schemas.microsoft.com/office/drawing/2014/main" id="{4DC33323-C406-91F9-DF75-E94ADABD113C}"/>
                  </a:ext>
                </a:extLst>
              </p:cNvPr>
              <p:cNvSpPr/>
              <p:nvPr/>
            </p:nvSpPr>
            <p:spPr bwMode="auto">
              <a:xfrm rot="15325114">
                <a:off x="2712010" y="310231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C2FB11A8-B5F8-2616-20DF-14B5ED984574}"/>
                </a:ext>
              </a:extLst>
            </p:cNvPr>
            <p:cNvSpPr txBox="1"/>
            <p:nvPr/>
          </p:nvSpPr>
          <p:spPr>
            <a:xfrm>
              <a:off x="4740057" y="2695384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01</a:t>
              </a:r>
            </a:p>
          </p:txBody>
        </p:sp>
        <p:sp>
          <p:nvSpPr>
            <p:cNvPr id="25" name="TextBox 10">
              <a:extLst>
                <a:ext uri="{FF2B5EF4-FFF2-40B4-BE49-F238E27FC236}">
                  <a16:creationId xmlns:a16="http://schemas.microsoft.com/office/drawing/2014/main" id="{EC18A8FF-52B6-0B0F-27BC-438320F1BC38}"/>
                </a:ext>
              </a:extLst>
            </p:cNvPr>
            <p:cNvSpPr txBox="1"/>
            <p:nvPr/>
          </p:nvSpPr>
          <p:spPr>
            <a:xfrm>
              <a:off x="5350301" y="3472855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02</a:t>
              </a:r>
            </a:p>
          </p:txBody>
        </p:sp>
        <p:sp>
          <p:nvSpPr>
            <p:cNvPr id="26" name="TextBox 11">
              <a:extLst>
                <a:ext uri="{FF2B5EF4-FFF2-40B4-BE49-F238E27FC236}">
                  <a16:creationId xmlns:a16="http://schemas.microsoft.com/office/drawing/2014/main" id="{35561F94-A194-4B5C-1AB3-677DFE098FA6}"/>
                </a:ext>
              </a:extLst>
            </p:cNvPr>
            <p:cNvSpPr txBox="1"/>
            <p:nvPr/>
          </p:nvSpPr>
          <p:spPr>
            <a:xfrm>
              <a:off x="5002983" y="4480958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03</a:t>
              </a:r>
            </a:p>
          </p:txBody>
        </p:sp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id="{3721FCFC-D1B4-2DD5-F001-1EBFCE081CB6}"/>
                </a:ext>
              </a:extLst>
            </p:cNvPr>
            <p:cNvSpPr txBox="1"/>
            <p:nvPr/>
          </p:nvSpPr>
          <p:spPr>
            <a:xfrm>
              <a:off x="3834358" y="4570928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04</a:t>
              </a:r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3F68333B-C33C-FD7E-B598-7340A6BE29D0}"/>
                </a:ext>
              </a:extLst>
            </p:cNvPr>
            <p:cNvSpPr txBox="1"/>
            <p:nvPr/>
          </p:nvSpPr>
          <p:spPr>
            <a:xfrm>
              <a:off x="3655583" y="2774292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</a:rPr>
                <a:t>STEP 06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6A0D63F-9301-D690-B04B-9CC766076155}"/>
                </a:ext>
              </a:extLst>
            </p:cNvPr>
            <p:cNvGrpSpPr/>
            <p:nvPr/>
          </p:nvGrpSpPr>
          <p:grpSpPr>
            <a:xfrm>
              <a:off x="1004566" y="2393809"/>
              <a:ext cx="2832602" cy="430887"/>
              <a:chOff x="981988" y="2472832"/>
              <a:chExt cx="2832602" cy="430887"/>
            </a:xfrm>
          </p:grpSpPr>
          <p:sp>
            <p:nvSpPr>
              <p:cNvPr id="37" name="TextBox 31">
                <a:extLst>
                  <a:ext uri="{FF2B5EF4-FFF2-40B4-BE49-F238E27FC236}">
                    <a16:creationId xmlns:a16="http://schemas.microsoft.com/office/drawing/2014/main" id="{75939C06-9545-D29B-3470-257C6A8F460C}"/>
                  </a:ext>
                </a:extLst>
              </p:cNvPr>
              <p:cNvSpPr txBox="1"/>
              <p:nvPr/>
            </p:nvSpPr>
            <p:spPr>
              <a:xfrm>
                <a:off x="981988" y="2472832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383B1F8-2CC9-A5DF-D539-18734729EB1E}"/>
                  </a:ext>
                </a:extLst>
              </p:cNvPr>
              <p:cNvCxnSpPr/>
              <p:nvPr/>
            </p:nvCxnSpPr>
            <p:spPr bwMode="auto">
              <a:xfrm>
                <a:off x="2761392" y="2698826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75C69CE-82E0-9FF2-790A-538EB4309399}"/>
                </a:ext>
              </a:extLst>
            </p:cNvPr>
            <p:cNvGrpSpPr/>
            <p:nvPr/>
          </p:nvGrpSpPr>
          <p:grpSpPr>
            <a:xfrm>
              <a:off x="1004566" y="4570855"/>
              <a:ext cx="2839097" cy="430887"/>
              <a:chOff x="981988" y="4717612"/>
              <a:chExt cx="2839097" cy="430887"/>
            </a:xfrm>
          </p:grpSpPr>
          <p:sp>
            <p:nvSpPr>
              <p:cNvPr id="35" name="TextBox 33">
                <a:extLst>
                  <a:ext uri="{FF2B5EF4-FFF2-40B4-BE49-F238E27FC236}">
                    <a16:creationId xmlns:a16="http://schemas.microsoft.com/office/drawing/2014/main" id="{FCB0CA43-AFA9-A73D-BFB6-7C4ABD4FF5DB}"/>
                  </a:ext>
                </a:extLst>
              </p:cNvPr>
              <p:cNvSpPr txBox="1"/>
              <p:nvPr/>
            </p:nvSpPr>
            <p:spPr>
              <a:xfrm>
                <a:off x="981988" y="4717612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36F0B72-DD92-1B8D-C95C-3EA2AC6130D2}"/>
                  </a:ext>
                </a:extLst>
              </p:cNvPr>
              <p:cNvCxnSpPr/>
              <p:nvPr/>
            </p:nvCxnSpPr>
            <p:spPr bwMode="auto">
              <a:xfrm>
                <a:off x="2767887" y="4930705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8D8D31B-65B2-FD2B-F022-DEFFA80C76C0}"/>
                </a:ext>
              </a:extLst>
            </p:cNvPr>
            <p:cNvGrpSpPr/>
            <p:nvPr/>
          </p:nvGrpSpPr>
          <p:grpSpPr>
            <a:xfrm>
              <a:off x="1004566" y="3482332"/>
              <a:ext cx="2832602" cy="430887"/>
              <a:chOff x="981988" y="3480537"/>
              <a:chExt cx="2832602" cy="430887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A7B77F4-5E3B-2AAF-D769-47CFADEE2219}"/>
                  </a:ext>
                </a:extLst>
              </p:cNvPr>
              <p:cNvSpPr txBox="1"/>
              <p:nvPr/>
            </p:nvSpPr>
            <p:spPr>
              <a:xfrm>
                <a:off x="981988" y="3480537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1CB6B87-2D94-85ED-BB81-B6322EB6FFEA}"/>
                  </a:ext>
                </a:extLst>
              </p:cNvPr>
              <p:cNvCxnSpPr/>
              <p:nvPr/>
            </p:nvCxnSpPr>
            <p:spPr bwMode="auto">
              <a:xfrm>
                <a:off x="2761392" y="3711370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EEEC7735-C140-B781-0A09-998D972D41B0}"/>
                </a:ext>
              </a:extLst>
            </p:cNvPr>
            <p:cNvSpPr txBox="1"/>
            <p:nvPr/>
          </p:nvSpPr>
          <p:spPr>
            <a:xfrm>
              <a:off x="3239808" y="3613693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69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8">
            <a:extLst>
              <a:ext uri="{FF2B5EF4-FFF2-40B4-BE49-F238E27FC236}">
                <a16:creationId xmlns:a16="http://schemas.microsoft.com/office/drawing/2014/main" id="{F609BB40-1E76-A457-43AB-D8328B9ECD4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rcRect/>
          <a:stretch/>
        </p:blipFill>
        <p:spPr>
          <a:xfrm>
            <a:off x="2088573" y="396488"/>
            <a:ext cx="10103427" cy="4982512"/>
          </a:xfrm>
        </p:spPr>
      </p:pic>
      <p:pic>
        <p:nvPicPr>
          <p:cNvPr id="4" name="Picture 3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318DD85D-7980-653B-1B5F-EA70CCE50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729" y="1652694"/>
            <a:ext cx="2802091" cy="2015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F81446-6F8E-7AAF-DDBE-88CF7687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Greyscale Example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6F1C5-D9C6-040B-D30E-1A6A5B909223}"/>
              </a:ext>
            </a:extLst>
          </p:cNvPr>
          <p:cNvSpPr/>
          <p:nvPr/>
        </p:nvSpPr>
        <p:spPr>
          <a:xfrm>
            <a:off x="1362591" y="2041556"/>
            <a:ext cx="494129" cy="1459149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CE90C6-53ED-7070-ACA3-977D4E2D8D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59" t="19253" r="68225" b="6929"/>
          <a:stretch/>
        </p:blipFill>
        <p:spPr>
          <a:xfrm>
            <a:off x="1856720" y="3796151"/>
            <a:ext cx="698412" cy="21024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0ED91A-8ECD-6131-C562-32F5159ADC94}"/>
              </a:ext>
            </a:extLst>
          </p:cNvPr>
          <p:cNvSpPr txBox="1"/>
          <p:nvPr/>
        </p:nvSpPr>
        <p:spPr>
          <a:xfrm>
            <a:off x="1856720" y="3852749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8829F7-612E-3367-CF63-99144465C54C}"/>
              </a:ext>
            </a:extLst>
          </p:cNvPr>
          <p:cNvSpPr txBox="1"/>
          <p:nvPr/>
        </p:nvSpPr>
        <p:spPr>
          <a:xfrm>
            <a:off x="1856720" y="5242923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5B2833-7C4C-9A8D-8635-79A5B528FE0C}"/>
              </a:ext>
            </a:extLst>
          </p:cNvPr>
          <p:cNvSpPr txBox="1"/>
          <p:nvPr/>
        </p:nvSpPr>
        <p:spPr>
          <a:xfrm>
            <a:off x="2180418" y="4934386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D64AE6-9F54-3451-7E5A-377B1A97051C}"/>
              </a:ext>
            </a:extLst>
          </p:cNvPr>
          <p:cNvSpPr txBox="1"/>
          <p:nvPr/>
        </p:nvSpPr>
        <p:spPr>
          <a:xfrm>
            <a:off x="2180418" y="4609520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ECADD3-52C8-1333-F222-41F59AD6709B}"/>
              </a:ext>
            </a:extLst>
          </p:cNvPr>
          <p:cNvSpPr txBox="1"/>
          <p:nvPr/>
        </p:nvSpPr>
        <p:spPr>
          <a:xfrm>
            <a:off x="2180418" y="4298624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AF1321-7802-9C5F-A2EF-8DBB03F984F7}"/>
              </a:ext>
            </a:extLst>
          </p:cNvPr>
          <p:cNvSpPr txBox="1"/>
          <p:nvPr/>
        </p:nvSpPr>
        <p:spPr>
          <a:xfrm>
            <a:off x="1843959" y="4616505"/>
            <a:ext cx="3747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602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9F1957-E7F2-D396-A911-795A968BF57D}"/>
              </a:ext>
            </a:extLst>
          </p:cNvPr>
          <p:cNvGrpSpPr/>
          <p:nvPr/>
        </p:nvGrpSpPr>
        <p:grpSpPr>
          <a:xfrm>
            <a:off x="2406823" y="1730717"/>
            <a:ext cx="7378353" cy="3396566"/>
            <a:chOff x="1004566" y="2078547"/>
            <a:chExt cx="7378353" cy="33965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7A72CF2-50F9-5664-5F87-D867E6142465}"/>
                </a:ext>
              </a:extLst>
            </p:cNvPr>
            <p:cNvGrpSpPr/>
            <p:nvPr/>
          </p:nvGrpSpPr>
          <p:grpSpPr>
            <a:xfrm>
              <a:off x="5471571" y="2393809"/>
              <a:ext cx="2911348" cy="430887"/>
              <a:chOff x="5189346" y="2393809"/>
              <a:chExt cx="2911348" cy="430887"/>
            </a:xfrm>
          </p:grpSpPr>
          <p:sp>
            <p:nvSpPr>
              <p:cNvPr id="34" name="TextBox 5">
                <a:extLst>
                  <a:ext uri="{FF2B5EF4-FFF2-40B4-BE49-F238E27FC236}">
                    <a16:creationId xmlns:a16="http://schemas.microsoft.com/office/drawing/2014/main" id="{C5D5A475-9613-5DB8-5449-08C9646F33A6}"/>
                  </a:ext>
                </a:extLst>
              </p:cNvPr>
              <p:cNvSpPr txBox="1"/>
              <p:nvPr/>
            </p:nvSpPr>
            <p:spPr>
              <a:xfrm>
                <a:off x="6311069" y="2393809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128FCAD-F063-0116-ED6F-1E120520ACDC}"/>
                  </a:ext>
                </a:extLst>
              </p:cNvPr>
              <p:cNvCxnSpPr/>
              <p:nvPr/>
            </p:nvCxnSpPr>
            <p:spPr bwMode="auto">
              <a:xfrm>
                <a:off x="5189346" y="2614093"/>
                <a:ext cx="1081432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5B2F0DB-4226-477E-834B-3EC54882EA31}"/>
                </a:ext>
              </a:extLst>
            </p:cNvPr>
            <p:cNvGrpSpPr/>
            <p:nvPr/>
          </p:nvGrpSpPr>
          <p:grpSpPr>
            <a:xfrm>
              <a:off x="5638603" y="3482332"/>
              <a:ext cx="2744316" cy="430887"/>
              <a:chOff x="5469268" y="3358153"/>
              <a:chExt cx="2744316" cy="430887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F4FDB6-CF7F-1F07-9E63-0614D66F532A}"/>
                  </a:ext>
                </a:extLst>
              </p:cNvPr>
              <p:cNvCxnSpPr/>
              <p:nvPr/>
            </p:nvCxnSpPr>
            <p:spPr bwMode="auto">
              <a:xfrm>
                <a:off x="5469268" y="3582966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624F2764-318A-C0E6-4CA0-D7BB6CE74F63}"/>
                  </a:ext>
                </a:extLst>
              </p:cNvPr>
              <p:cNvSpPr txBox="1"/>
              <p:nvPr/>
            </p:nvSpPr>
            <p:spPr>
              <a:xfrm>
                <a:off x="6423959" y="3358153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46A0B60-15C9-3EFB-41EA-B02B42FEBFA4}"/>
                </a:ext>
              </a:extLst>
            </p:cNvPr>
            <p:cNvGrpSpPr/>
            <p:nvPr/>
          </p:nvGrpSpPr>
          <p:grpSpPr>
            <a:xfrm>
              <a:off x="5654472" y="4570855"/>
              <a:ext cx="2728447" cy="430887"/>
              <a:chOff x="5473848" y="4570855"/>
              <a:chExt cx="2728447" cy="430887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F21CEB4-7668-0A6A-F737-0FFC73969974}"/>
                  </a:ext>
                </a:extLst>
              </p:cNvPr>
              <p:cNvCxnSpPr/>
              <p:nvPr/>
            </p:nvCxnSpPr>
            <p:spPr bwMode="auto">
              <a:xfrm>
                <a:off x="5473848" y="4788908"/>
                <a:ext cx="914400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tx2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1" name="TextBox 27">
                <a:extLst>
                  <a:ext uri="{FF2B5EF4-FFF2-40B4-BE49-F238E27FC236}">
                    <a16:creationId xmlns:a16="http://schemas.microsoft.com/office/drawing/2014/main" id="{A7700703-3072-5C83-67F7-24E9925D59EF}"/>
                  </a:ext>
                </a:extLst>
              </p:cNvPr>
              <p:cNvSpPr txBox="1"/>
              <p:nvPr/>
            </p:nvSpPr>
            <p:spPr>
              <a:xfrm>
                <a:off x="6412670" y="4570855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ACB2CE-9CB8-997C-4C56-6D3BED4C60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58143" y="2078547"/>
              <a:ext cx="3188997" cy="3396566"/>
              <a:chOff x="2967195" y="1779513"/>
              <a:chExt cx="3854146" cy="4105008"/>
            </a:xfrm>
          </p:grpSpPr>
          <p:sp>
            <p:nvSpPr>
              <p:cNvPr id="24" name="Right Arrow 23">
                <a:extLst>
                  <a:ext uri="{FF2B5EF4-FFF2-40B4-BE49-F238E27FC236}">
                    <a16:creationId xmlns:a16="http://schemas.microsoft.com/office/drawing/2014/main" id="{1B38489F-64F5-1D93-BDB7-387082CEC95E}"/>
                  </a:ext>
                </a:extLst>
              </p:cNvPr>
              <p:cNvSpPr/>
              <p:nvPr/>
            </p:nvSpPr>
            <p:spPr bwMode="auto">
              <a:xfrm rot="18857598">
                <a:off x="3452588" y="2025973"/>
                <a:ext cx="172027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Right Arrow 24">
                <a:extLst>
                  <a:ext uri="{FF2B5EF4-FFF2-40B4-BE49-F238E27FC236}">
                    <a16:creationId xmlns:a16="http://schemas.microsoft.com/office/drawing/2014/main" id="{E4CB9385-F6AD-3ED7-C1AC-01FB04881358}"/>
                  </a:ext>
                </a:extLst>
              </p:cNvPr>
              <p:cNvSpPr/>
              <p:nvPr/>
            </p:nvSpPr>
            <p:spPr bwMode="auto">
              <a:xfrm rot="869626">
                <a:off x="4758187" y="212021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762D803E-8B31-30F8-DF83-EC9F5C76BB09}"/>
                  </a:ext>
                </a:extLst>
              </p:cNvPr>
              <p:cNvSpPr/>
              <p:nvPr/>
            </p:nvSpPr>
            <p:spPr bwMode="auto">
              <a:xfrm rot="4481607">
                <a:off x="5338803" y="330791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Right Arrow 26">
                <a:extLst>
                  <a:ext uri="{FF2B5EF4-FFF2-40B4-BE49-F238E27FC236}">
                    <a16:creationId xmlns:a16="http://schemas.microsoft.com/office/drawing/2014/main" id="{DAAED778-0F3D-0764-B7C3-D22763DF273A}"/>
                  </a:ext>
                </a:extLst>
              </p:cNvPr>
              <p:cNvSpPr/>
              <p:nvPr/>
            </p:nvSpPr>
            <p:spPr bwMode="auto">
              <a:xfrm rot="8095809">
                <a:off x="4595332" y="4401983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CE11E8A4-4B0F-F50C-6A11-48BCC391DD8D}"/>
                  </a:ext>
                </a:extLst>
              </p:cNvPr>
              <p:cNvSpPr/>
              <p:nvPr/>
            </p:nvSpPr>
            <p:spPr bwMode="auto">
              <a:xfrm rot="11709793">
                <a:off x="3276409" y="4298328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BE8DBCAA-1799-6E29-BFC3-76BEA8C76060}"/>
                  </a:ext>
                </a:extLst>
              </p:cNvPr>
              <p:cNvSpPr/>
              <p:nvPr/>
            </p:nvSpPr>
            <p:spPr bwMode="auto">
              <a:xfrm rot="15325114">
                <a:off x="2712010" y="3102314"/>
                <a:ext cx="1737723" cy="1227353"/>
              </a:xfrm>
              <a:prstGeom prst="rightArrow">
                <a:avLst>
                  <a:gd name="adj1" fmla="val 82689"/>
                  <a:gd name="adj2" fmla="val 8740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9" name="TextBox 1">
              <a:extLst>
                <a:ext uri="{FF2B5EF4-FFF2-40B4-BE49-F238E27FC236}">
                  <a16:creationId xmlns:a16="http://schemas.microsoft.com/office/drawing/2014/main" id="{3CEFEBB2-6BDA-BEB4-F367-53857C4E326C}"/>
                </a:ext>
              </a:extLst>
            </p:cNvPr>
            <p:cNvSpPr txBox="1"/>
            <p:nvPr/>
          </p:nvSpPr>
          <p:spPr>
            <a:xfrm>
              <a:off x="4740057" y="2695384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01</a:t>
              </a: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9FD0D74-7B94-0DC5-766A-98A90B8B2BF4}"/>
                </a:ext>
              </a:extLst>
            </p:cNvPr>
            <p:cNvSpPr txBox="1"/>
            <p:nvPr/>
          </p:nvSpPr>
          <p:spPr>
            <a:xfrm>
              <a:off x="5350301" y="3472855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02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AC6E6A1-2493-6C62-1C29-0E338944154C}"/>
                </a:ext>
              </a:extLst>
            </p:cNvPr>
            <p:cNvSpPr txBox="1"/>
            <p:nvPr/>
          </p:nvSpPr>
          <p:spPr>
            <a:xfrm>
              <a:off x="5002983" y="4480958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03</a:t>
              </a: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95BF623-A022-1902-64FD-B382051EF9D4}"/>
                </a:ext>
              </a:extLst>
            </p:cNvPr>
            <p:cNvSpPr txBox="1"/>
            <p:nvPr/>
          </p:nvSpPr>
          <p:spPr>
            <a:xfrm>
              <a:off x="3834358" y="4570928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04</a:t>
              </a:r>
            </a:p>
          </p:txBody>
        </p:sp>
        <p:sp>
          <p:nvSpPr>
            <p:cNvPr id="13" name="TextBox 14">
              <a:extLst>
                <a:ext uri="{FF2B5EF4-FFF2-40B4-BE49-F238E27FC236}">
                  <a16:creationId xmlns:a16="http://schemas.microsoft.com/office/drawing/2014/main" id="{DBEDE0BF-E9C4-1137-B15C-7D5C2915D6FE}"/>
                </a:ext>
              </a:extLst>
            </p:cNvPr>
            <p:cNvSpPr txBox="1"/>
            <p:nvPr/>
          </p:nvSpPr>
          <p:spPr>
            <a:xfrm>
              <a:off x="3655583" y="2774292"/>
              <a:ext cx="7505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2"/>
                  </a:solidFill>
                  <a:latin typeface="+mn-lt"/>
                  <a:cs typeface="Calibri" panose="020F0502020204030204" pitchFamily="34" charset="0"/>
                </a:rPr>
                <a:t>STEP 06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443E337-5524-E73C-EDF6-65831C4442CE}"/>
                </a:ext>
              </a:extLst>
            </p:cNvPr>
            <p:cNvGrpSpPr/>
            <p:nvPr/>
          </p:nvGrpSpPr>
          <p:grpSpPr>
            <a:xfrm>
              <a:off x="1004566" y="2393809"/>
              <a:ext cx="2832602" cy="430887"/>
              <a:chOff x="981988" y="2472832"/>
              <a:chExt cx="2832602" cy="430887"/>
            </a:xfrm>
          </p:grpSpPr>
          <p:sp>
            <p:nvSpPr>
              <p:cNvPr id="22" name="TextBox 31">
                <a:extLst>
                  <a:ext uri="{FF2B5EF4-FFF2-40B4-BE49-F238E27FC236}">
                    <a16:creationId xmlns:a16="http://schemas.microsoft.com/office/drawing/2014/main" id="{CB58055B-FA1F-508A-A742-5ECAFC94A991}"/>
                  </a:ext>
                </a:extLst>
              </p:cNvPr>
              <p:cNvSpPr txBox="1"/>
              <p:nvPr/>
            </p:nvSpPr>
            <p:spPr>
              <a:xfrm>
                <a:off x="981988" y="2472832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9A16A6-27A6-7950-AF1C-6E1710BA5AF3}"/>
                  </a:ext>
                </a:extLst>
              </p:cNvPr>
              <p:cNvCxnSpPr/>
              <p:nvPr/>
            </p:nvCxnSpPr>
            <p:spPr bwMode="auto">
              <a:xfrm>
                <a:off x="2761392" y="2698826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770828E-FA7C-D78D-B553-54B7B9514101}"/>
                </a:ext>
              </a:extLst>
            </p:cNvPr>
            <p:cNvGrpSpPr/>
            <p:nvPr/>
          </p:nvGrpSpPr>
          <p:grpSpPr>
            <a:xfrm>
              <a:off x="1004566" y="4570855"/>
              <a:ext cx="2839097" cy="430887"/>
              <a:chOff x="981988" y="4717612"/>
              <a:chExt cx="2839097" cy="430887"/>
            </a:xfrm>
          </p:grpSpPr>
          <p:sp>
            <p:nvSpPr>
              <p:cNvPr id="20" name="TextBox 33">
                <a:extLst>
                  <a:ext uri="{FF2B5EF4-FFF2-40B4-BE49-F238E27FC236}">
                    <a16:creationId xmlns:a16="http://schemas.microsoft.com/office/drawing/2014/main" id="{FC53F747-BA5D-333F-D335-18F41BB789C9}"/>
                  </a:ext>
                </a:extLst>
              </p:cNvPr>
              <p:cNvSpPr txBox="1"/>
              <p:nvPr/>
            </p:nvSpPr>
            <p:spPr>
              <a:xfrm>
                <a:off x="981988" y="4717612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4457A17-B6F0-164C-0460-92312BDAC7E0}"/>
                  </a:ext>
                </a:extLst>
              </p:cNvPr>
              <p:cNvCxnSpPr/>
              <p:nvPr/>
            </p:nvCxnSpPr>
            <p:spPr bwMode="auto">
              <a:xfrm>
                <a:off x="2767887" y="4930705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C8F528D-14D4-9142-A011-6FF2E2302C96}"/>
                </a:ext>
              </a:extLst>
            </p:cNvPr>
            <p:cNvGrpSpPr/>
            <p:nvPr/>
          </p:nvGrpSpPr>
          <p:grpSpPr>
            <a:xfrm>
              <a:off x="1004566" y="3482332"/>
              <a:ext cx="2832602" cy="430887"/>
              <a:chOff x="981988" y="3480537"/>
              <a:chExt cx="2832602" cy="430887"/>
            </a:xfrm>
          </p:grpSpPr>
          <p:sp>
            <p:nvSpPr>
              <p:cNvPr id="18" name="TextBox 32">
                <a:extLst>
                  <a:ext uri="{FF2B5EF4-FFF2-40B4-BE49-F238E27FC236}">
                    <a16:creationId xmlns:a16="http://schemas.microsoft.com/office/drawing/2014/main" id="{406EE056-F54E-3290-3EE0-139F7933BE80}"/>
                  </a:ext>
                </a:extLst>
              </p:cNvPr>
              <p:cNvSpPr txBox="1"/>
              <p:nvPr/>
            </p:nvSpPr>
            <p:spPr>
              <a:xfrm>
                <a:off x="981988" y="3480537"/>
                <a:ext cx="178962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Simply dummy text of the printing and typesetting</a:t>
                </a:r>
                <a:endParaRPr lang="en-US" sz="1100" b="1" dirty="0">
                  <a:latin typeface="+mn-lt"/>
                  <a:cs typeface="Calibri" panose="020F0502020204030204" pitchFamily="34" charset="0"/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34DE27D-758E-C6C1-952E-D70A8F52A0B7}"/>
                  </a:ext>
                </a:extLst>
              </p:cNvPr>
              <p:cNvCxnSpPr/>
              <p:nvPr/>
            </p:nvCxnSpPr>
            <p:spPr bwMode="auto">
              <a:xfrm>
                <a:off x="2761392" y="3711370"/>
                <a:ext cx="1053198" cy="0"/>
              </a:xfrm>
              <a:prstGeom prst="line">
                <a:avLst/>
              </a:prstGeom>
              <a:solidFill>
                <a:schemeClr val="accent1"/>
              </a:solidFill>
              <a:ln w="12700" cap="flat" cmpd="sng" algn="ctr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7" name="TextBox 13">
              <a:extLst>
                <a:ext uri="{FF2B5EF4-FFF2-40B4-BE49-F238E27FC236}">
                  <a16:creationId xmlns:a16="http://schemas.microsoft.com/office/drawing/2014/main" id="{374FB0EB-AC28-74D7-9040-E382627879AE}"/>
                </a:ext>
              </a:extLst>
            </p:cNvPr>
            <p:cNvSpPr txBox="1"/>
            <p:nvPr/>
          </p:nvSpPr>
          <p:spPr>
            <a:xfrm>
              <a:off x="3239808" y="3613693"/>
              <a:ext cx="6351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STEP 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844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C66C75-478A-C0E8-3889-AAEF275D0866}"/>
              </a:ext>
            </a:extLst>
          </p:cNvPr>
          <p:cNvGrpSpPr/>
          <p:nvPr/>
        </p:nvGrpSpPr>
        <p:grpSpPr>
          <a:xfrm>
            <a:off x="3137447" y="2195595"/>
            <a:ext cx="6071571" cy="3225568"/>
            <a:chOff x="1787884" y="2104600"/>
            <a:chExt cx="6071571" cy="32255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C1751D-9940-CF1C-490F-A2BED6A3360B}"/>
                </a:ext>
              </a:extLst>
            </p:cNvPr>
            <p:cNvGrpSpPr/>
            <p:nvPr/>
          </p:nvGrpSpPr>
          <p:grpSpPr>
            <a:xfrm>
              <a:off x="1787884" y="2104600"/>
              <a:ext cx="2908179" cy="3225568"/>
              <a:chOff x="2914821" y="2118931"/>
              <a:chExt cx="2249487" cy="2494989"/>
            </a:xfrm>
          </p:grpSpPr>
          <p:graphicFrame>
            <p:nvGraphicFramePr>
              <p:cNvPr id="51" name="Chart 29">
                <a:extLst>
                  <a:ext uri="{FF2B5EF4-FFF2-40B4-BE49-F238E27FC236}">
                    <a16:creationId xmlns:a16="http://schemas.microsoft.com/office/drawing/2014/main" id="{F2DA592B-7654-9221-A5D5-C17D1680EA9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56814761"/>
                  </p:ext>
                </p:extLst>
              </p:nvPr>
            </p:nvGraphicFramePr>
            <p:xfrm>
              <a:off x="3059563" y="2343281"/>
              <a:ext cx="1957387" cy="204152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1E274660-9D3E-F097-25BE-E86978C37C7D}"/>
                  </a:ext>
                </a:extLst>
              </p:cNvPr>
              <p:cNvGrpSpPr/>
              <p:nvPr/>
            </p:nvGrpSpPr>
            <p:grpSpPr>
              <a:xfrm rot="5400000">
                <a:off x="2792070" y="2241682"/>
                <a:ext cx="2494989" cy="2249487"/>
                <a:chOff x="2792071" y="2241685"/>
                <a:chExt cx="2494989" cy="2249490"/>
              </a:xfrm>
            </p:grpSpPr>
            <p:sp>
              <p:nvSpPr>
                <p:cNvPr id="53" name="Block Arc 52">
                  <a:extLst>
                    <a:ext uri="{FF2B5EF4-FFF2-40B4-BE49-F238E27FC236}">
                      <a16:creationId xmlns:a16="http://schemas.microsoft.com/office/drawing/2014/main" id="{66DF4452-B49C-222E-B265-531218843DB9}"/>
                    </a:ext>
                  </a:extLst>
                </p:cNvPr>
                <p:cNvSpPr/>
                <p:nvPr/>
              </p:nvSpPr>
              <p:spPr bwMode="auto">
                <a:xfrm flipH="1" flipV="1">
                  <a:off x="2915895" y="2241685"/>
                  <a:ext cx="2247900" cy="2249490"/>
                </a:xfrm>
                <a:prstGeom prst="blockArc">
                  <a:avLst>
                    <a:gd name="adj1" fmla="val 10794018"/>
                    <a:gd name="adj2" fmla="val 21595212"/>
                    <a:gd name="adj3" fmla="val 14023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lIns="82124" tIns="41061" rIns="82124" bIns="41061" anchor="ctr"/>
                <a:lstStyle/>
                <a:p>
                  <a:pPr algn="ctr" defTabSz="814388">
                    <a:lnSpc>
                      <a:spcPct val="90000"/>
                    </a:lnSpc>
                    <a:defRPr/>
                  </a:pPr>
                  <a:endParaRPr lang="en-US" dirty="0"/>
                </a:p>
              </p:txBody>
            </p:sp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5675CEC9-CFEC-EFE2-EE73-4847EE3972AF}"/>
                    </a:ext>
                  </a:extLst>
                </p:cNvPr>
                <p:cNvGrpSpPr/>
                <p:nvPr/>
              </p:nvGrpSpPr>
              <p:grpSpPr>
                <a:xfrm>
                  <a:off x="2916456" y="2242343"/>
                  <a:ext cx="2370604" cy="2248078"/>
                  <a:chOff x="3393533" y="2015196"/>
                  <a:chExt cx="2370604" cy="2248075"/>
                </a:xfrm>
                <a:solidFill>
                  <a:schemeClr val="accent1"/>
                </a:solidFill>
              </p:grpSpPr>
              <p:sp>
                <p:nvSpPr>
                  <p:cNvPr id="56" name="Block Arc 55">
                    <a:extLst>
                      <a:ext uri="{FF2B5EF4-FFF2-40B4-BE49-F238E27FC236}">
                        <a16:creationId xmlns:a16="http://schemas.microsoft.com/office/drawing/2014/main" id="{B121AFBB-6D15-E790-EDA0-AA5B1A5B2B1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393533" y="2015196"/>
                    <a:ext cx="2248075" cy="2248075"/>
                  </a:xfrm>
                  <a:prstGeom prst="blockArc">
                    <a:avLst>
                      <a:gd name="adj1" fmla="val 10794018"/>
                      <a:gd name="adj2" fmla="val 21595212"/>
                      <a:gd name="adj3" fmla="val 14023"/>
                    </a:avLst>
                  </a:prstGeom>
                  <a:solidFill>
                    <a:schemeClr val="tx2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  <p:sp>
                <p:nvSpPr>
                  <p:cNvPr id="57" name="Isosceles Triangle 11">
                    <a:extLst>
                      <a:ext uri="{FF2B5EF4-FFF2-40B4-BE49-F238E27FC236}">
                        <a16:creationId xmlns:a16="http://schemas.microsoft.com/office/drawing/2014/main" id="{9301C354-241F-36DC-023E-F97D17C7108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5194008" y="3068515"/>
                    <a:ext cx="570129" cy="268856"/>
                  </a:xfrm>
                  <a:prstGeom prst="triangle">
                    <a:avLst/>
                  </a:prstGeom>
                  <a:solidFill>
                    <a:schemeClr val="tx2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</p:grpSp>
            <p:sp>
              <p:nvSpPr>
                <p:cNvPr id="55" name="Isosceles Triangle 20">
                  <a:extLst>
                    <a:ext uri="{FF2B5EF4-FFF2-40B4-BE49-F238E27FC236}">
                      <a16:creationId xmlns:a16="http://schemas.microsoft.com/office/drawing/2014/main" id="{534967EF-752A-44D5-8DEE-5982310D9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H="1">
                  <a:off x="2792071" y="3168782"/>
                  <a:ext cx="571500" cy="268287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lIns="82124" tIns="41061" rIns="82124" bIns="41061" anchor="ctr"/>
                <a:lstStyle>
                  <a:lvl1pPr defTabSz="814388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defTabSz="814388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defTabSz="814388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defTabSz="814388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defTabSz="814388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defTabSz="8143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defTabSz="8143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defTabSz="8143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defTabSz="8143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</a:pPr>
                  <a:endParaRPr lang="en-US"/>
                </a:p>
              </p:txBody>
            </p:sp>
          </p:grp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98FBDB-F76B-FFD0-503F-97F5BCC78A5F}"/>
                </a:ext>
              </a:extLst>
            </p:cNvPr>
            <p:cNvSpPr txBox="1"/>
            <p:nvPr/>
          </p:nvSpPr>
          <p:spPr>
            <a:xfrm rot="10800000">
              <a:off x="2007590" y="2537704"/>
              <a:ext cx="2465383" cy="2467499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337310"/>
                </a:avLst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 content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6FD32C-710C-D19A-7711-67FEA7C39F94}"/>
                </a:ext>
              </a:extLst>
            </p:cNvPr>
            <p:cNvSpPr txBox="1"/>
            <p:nvPr/>
          </p:nvSpPr>
          <p:spPr>
            <a:xfrm>
              <a:off x="2355492" y="3438257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1140BC8-5AA0-0943-A976-D86A0FEA5ECF}"/>
                </a:ext>
              </a:extLst>
            </p:cNvPr>
            <p:cNvSpPr txBox="1"/>
            <p:nvPr/>
          </p:nvSpPr>
          <p:spPr>
            <a:xfrm>
              <a:off x="3303986" y="3438257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E30BB48-D376-18BD-AC50-50D2E6E38B76}"/>
                </a:ext>
              </a:extLst>
            </p:cNvPr>
            <p:cNvGrpSpPr/>
            <p:nvPr/>
          </p:nvGrpSpPr>
          <p:grpSpPr>
            <a:xfrm>
              <a:off x="5533390" y="2810022"/>
              <a:ext cx="2326065" cy="625965"/>
              <a:chOff x="2123407" y="5087258"/>
              <a:chExt cx="2326065" cy="625965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78BA585-4926-6DE0-D6F3-BCDBD2CB6D9B}"/>
                  </a:ext>
                </a:extLst>
              </p:cNvPr>
              <p:cNvGrpSpPr/>
              <p:nvPr/>
            </p:nvGrpSpPr>
            <p:grpSpPr>
              <a:xfrm>
                <a:off x="2123407" y="5087258"/>
                <a:ext cx="142330" cy="625965"/>
                <a:chOff x="1969297" y="5087258"/>
                <a:chExt cx="142330" cy="625965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2F9808A2-C180-F253-19F3-1617652F34BC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28BF9CDA-2361-78BF-DCA0-456572A1BFB0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B62A25-EEB0-A89C-D2AE-207AB32A51B1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7244951-242E-6FBD-2AFB-B9FD9DB07C3A}"/>
                </a:ext>
              </a:extLst>
            </p:cNvPr>
            <p:cNvGrpSpPr/>
            <p:nvPr/>
          </p:nvGrpSpPr>
          <p:grpSpPr>
            <a:xfrm>
              <a:off x="5533390" y="3859006"/>
              <a:ext cx="2326065" cy="625965"/>
              <a:chOff x="5533390" y="3859006"/>
              <a:chExt cx="2326065" cy="625965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0CA16709-CEB8-F5D5-29C2-0E0CBA1586DE}"/>
                  </a:ext>
                </a:extLst>
              </p:cNvPr>
              <p:cNvGrpSpPr/>
              <p:nvPr/>
            </p:nvGrpSpPr>
            <p:grpSpPr>
              <a:xfrm>
                <a:off x="5533390" y="3859006"/>
                <a:ext cx="142330" cy="625965"/>
                <a:chOff x="1969297" y="5087258"/>
                <a:chExt cx="142330" cy="625965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65046EF-9CBE-A863-2695-DAE428353119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230C9F55-41EF-F9EF-45A8-F4979FBE8E80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AACF580-76A7-C5A6-9EB7-DADDDB16222E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A5C3F6AA-1BCB-3B17-1E0C-1E288981BB22}"/>
              </a:ext>
            </a:extLst>
          </p:cNvPr>
          <p:cNvSpPr txBox="1"/>
          <p:nvPr/>
        </p:nvSpPr>
        <p:spPr>
          <a:xfrm>
            <a:off x="3389733" y="2571549"/>
            <a:ext cx="2465383" cy="2467499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7337310"/>
              </a:avLst>
            </a:prstTxWarp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text content</a:t>
            </a:r>
          </a:p>
        </p:txBody>
      </p:sp>
    </p:spTree>
    <p:extLst>
      <p:ext uri="{BB962C8B-B14F-4D97-AF65-F5344CB8AC3E}">
        <p14:creationId xmlns:p14="http://schemas.microsoft.com/office/powerpoint/2010/main" val="411900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C3F6AA-1BCB-3B17-1E0C-1E288981BB22}"/>
              </a:ext>
            </a:extLst>
          </p:cNvPr>
          <p:cNvSpPr txBox="1"/>
          <p:nvPr/>
        </p:nvSpPr>
        <p:spPr>
          <a:xfrm>
            <a:off x="3358844" y="2510945"/>
            <a:ext cx="2465383" cy="2467499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7337310"/>
              </a:avLst>
            </a:prstTxWarp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text content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0362CD-5935-EC16-F238-9AF8088F89E2}"/>
              </a:ext>
            </a:extLst>
          </p:cNvPr>
          <p:cNvGrpSpPr/>
          <p:nvPr/>
        </p:nvGrpSpPr>
        <p:grpSpPr>
          <a:xfrm>
            <a:off x="2968565" y="1582866"/>
            <a:ext cx="6248400" cy="4226364"/>
            <a:chOff x="1609036" y="1582866"/>
            <a:chExt cx="6248400" cy="422636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68DBE93-90FD-3748-96BC-8072E446DC28}"/>
                </a:ext>
              </a:extLst>
            </p:cNvPr>
            <p:cNvGrpSpPr/>
            <p:nvPr/>
          </p:nvGrpSpPr>
          <p:grpSpPr>
            <a:xfrm>
              <a:off x="2891261" y="1582866"/>
              <a:ext cx="3361478" cy="3629709"/>
              <a:chOff x="2632343" y="2066958"/>
              <a:chExt cx="3361478" cy="362970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9659879C-4EC9-7515-23C6-52756C11054B}"/>
                  </a:ext>
                </a:extLst>
              </p:cNvPr>
              <p:cNvGrpSpPr/>
              <p:nvPr/>
            </p:nvGrpSpPr>
            <p:grpSpPr>
              <a:xfrm>
                <a:off x="2632343" y="2066958"/>
                <a:ext cx="3361478" cy="3629709"/>
                <a:chOff x="2879615" y="1413379"/>
                <a:chExt cx="3361478" cy="3629709"/>
              </a:xfrm>
            </p:grpSpPr>
            <p:sp>
              <p:nvSpPr>
                <p:cNvPr id="16" name="Freeform 15">
                  <a:extLst>
                    <a:ext uri="{FF2B5EF4-FFF2-40B4-BE49-F238E27FC236}">
                      <a16:creationId xmlns:a16="http://schemas.microsoft.com/office/drawing/2014/main" id="{6BDE765F-9574-13D0-74CB-183FA9911DDC}"/>
                    </a:ext>
                  </a:extLst>
                </p:cNvPr>
                <p:cNvSpPr/>
                <p:nvPr/>
              </p:nvSpPr>
              <p:spPr bwMode="auto">
                <a:xfrm>
                  <a:off x="4272668" y="3899844"/>
                  <a:ext cx="1968425" cy="861335"/>
                </a:xfrm>
                <a:custGeom>
                  <a:avLst/>
                  <a:gdLst>
                    <a:gd name="connsiteX0" fmla="*/ 0 w 1992211"/>
                    <a:gd name="connsiteY0" fmla="*/ 0 h 861335"/>
                    <a:gd name="connsiteX1" fmla="*/ 1992211 w 1992211"/>
                    <a:gd name="connsiteY1" fmla="*/ 0 h 861335"/>
                    <a:gd name="connsiteX2" fmla="*/ 1992211 w 1992211"/>
                    <a:gd name="connsiteY2" fmla="*/ 861335 h 861335"/>
                    <a:gd name="connsiteX3" fmla="*/ 0 w 1992211"/>
                    <a:gd name="connsiteY3" fmla="*/ 861335 h 861335"/>
                    <a:gd name="connsiteX4" fmla="*/ 0 w 1992211"/>
                    <a:gd name="connsiteY4" fmla="*/ 0 h 861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92211" h="861335">
                      <a:moveTo>
                        <a:pt x="0" y="0"/>
                      </a:moveTo>
                      <a:lnTo>
                        <a:pt x="1992211" y="0"/>
                      </a:lnTo>
                      <a:lnTo>
                        <a:pt x="1992211" y="861335"/>
                      </a:lnTo>
                      <a:lnTo>
                        <a:pt x="0" y="86133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76F8C2E4-A620-692C-82ED-D3E9CA5C201D}"/>
                    </a:ext>
                  </a:extLst>
                </p:cNvPr>
                <p:cNvSpPr/>
                <p:nvPr/>
              </p:nvSpPr>
              <p:spPr bwMode="auto">
                <a:xfrm rot="3589660">
                  <a:off x="3724196" y="2593212"/>
                  <a:ext cx="3354277" cy="1425155"/>
                </a:xfrm>
                <a:prstGeom prst="rightArrow">
                  <a:avLst>
                    <a:gd name="adj1" fmla="val 60438"/>
                    <a:gd name="adj2" fmla="val 86996"/>
                  </a:avLst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8" name="Right Arrow 17">
                  <a:extLst>
                    <a:ext uri="{FF2B5EF4-FFF2-40B4-BE49-F238E27FC236}">
                      <a16:creationId xmlns:a16="http://schemas.microsoft.com/office/drawing/2014/main" id="{995344AC-CEF6-00F1-6DA0-41E43FB8D604}"/>
                    </a:ext>
                  </a:extLst>
                </p:cNvPr>
                <p:cNvSpPr/>
                <p:nvPr/>
              </p:nvSpPr>
              <p:spPr bwMode="auto">
                <a:xfrm rot="18002425">
                  <a:off x="2412673" y="2377940"/>
                  <a:ext cx="3354277" cy="1425155"/>
                </a:xfrm>
                <a:prstGeom prst="rightArrow">
                  <a:avLst>
                    <a:gd name="adj1" fmla="val 60438"/>
                    <a:gd name="adj2" fmla="val 86996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9" name="Freeform 18">
                  <a:extLst>
                    <a:ext uri="{FF2B5EF4-FFF2-40B4-BE49-F238E27FC236}">
                      <a16:creationId xmlns:a16="http://schemas.microsoft.com/office/drawing/2014/main" id="{AF5C4FFB-0597-31E9-71F6-EE100061FFA9}"/>
                    </a:ext>
                  </a:extLst>
                </p:cNvPr>
                <p:cNvSpPr/>
                <p:nvPr/>
              </p:nvSpPr>
              <p:spPr bwMode="auto">
                <a:xfrm>
                  <a:off x="2879615" y="3617933"/>
                  <a:ext cx="1393052" cy="1425155"/>
                </a:xfrm>
                <a:custGeom>
                  <a:avLst/>
                  <a:gdLst>
                    <a:gd name="connsiteX0" fmla="*/ 1239828 w 1393052"/>
                    <a:gd name="connsiteY0" fmla="*/ 0 h 1425155"/>
                    <a:gd name="connsiteX1" fmla="*/ 1239828 w 1393052"/>
                    <a:gd name="connsiteY1" fmla="*/ 281910 h 1425155"/>
                    <a:gd name="connsiteX2" fmla="*/ 1393052 w 1393052"/>
                    <a:gd name="connsiteY2" fmla="*/ 281910 h 1425155"/>
                    <a:gd name="connsiteX3" fmla="*/ 1393052 w 1393052"/>
                    <a:gd name="connsiteY3" fmla="*/ 1143245 h 1425155"/>
                    <a:gd name="connsiteX4" fmla="*/ 1239828 w 1393052"/>
                    <a:gd name="connsiteY4" fmla="*/ 1143245 h 1425155"/>
                    <a:gd name="connsiteX5" fmla="*/ 1239828 w 1393052"/>
                    <a:gd name="connsiteY5" fmla="*/ 1425155 h 1425155"/>
                    <a:gd name="connsiteX6" fmla="*/ 0 w 1393052"/>
                    <a:gd name="connsiteY6" fmla="*/ 712577 h 1425155"/>
                    <a:gd name="connsiteX7" fmla="*/ 1239828 w 1393052"/>
                    <a:gd name="connsiteY7" fmla="*/ 0 h 14251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393052" h="1425155">
                      <a:moveTo>
                        <a:pt x="1239828" y="0"/>
                      </a:moveTo>
                      <a:lnTo>
                        <a:pt x="1239828" y="281910"/>
                      </a:lnTo>
                      <a:lnTo>
                        <a:pt x="1393052" y="281910"/>
                      </a:lnTo>
                      <a:lnTo>
                        <a:pt x="1393052" y="1143245"/>
                      </a:lnTo>
                      <a:lnTo>
                        <a:pt x="1239828" y="1143245"/>
                      </a:lnTo>
                      <a:lnTo>
                        <a:pt x="1239828" y="1425155"/>
                      </a:lnTo>
                      <a:lnTo>
                        <a:pt x="0" y="712577"/>
                      </a:lnTo>
                      <a:lnTo>
                        <a:pt x="1239828" y="0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  <a:lumOff val="2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7795131-BD72-ECC8-ECE5-5688C9128E59}"/>
                  </a:ext>
                </a:extLst>
              </p:cNvPr>
              <p:cNvSpPr txBox="1"/>
              <p:nvPr/>
            </p:nvSpPr>
            <p:spPr>
              <a:xfrm rot="17910240">
                <a:off x="3322370" y="3528831"/>
                <a:ext cx="10241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4122EAC-A672-03DA-B51E-07B8905808E2}"/>
                  </a:ext>
                </a:extLst>
              </p:cNvPr>
              <p:cNvSpPr txBox="1"/>
              <p:nvPr/>
            </p:nvSpPr>
            <p:spPr>
              <a:xfrm rot="3587735">
                <a:off x="4641997" y="3741015"/>
                <a:ext cx="10241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95FD71D-1FF1-6627-6735-622427C1DFC7}"/>
                  </a:ext>
                </a:extLst>
              </p:cNvPr>
              <p:cNvSpPr txBox="1"/>
              <p:nvPr/>
            </p:nvSpPr>
            <p:spPr>
              <a:xfrm>
                <a:off x="3694838" y="4845589"/>
                <a:ext cx="102412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78A99E-223A-7B45-A795-B656700DD1B7}"/>
                </a:ext>
              </a:extLst>
            </p:cNvPr>
            <p:cNvSpPr txBox="1"/>
            <p:nvPr/>
          </p:nvSpPr>
          <p:spPr>
            <a:xfrm>
              <a:off x="6134149" y="2599377"/>
              <a:ext cx="1723287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7073F42-9207-C8E8-0E4A-C9A9A5F4DD74}"/>
                </a:ext>
              </a:extLst>
            </p:cNvPr>
            <p:cNvSpPr txBox="1"/>
            <p:nvPr/>
          </p:nvSpPr>
          <p:spPr>
            <a:xfrm>
              <a:off x="4188019" y="5209066"/>
              <a:ext cx="179453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FCCA2A0-2394-D0E1-AE04-43A26C07791F}"/>
                </a:ext>
              </a:extLst>
            </p:cNvPr>
            <p:cNvSpPr txBox="1"/>
            <p:nvPr/>
          </p:nvSpPr>
          <p:spPr>
            <a:xfrm>
              <a:off x="1609036" y="2400091"/>
              <a:ext cx="181359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Calibri" panose="020F0502020204030204" pitchFamily="34" charset="0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953D9B1-CA56-AFFE-DC95-EAF4E0E45F4E}"/>
                </a:ext>
              </a:extLst>
            </p:cNvPr>
            <p:cNvCxnSpPr/>
            <p:nvPr/>
          </p:nvCxnSpPr>
          <p:spPr bwMode="auto">
            <a:xfrm flipV="1">
              <a:off x="5982554" y="3280384"/>
              <a:ext cx="608251" cy="3681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5BC1B1-09CB-6014-2153-7931BABF7E19}"/>
                </a:ext>
              </a:extLst>
            </p:cNvPr>
            <p:cNvCxnSpPr/>
            <p:nvPr/>
          </p:nvCxnSpPr>
          <p:spPr bwMode="auto">
            <a:xfrm rot="5400000">
              <a:off x="3696821" y="5354424"/>
              <a:ext cx="855313" cy="914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2">
                  <a:lumMod val="90000"/>
                  <a:lumOff val="1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AB94118-0FD7-1CA7-B942-FC831D9938D2}"/>
                </a:ext>
              </a:extLst>
            </p:cNvPr>
            <p:cNvCxnSpPr/>
            <p:nvPr/>
          </p:nvCxnSpPr>
          <p:spPr bwMode="auto">
            <a:xfrm flipH="1" flipV="1">
              <a:off x="3336585" y="2296657"/>
              <a:ext cx="608251" cy="36813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66057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18F0C47-0055-7711-0A3C-6857C29ED64F}"/>
              </a:ext>
            </a:extLst>
          </p:cNvPr>
          <p:cNvGrpSpPr/>
          <p:nvPr/>
        </p:nvGrpSpPr>
        <p:grpSpPr>
          <a:xfrm>
            <a:off x="2817389" y="2161255"/>
            <a:ext cx="6550752" cy="3183617"/>
            <a:chOff x="2817389" y="2161255"/>
            <a:chExt cx="6550752" cy="318361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C3F6AA-1BCB-3B17-1E0C-1E288981BB22}"/>
                </a:ext>
              </a:extLst>
            </p:cNvPr>
            <p:cNvSpPr txBox="1"/>
            <p:nvPr/>
          </p:nvSpPr>
          <p:spPr>
            <a:xfrm>
              <a:off x="3358844" y="2510945"/>
              <a:ext cx="2465383" cy="2467499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337310"/>
                </a:avLst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 content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2D8BEFA-AB6B-8426-93BE-3E28E91C940A}"/>
                </a:ext>
              </a:extLst>
            </p:cNvPr>
            <p:cNvGrpSpPr/>
            <p:nvPr/>
          </p:nvGrpSpPr>
          <p:grpSpPr>
            <a:xfrm>
              <a:off x="2817389" y="2161255"/>
              <a:ext cx="3183617" cy="3183617"/>
              <a:chOff x="2980192" y="2136869"/>
              <a:chExt cx="3183617" cy="318361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E5594600-23B0-8898-05B9-49C4A6649464}"/>
                  </a:ext>
                </a:extLst>
              </p:cNvPr>
              <p:cNvGrpSpPr/>
              <p:nvPr/>
            </p:nvGrpSpPr>
            <p:grpSpPr>
              <a:xfrm>
                <a:off x="2980192" y="2136869"/>
                <a:ext cx="3183617" cy="3183617"/>
                <a:chOff x="2980192" y="2136869"/>
                <a:chExt cx="3183617" cy="3183617"/>
              </a:xfrm>
            </p:grpSpPr>
            <p:sp>
              <p:nvSpPr>
                <p:cNvPr id="45" name="Circular Arrow 44">
                  <a:extLst>
                    <a:ext uri="{FF2B5EF4-FFF2-40B4-BE49-F238E27FC236}">
                      <a16:creationId xmlns:a16="http://schemas.microsoft.com/office/drawing/2014/main" id="{90E65352-408D-54C9-6930-CEB262DCF327}"/>
                    </a:ext>
                  </a:extLst>
                </p:cNvPr>
                <p:cNvSpPr/>
                <p:nvPr/>
              </p:nvSpPr>
              <p:spPr bwMode="auto">
                <a:xfrm>
                  <a:off x="2980192" y="2136869"/>
                  <a:ext cx="3183617" cy="3183617"/>
                </a:xfrm>
                <a:prstGeom prst="circularArrow">
                  <a:avLst>
                    <a:gd name="adj1" fmla="val 20524"/>
                    <a:gd name="adj2" fmla="val 814493"/>
                    <a:gd name="adj3" fmla="val 897320"/>
                    <a:gd name="adj4" fmla="val 16207020"/>
                    <a:gd name="adj5" fmla="val 10639"/>
                  </a:avLst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6" name="Circular Arrow 45">
                  <a:extLst>
                    <a:ext uri="{FF2B5EF4-FFF2-40B4-BE49-F238E27FC236}">
                      <a16:creationId xmlns:a16="http://schemas.microsoft.com/office/drawing/2014/main" id="{1E0F604D-BE99-C167-B4B5-F18F65CA2E03}"/>
                    </a:ext>
                  </a:extLst>
                </p:cNvPr>
                <p:cNvSpPr/>
                <p:nvPr/>
              </p:nvSpPr>
              <p:spPr bwMode="auto">
                <a:xfrm rot="14400000">
                  <a:off x="2980192" y="2136869"/>
                  <a:ext cx="3183617" cy="3183617"/>
                </a:xfrm>
                <a:prstGeom prst="circularArrow">
                  <a:avLst>
                    <a:gd name="adj1" fmla="val 20524"/>
                    <a:gd name="adj2" fmla="val 814493"/>
                    <a:gd name="adj3" fmla="val 897320"/>
                    <a:gd name="adj4" fmla="val 16207020"/>
                    <a:gd name="adj5" fmla="val 10639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7" name="Circular Arrow 46">
                  <a:extLst>
                    <a:ext uri="{FF2B5EF4-FFF2-40B4-BE49-F238E27FC236}">
                      <a16:creationId xmlns:a16="http://schemas.microsoft.com/office/drawing/2014/main" id="{C1FF84DD-4893-AC1F-EA57-846673570DEB}"/>
                    </a:ext>
                  </a:extLst>
                </p:cNvPr>
                <p:cNvSpPr/>
                <p:nvPr/>
              </p:nvSpPr>
              <p:spPr bwMode="auto">
                <a:xfrm rot="7200000">
                  <a:off x="2980192" y="2136869"/>
                  <a:ext cx="3183617" cy="3183617"/>
                </a:xfrm>
                <a:prstGeom prst="circularArrow">
                  <a:avLst>
                    <a:gd name="adj1" fmla="val 20524"/>
                    <a:gd name="adj2" fmla="val 814493"/>
                    <a:gd name="adj3" fmla="val 897320"/>
                    <a:gd name="adj4" fmla="val 16207020"/>
                    <a:gd name="adj5" fmla="val 10639"/>
                  </a:avLst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17C74DF-551F-9B94-6A16-8B889DEFC47C}"/>
                  </a:ext>
                </a:extLst>
              </p:cNvPr>
              <p:cNvSpPr txBox="1"/>
              <p:nvPr/>
            </p:nvSpPr>
            <p:spPr>
              <a:xfrm rot="19739012">
                <a:off x="3359877" y="2520556"/>
                <a:ext cx="2423251" cy="242533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>
                    <a:gd name="adj" fmla="val 17732130"/>
                  </a:avLst>
                </a:prstTxWarp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 text content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D27A647-FAE3-A697-11E8-DCBDF5AF0B6E}"/>
                  </a:ext>
                </a:extLst>
              </p:cNvPr>
              <p:cNvSpPr txBox="1"/>
              <p:nvPr/>
            </p:nvSpPr>
            <p:spPr>
              <a:xfrm rot="5400000">
                <a:off x="3359877" y="2520556"/>
                <a:ext cx="2423251" cy="2425331"/>
              </a:xfrm>
              <a:prstGeom prst="rect">
                <a:avLst/>
              </a:prstGeom>
              <a:noFill/>
            </p:spPr>
            <p:txBody>
              <a:bodyPr vert="horz" wrap="none" rtlCol="0">
                <a:prstTxWarp prst="textCircle">
                  <a:avLst>
                    <a:gd name="adj" fmla="val 17732130"/>
                  </a:avLst>
                </a:prstTxWarp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 text content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551518-F62D-8289-4C70-1CA96532741B}"/>
                  </a:ext>
                </a:extLst>
              </p:cNvPr>
              <p:cNvSpPr txBox="1"/>
              <p:nvPr/>
            </p:nvSpPr>
            <p:spPr>
              <a:xfrm rot="12085703">
                <a:off x="3359877" y="2520556"/>
                <a:ext cx="2423251" cy="2425331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Circle">
                  <a:avLst>
                    <a:gd name="adj" fmla="val 17732130"/>
                  </a:avLst>
                </a:prstTxWarp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Sample text content</a:t>
                </a: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ACC5125-B5AF-778B-0A43-02FDFFD8154A}"/>
                  </a:ext>
                </a:extLst>
              </p:cNvPr>
              <p:cNvSpPr/>
              <p:nvPr/>
            </p:nvSpPr>
            <p:spPr bwMode="auto">
              <a:xfrm>
                <a:off x="3817264" y="2973941"/>
                <a:ext cx="1509551" cy="1509551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45E6AD6-7D7B-0066-468C-FBEB3F0B1BDF}"/>
                  </a:ext>
                </a:extLst>
              </p:cNvPr>
              <p:cNvSpPr txBox="1"/>
              <p:nvPr/>
            </p:nvSpPr>
            <p:spPr>
              <a:xfrm>
                <a:off x="4115957" y="3517778"/>
                <a:ext cx="91109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9163A0-C6A3-CE82-5EBE-89A8B0BC8E11}"/>
                </a:ext>
              </a:extLst>
            </p:cNvPr>
            <p:cNvGrpSpPr/>
            <p:nvPr/>
          </p:nvGrpSpPr>
          <p:grpSpPr>
            <a:xfrm>
              <a:off x="7042076" y="2398488"/>
              <a:ext cx="2326065" cy="625965"/>
              <a:chOff x="2123407" y="5087258"/>
              <a:chExt cx="2326065" cy="62596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91AF4F9-E611-20BE-6073-8AB3127380EF}"/>
                  </a:ext>
                </a:extLst>
              </p:cNvPr>
              <p:cNvGrpSpPr/>
              <p:nvPr/>
            </p:nvGrpSpPr>
            <p:grpSpPr>
              <a:xfrm>
                <a:off x="2123407" y="5087258"/>
                <a:ext cx="142330" cy="625965"/>
                <a:chOff x="1969297" y="5087258"/>
                <a:chExt cx="142330" cy="625965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1DDC013-81CC-48F8-C389-BF3CC4DE1AB4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0A07CCDF-C77F-4827-6DE7-B8EA0A65CFC7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340DBDB-84B7-A4A8-1A4F-4946CF2EE7B0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15C7505-72D5-8ACD-FDD1-7AAD185FD90C}"/>
                </a:ext>
              </a:extLst>
            </p:cNvPr>
            <p:cNvGrpSpPr/>
            <p:nvPr/>
          </p:nvGrpSpPr>
          <p:grpSpPr>
            <a:xfrm>
              <a:off x="7042076" y="3391102"/>
              <a:ext cx="2326065" cy="625965"/>
              <a:chOff x="5533390" y="3859006"/>
              <a:chExt cx="2326065" cy="6259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1BB57F6-5408-C5E1-0EBD-8BEAC08B618F}"/>
                  </a:ext>
                </a:extLst>
              </p:cNvPr>
              <p:cNvGrpSpPr/>
              <p:nvPr/>
            </p:nvGrpSpPr>
            <p:grpSpPr>
              <a:xfrm>
                <a:off x="5533390" y="3859006"/>
                <a:ext cx="142330" cy="625965"/>
                <a:chOff x="1969297" y="5087258"/>
                <a:chExt cx="142330" cy="625965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05CD555-67B3-F987-3317-371B15EDA8DD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F9BE224-D444-6C4A-3140-636E2B685218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F39F96D-8D5A-C2EC-6B04-79E440F3F664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2C74968-87AD-37D9-6D69-0419504F2AC0}"/>
                </a:ext>
              </a:extLst>
            </p:cNvPr>
            <p:cNvGrpSpPr/>
            <p:nvPr/>
          </p:nvGrpSpPr>
          <p:grpSpPr>
            <a:xfrm>
              <a:off x="7042076" y="4383716"/>
              <a:ext cx="2326065" cy="625965"/>
              <a:chOff x="2123407" y="5087258"/>
              <a:chExt cx="2326065" cy="62596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A7D0A03-CA26-11C5-DE32-667EEB03238F}"/>
                  </a:ext>
                </a:extLst>
              </p:cNvPr>
              <p:cNvGrpSpPr/>
              <p:nvPr/>
            </p:nvGrpSpPr>
            <p:grpSpPr>
              <a:xfrm>
                <a:off x="2123407" y="5087258"/>
                <a:ext cx="142330" cy="625965"/>
                <a:chOff x="1969297" y="5087258"/>
                <a:chExt cx="142330" cy="625965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35FE0F1-0AA5-0482-CB8D-502DFC78E8BB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D5FDF5E-5D82-8F5B-E64D-6F75A2A13DE0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C404D-5C16-EE82-4169-05296DED016A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2751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C3F6AA-1BCB-3B17-1E0C-1E288981BB22}"/>
              </a:ext>
            </a:extLst>
          </p:cNvPr>
          <p:cNvSpPr txBox="1"/>
          <p:nvPr/>
        </p:nvSpPr>
        <p:spPr>
          <a:xfrm>
            <a:off x="3358844" y="2510945"/>
            <a:ext cx="2465383" cy="2467499"/>
          </a:xfrm>
          <a:prstGeom prst="rect">
            <a:avLst/>
          </a:prstGeom>
          <a:noFill/>
        </p:spPr>
        <p:txBody>
          <a:bodyPr wrap="square" rtlCol="0">
            <a:prstTxWarp prst="textCircle">
              <a:avLst>
                <a:gd name="adj" fmla="val 17337310"/>
              </a:avLst>
            </a:prstTxWarp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text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DD6B333-3C2B-3744-5FBE-13D6632F0FCD}"/>
              </a:ext>
            </a:extLst>
          </p:cNvPr>
          <p:cNvGrpSpPr/>
          <p:nvPr/>
        </p:nvGrpSpPr>
        <p:grpSpPr>
          <a:xfrm>
            <a:off x="4033039" y="1831311"/>
            <a:ext cx="4119451" cy="3966071"/>
            <a:chOff x="2512275" y="1831309"/>
            <a:chExt cx="4119451" cy="3966071"/>
          </a:xfrm>
        </p:grpSpPr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2737EE85-C170-9ECF-274E-43A4D6D06CB3}"/>
                </a:ext>
              </a:extLst>
            </p:cNvPr>
            <p:cNvSpPr/>
            <p:nvPr/>
          </p:nvSpPr>
          <p:spPr>
            <a:xfrm>
              <a:off x="2972933" y="2361091"/>
              <a:ext cx="3219881" cy="3213605"/>
            </a:xfrm>
            <a:prstGeom prst="arc">
              <a:avLst>
                <a:gd name="adj1" fmla="val 493761"/>
                <a:gd name="adj2" fmla="val 1690560"/>
              </a:avLst>
            </a:pr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Arc 20">
              <a:extLst>
                <a:ext uri="{FF2B5EF4-FFF2-40B4-BE49-F238E27FC236}">
                  <a16:creationId xmlns:a16="http://schemas.microsoft.com/office/drawing/2014/main" id="{EE698610-0B2F-6C4E-98BD-A774C761C2E3}"/>
                </a:ext>
              </a:extLst>
            </p:cNvPr>
            <p:cNvSpPr/>
            <p:nvPr/>
          </p:nvSpPr>
          <p:spPr>
            <a:xfrm>
              <a:off x="2972933" y="2361091"/>
              <a:ext cx="3219881" cy="3213605"/>
            </a:xfrm>
            <a:prstGeom prst="arc">
              <a:avLst>
                <a:gd name="adj1" fmla="val 4840269"/>
                <a:gd name="adj2" fmla="val 6068312"/>
              </a:avLst>
            </a:pr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FD0A195-FAA7-E6DD-DD42-131D7CBF6938}"/>
                </a:ext>
              </a:extLst>
            </p:cNvPr>
            <p:cNvSpPr/>
            <p:nvPr/>
          </p:nvSpPr>
          <p:spPr>
            <a:xfrm>
              <a:off x="2972933" y="2361091"/>
              <a:ext cx="3219881" cy="3213605"/>
            </a:xfrm>
            <a:prstGeom prst="arc">
              <a:avLst>
                <a:gd name="adj1" fmla="val 9249681"/>
                <a:gd name="adj2" fmla="val 10350956"/>
              </a:avLst>
            </a:pr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6DF50E9B-1380-41B7-CD41-7C0F5765128C}"/>
                </a:ext>
              </a:extLst>
            </p:cNvPr>
            <p:cNvSpPr/>
            <p:nvPr/>
          </p:nvSpPr>
          <p:spPr>
            <a:xfrm>
              <a:off x="2972933" y="2361091"/>
              <a:ext cx="3219881" cy="3213605"/>
            </a:xfrm>
            <a:prstGeom prst="arc">
              <a:avLst>
                <a:gd name="adj1" fmla="val 13479370"/>
                <a:gd name="adj2" fmla="val 14577694"/>
              </a:avLst>
            </a:pr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D18FFAFB-5DD9-0B31-4C7C-AFCA2F1E2A7C}"/>
                </a:ext>
              </a:extLst>
            </p:cNvPr>
            <p:cNvSpPr/>
            <p:nvPr/>
          </p:nvSpPr>
          <p:spPr>
            <a:xfrm>
              <a:off x="2972933" y="2361091"/>
              <a:ext cx="3219881" cy="3213605"/>
            </a:xfrm>
            <a:prstGeom prst="arc">
              <a:avLst>
                <a:gd name="adj1" fmla="val 17806122"/>
                <a:gd name="adj2" fmla="val 18837589"/>
              </a:avLst>
            </a:prstGeom>
            <a:noFill/>
            <a:ln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0C77A3CE-5F4F-229D-34C1-DADCB5100F9A}"/>
                </a:ext>
              </a:extLst>
            </p:cNvPr>
            <p:cNvSpPr/>
            <p:nvPr/>
          </p:nvSpPr>
          <p:spPr>
            <a:xfrm rot="8120428">
              <a:off x="3941516" y="1831309"/>
              <a:ext cx="1269089" cy="1269090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/>
            </a:p>
          </p:txBody>
        </p:sp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EED52A89-2F1B-67F2-D245-3B28E042F2FC}"/>
                </a:ext>
              </a:extLst>
            </p:cNvPr>
            <p:cNvSpPr/>
            <p:nvPr/>
          </p:nvSpPr>
          <p:spPr>
            <a:xfrm rot="12423831">
              <a:off x="5362637" y="2855105"/>
              <a:ext cx="1269089" cy="1269090"/>
            </a:xfrm>
            <a:prstGeom prst="teardrop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/>
            </a:p>
          </p:txBody>
        </p:sp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E02DE4E5-06D4-2FBC-2143-3912ED9CA5EA}"/>
                </a:ext>
              </a:extLst>
            </p:cNvPr>
            <p:cNvSpPr/>
            <p:nvPr/>
          </p:nvSpPr>
          <p:spPr>
            <a:xfrm rot="16729215">
              <a:off x="4813947" y="4528290"/>
              <a:ext cx="1269090" cy="1269089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/>
            </a:p>
          </p:txBody>
        </p:sp>
        <p:sp>
          <p:nvSpPr>
            <p:cNvPr id="28" name="Teardrop 27">
              <a:extLst>
                <a:ext uri="{FF2B5EF4-FFF2-40B4-BE49-F238E27FC236}">
                  <a16:creationId xmlns:a16="http://schemas.microsoft.com/office/drawing/2014/main" id="{CB5328F4-F9D3-92AC-AC2C-A7D3D2D9AEC3}"/>
                </a:ext>
              </a:extLst>
            </p:cNvPr>
            <p:cNvSpPr/>
            <p:nvPr/>
          </p:nvSpPr>
          <p:spPr>
            <a:xfrm rot="21075182">
              <a:off x="3047759" y="4527611"/>
              <a:ext cx="1269089" cy="1269090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 dirty="0"/>
            </a:p>
          </p:txBody>
        </p:sp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F6F3FD85-4A24-7FEA-7547-A43E00A724A1}"/>
                </a:ext>
              </a:extLst>
            </p:cNvPr>
            <p:cNvSpPr/>
            <p:nvPr/>
          </p:nvSpPr>
          <p:spPr>
            <a:xfrm rot="3762376">
              <a:off x="2512275" y="2854004"/>
              <a:ext cx="1269090" cy="1269089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632222-C947-F183-0EFF-BC1905A85DC7}"/>
                </a:ext>
              </a:extLst>
            </p:cNvPr>
            <p:cNvSpPr txBox="1"/>
            <p:nvPr/>
          </p:nvSpPr>
          <p:spPr>
            <a:xfrm>
              <a:off x="4020889" y="3665138"/>
              <a:ext cx="10400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D75EE4B-356B-CAEA-5E6E-A72737A5C3A4}"/>
                </a:ext>
              </a:extLst>
            </p:cNvPr>
            <p:cNvSpPr/>
            <p:nvPr/>
          </p:nvSpPr>
          <p:spPr bwMode="auto">
            <a:xfrm>
              <a:off x="3983949" y="3364845"/>
              <a:ext cx="1184546" cy="1184547"/>
            </a:xfrm>
            <a:prstGeom prst="ellipse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A19C7D-3FAD-E66E-E07C-A4D3228843A1}"/>
                </a:ext>
              </a:extLst>
            </p:cNvPr>
            <p:cNvSpPr txBox="1"/>
            <p:nvPr/>
          </p:nvSpPr>
          <p:spPr>
            <a:xfrm>
              <a:off x="4038116" y="2302062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      Text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DF5E9B-9DB0-F694-DA80-293BEDC75B60}"/>
                </a:ext>
              </a:extLst>
            </p:cNvPr>
            <p:cNvSpPr txBox="1"/>
            <p:nvPr/>
          </p:nvSpPr>
          <p:spPr>
            <a:xfrm>
              <a:off x="5469685" y="3284563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      Text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4B2935C-B229-8406-7D0F-E00C57C58E6D}"/>
                </a:ext>
              </a:extLst>
            </p:cNvPr>
            <p:cNvSpPr txBox="1"/>
            <p:nvPr/>
          </p:nvSpPr>
          <p:spPr>
            <a:xfrm>
              <a:off x="2612328" y="3284563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      Text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DEFE9-7F49-EBCA-733D-EE8ADB0B3AFC}"/>
                </a:ext>
              </a:extLst>
            </p:cNvPr>
            <p:cNvSpPr txBox="1"/>
            <p:nvPr/>
          </p:nvSpPr>
          <p:spPr>
            <a:xfrm>
              <a:off x="3159919" y="4932040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      Text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8446C6-8AC9-8551-CEA3-B747F554B542}"/>
                </a:ext>
              </a:extLst>
            </p:cNvPr>
            <p:cNvSpPr txBox="1"/>
            <p:nvPr/>
          </p:nvSpPr>
          <p:spPr>
            <a:xfrm>
              <a:off x="4916610" y="4932040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      Text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53563A5-B172-81B7-2C36-3A9BF645711F}"/>
                </a:ext>
              </a:extLst>
            </p:cNvPr>
            <p:cNvSpPr txBox="1"/>
            <p:nvPr/>
          </p:nvSpPr>
          <p:spPr>
            <a:xfrm>
              <a:off x="4037433" y="3738689"/>
              <a:ext cx="107508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+mn-lt"/>
                  <a:cs typeface="Calibri" panose="020F0502020204030204" pitchFamily="34" charset="0"/>
                </a:rPr>
                <a:t>EXAMPLE   TEXT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467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96624D7-7BDD-06F2-76E4-F17A7DC2755E}"/>
              </a:ext>
            </a:extLst>
          </p:cNvPr>
          <p:cNvGrpSpPr/>
          <p:nvPr/>
        </p:nvGrpSpPr>
        <p:grpSpPr>
          <a:xfrm>
            <a:off x="3891298" y="1622307"/>
            <a:ext cx="4402933" cy="4244774"/>
            <a:chOff x="2329792" y="1742886"/>
            <a:chExt cx="4402933" cy="4244774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50549B4-47F7-B4A4-55D3-388EDA462554}"/>
                </a:ext>
              </a:extLst>
            </p:cNvPr>
            <p:cNvSpPr>
              <a:spLocks noChangeAspect="1"/>
            </p:cNvSpPr>
            <p:nvPr/>
          </p:nvSpPr>
          <p:spPr>
            <a:xfrm rot="13216551">
              <a:off x="3225725" y="3017504"/>
              <a:ext cx="2754515" cy="2754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6846" y="605345"/>
                  </a:moveTo>
                  <a:arcTo wR="1732594" hR="1732594" stAng="13235271" swAng="1210876"/>
                </a:path>
              </a:pathLst>
            </a:custGeom>
            <a:noFill/>
            <a:ln w="28575">
              <a:solidFill>
                <a:schemeClr val="tx2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411156B-328C-3973-CE34-7E5B707B8993}"/>
                </a:ext>
              </a:extLst>
            </p:cNvPr>
            <p:cNvSpPr>
              <a:spLocks noChangeAspect="1"/>
            </p:cNvSpPr>
            <p:nvPr/>
          </p:nvSpPr>
          <p:spPr>
            <a:xfrm rot="21221269">
              <a:off x="2760718" y="2201125"/>
              <a:ext cx="2754515" cy="2754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183747" y="2509097"/>
                  </a:moveTo>
                  <a:arcTo wR="1732594" hR="1732594" stAng="9202406" swAng="1359213"/>
                </a:path>
              </a:pathLst>
            </a:custGeom>
            <a:noFill/>
            <a:ln w="28575">
              <a:solidFill>
                <a:schemeClr val="accent1"/>
              </a:solidFill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9894C12-4D5C-0FA5-7FC3-92AB8CE116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631" y="2159903"/>
              <a:ext cx="2754515" cy="2754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416846" y="605345"/>
                  </a:moveTo>
                  <a:arcTo wR="1732594" hR="1732594" stAng="13235271" swAng="1210876"/>
                </a:path>
              </a:pathLst>
            </a:custGeom>
            <a:noFill/>
            <a:ln w="28575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3" name="Teardrop 22">
              <a:extLst>
                <a:ext uri="{FF2B5EF4-FFF2-40B4-BE49-F238E27FC236}">
                  <a16:creationId xmlns:a16="http://schemas.microsoft.com/office/drawing/2014/main" id="{9AB3BF1C-CFE4-5C86-008F-6C261BAB524E}"/>
                </a:ext>
              </a:extLst>
            </p:cNvPr>
            <p:cNvSpPr/>
            <p:nvPr/>
          </p:nvSpPr>
          <p:spPr>
            <a:xfrm rot="8120428">
              <a:off x="3947408" y="1742886"/>
              <a:ext cx="1188720" cy="1188720"/>
            </a:xfrm>
            <a:prstGeom prst="teardrop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 dirty="0"/>
            </a:p>
          </p:txBody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CE28340C-AF5A-D475-051F-298A3ED32D03}"/>
                </a:ext>
              </a:extLst>
            </p:cNvPr>
            <p:cNvSpPr/>
            <p:nvPr/>
          </p:nvSpPr>
          <p:spPr>
            <a:xfrm rot="12423831">
              <a:off x="5544005" y="2904389"/>
              <a:ext cx="1188720" cy="1188720"/>
            </a:xfrm>
            <a:prstGeom prst="teardrop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 dirty="0"/>
            </a:p>
          </p:txBody>
        </p:sp>
        <p:sp>
          <p:nvSpPr>
            <p:cNvPr id="25" name="Teardrop 24">
              <a:extLst>
                <a:ext uri="{FF2B5EF4-FFF2-40B4-BE49-F238E27FC236}">
                  <a16:creationId xmlns:a16="http://schemas.microsoft.com/office/drawing/2014/main" id="{03DA0306-E78B-54C9-6432-FB5B30C72051}"/>
                </a:ext>
              </a:extLst>
            </p:cNvPr>
            <p:cNvSpPr/>
            <p:nvPr/>
          </p:nvSpPr>
          <p:spPr>
            <a:xfrm rot="16729215">
              <a:off x="4931133" y="4795932"/>
              <a:ext cx="1188720" cy="1188720"/>
            </a:xfrm>
            <a:prstGeom prst="teardrop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/>
            </a:p>
          </p:txBody>
        </p:sp>
        <p:sp>
          <p:nvSpPr>
            <p:cNvPr id="26" name="Teardrop 25">
              <a:extLst>
                <a:ext uri="{FF2B5EF4-FFF2-40B4-BE49-F238E27FC236}">
                  <a16:creationId xmlns:a16="http://schemas.microsoft.com/office/drawing/2014/main" id="{234A50BE-675B-79F4-DDEC-9EFAABE6DD06}"/>
                </a:ext>
              </a:extLst>
            </p:cNvPr>
            <p:cNvSpPr/>
            <p:nvPr/>
          </p:nvSpPr>
          <p:spPr>
            <a:xfrm rot="21075182">
              <a:off x="2947241" y="4798940"/>
              <a:ext cx="1188720" cy="1188720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 dirty="0"/>
            </a:p>
          </p:txBody>
        </p:sp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4676D872-6342-5EB2-1B76-3E66E914987E}"/>
                </a:ext>
              </a:extLst>
            </p:cNvPr>
            <p:cNvSpPr/>
            <p:nvPr/>
          </p:nvSpPr>
          <p:spPr>
            <a:xfrm rot="3762376">
              <a:off x="2329792" y="2905811"/>
              <a:ext cx="1188720" cy="1188720"/>
            </a:xfrm>
            <a:prstGeom prst="teardrop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4280" tIns="164280" rIns="164280" bIns="164280" numCol="1" spcCol="1270" anchor="ctr" anchorCtr="0">
              <a:noAutofit/>
            </a:bodyPr>
            <a:lstStyle/>
            <a:p>
              <a:pPr algn="ctr" defTabSz="1422400">
                <a:lnSpc>
                  <a:spcPct val="90000"/>
                </a:lnSpc>
                <a:spcAft>
                  <a:spcPct val="35000"/>
                </a:spcAft>
              </a:pPr>
              <a:endParaRPr lang="en-US" sz="3200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BC5F072B-408C-76F0-16B9-C22AED71EB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7631" y="2159903"/>
              <a:ext cx="2754515" cy="2754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2578672" y="220630"/>
                  </a:moveTo>
                  <a:arcTo wR="1732594" hR="1732594" stAng="17953853" swAng="1210876"/>
                </a:path>
              </a:pathLst>
            </a:custGeom>
            <a:noFill/>
            <a:ln w="28575">
              <a:solidFill>
                <a:schemeClr val="tx2"/>
              </a:solidFill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646B6935-C2F0-83E0-BB57-B6292FC2C09B}"/>
                </a:ext>
              </a:extLst>
            </p:cNvPr>
            <p:cNvSpPr>
              <a:spLocks noChangeAspect="1"/>
            </p:cNvSpPr>
            <p:nvPr/>
          </p:nvSpPr>
          <p:spPr>
            <a:xfrm rot="367692">
              <a:off x="2837596" y="2123999"/>
              <a:ext cx="2754515" cy="275451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3461025" y="1852639"/>
                  </a:moveTo>
                  <a:arcTo wR="1732594" hR="1732594" stAng="21838381" swAng="1359213"/>
                </a:path>
              </a:pathLst>
            </a:custGeom>
            <a:noFill/>
            <a:ln w="28575">
              <a:solidFill>
                <a:schemeClr val="tx2">
                  <a:lumMod val="90000"/>
                  <a:lumOff val="10000"/>
                </a:schemeClr>
              </a:solidFill>
              <a:tailEnd type="arrow"/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5F8A2B-86C8-847A-5D2D-3FB2A38A3CD5}"/>
                </a:ext>
              </a:extLst>
            </p:cNvPr>
            <p:cNvSpPr txBox="1"/>
            <p:nvPr/>
          </p:nvSpPr>
          <p:spPr>
            <a:xfrm>
              <a:off x="3994887" y="2192032"/>
              <a:ext cx="1094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864F1B-63B9-A16B-F7A3-7CF10041E1EE}"/>
                </a:ext>
              </a:extLst>
            </p:cNvPr>
            <p:cNvSpPr txBox="1"/>
            <p:nvPr/>
          </p:nvSpPr>
          <p:spPr>
            <a:xfrm>
              <a:off x="5590972" y="3362328"/>
              <a:ext cx="1094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3F6B4B-284C-FEBF-13A8-784FFE649BC1}"/>
                </a:ext>
              </a:extLst>
            </p:cNvPr>
            <p:cNvSpPr txBox="1"/>
            <p:nvPr/>
          </p:nvSpPr>
          <p:spPr>
            <a:xfrm>
              <a:off x="5004753" y="5253774"/>
              <a:ext cx="1094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4F55DE-B544-A8D3-71ED-B50A1082DC72}"/>
                </a:ext>
              </a:extLst>
            </p:cNvPr>
            <p:cNvSpPr txBox="1"/>
            <p:nvPr/>
          </p:nvSpPr>
          <p:spPr>
            <a:xfrm>
              <a:off x="2994208" y="5253774"/>
              <a:ext cx="1094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63ACDD1-0BAF-7356-CD75-82BA962E7338}"/>
                </a:ext>
              </a:extLst>
            </p:cNvPr>
            <p:cNvSpPr txBox="1"/>
            <p:nvPr/>
          </p:nvSpPr>
          <p:spPr>
            <a:xfrm>
              <a:off x="2384916" y="3362327"/>
              <a:ext cx="1094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Sample Text</a:t>
              </a:r>
            </a:p>
          </p:txBody>
        </p:sp>
        <p:grpSp>
          <p:nvGrpSpPr>
            <p:cNvPr id="35" name="Group 4">
              <a:extLst>
                <a:ext uri="{FF2B5EF4-FFF2-40B4-BE49-F238E27FC236}">
                  <a16:creationId xmlns:a16="http://schemas.microsoft.com/office/drawing/2014/main" id="{0031A6E6-5AD4-B70B-4766-0887C20380E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24265" y="3190700"/>
              <a:ext cx="1812926" cy="1722438"/>
              <a:chOff x="2283" y="2017"/>
              <a:chExt cx="1142" cy="1085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C74BD991-07D2-0139-BC8D-B2612E6B8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2017"/>
                <a:ext cx="501" cy="526"/>
              </a:xfrm>
              <a:custGeom>
                <a:avLst/>
                <a:gdLst>
                  <a:gd name="T0" fmla="*/ 0 w 8341"/>
                  <a:gd name="T1" fmla="*/ 8770 h 8770"/>
                  <a:gd name="T2" fmla="*/ 8341 w 8341"/>
                  <a:gd name="T3" fmla="*/ 6060 h 8770"/>
                  <a:gd name="T4" fmla="*/ 0 w 8341"/>
                  <a:gd name="T5" fmla="*/ 0 h 8770"/>
                  <a:gd name="T6" fmla="*/ 0 w 8341"/>
                  <a:gd name="T7" fmla="*/ 8770 h 8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41" h="8770">
                    <a:moveTo>
                      <a:pt x="0" y="8770"/>
                    </a:moveTo>
                    <a:lnTo>
                      <a:pt x="8341" y="6060"/>
                    </a:lnTo>
                    <a:cubicBezTo>
                      <a:pt x="7167" y="2447"/>
                      <a:pt x="3799" y="0"/>
                      <a:pt x="0" y="0"/>
                    </a:cubicBezTo>
                    <a:lnTo>
                      <a:pt x="0" y="877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">
                <a:extLst>
                  <a:ext uri="{FF2B5EF4-FFF2-40B4-BE49-F238E27FC236}">
                    <a16:creationId xmlns:a16="http://schemas.microsoft.com/office/drawing/2014/main" id="{C8A98DA3-50C3-D04F-BA95-E47CC4D212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" y="2381"/>
                <a:ext cx="571" cy="588"/>
              </a:xfrm>
              <a:custGeom>
                <a:avLst/>
                <a:gdLst>
                  <a:gd name="T0" fmla="*/ 0 w 9515"/>
                  <a:gd name="T1" fmla="*/ 2710 h 9806"/>
                  <a:gd name="T2" fmla="*/ 5155 w 9515"/>
                  <a:gd name="T3" fmla="*/ 9806 h 9806"/>
                  <a:gd name="T4" fmla="*/ 8341 w 9515"/>
                  <a:gd name="T5" fmla="*/ 0 h 9806"/>
                  <a:gd name="T6" fmla="*/ 0 w 9515"/>
                  <a:gd name="T7" fmla="*/ 2710 h 9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15" h="9806">
                    <a:moveTo>
                      <a:pt x="0" y="2710"/>
                    </a:moveTo>
                    <a:lnTo>
                      <a:pt x="5155" y="9806"/>
                    </a:lnTo>
                    <a:cubicBezTo>
                      <a:pt x="8229" y="7572"/>
                      <a:pt x="9515" y="3614"/>
                      <a:pt x="8341" y="0"/>
                    </a:cubicBezTo>
                    <a:lnTo>
                      <a:pt x="0" y="271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D3A4ED3E-0F31-05D0-C3FB-4D339A073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4" y="2543"/>
                <a:ext cx="619" cy="559"/>
              </a:xfrm>
              <a:custGeom>
                <a:avLst/>
                <a:gdLst>
                  <a:gd name="T0" fmla="*/ 5155 w 10310"/>
                  <a:gd name="T1" fmla="*/ 0 h 9329"/>
                  <a:gd name="T2" fmla="*/ 0 w 10310"/>
                  <a:gd name="T3" fmla="*/ 7096 h 9329"/>
                  <a:gd name="T4" fmla="*/ 10310 w 10310"/>
                  <a:gd name="T5" fmla="*/ 7096 h 9329"/>
                  <a:gd name="T6" fmla="*/ 5155 w 10310"/>
                  <a:gd name="T7" fmla="*/ 0 h 9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310" h="9329">
                    <a:moveTo>
                      <a:pt x="5155" y="0"/>
                    </a:moveTo>
                    <a:lnTo>
                      <a:pt x="0" y="7096"/>
                    </a:lnTo>
                    <a:cubicBezTo>
                      <a:pt x="3073" y="9329"/>
                      <a:pt x="7236" y="9329"/>
                      <a:pt x="10310" y="7096"/>
                    </a:cubicBezTo>
                    <a:lnTo>
                      <a:pt x="5155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CF10847E-799C-44A5-5330-DF35E9518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2381"/>
                <a:ext cx="571" cy="588"/>
              </a:xfrm>
              <a:custGeom>
                <a:avLst/>
                <a:gdLst>
                  <a:gd name="T0" fmla="*/ 9516 w 9516"/>
                  <a:gd name="T1" fmla="*/ 2710 h 9806"/>
                  <a:gd name="T2" fmla="*/ 1175 w 9516"/>
                  <a:gd name="T3" fmla="*/ 0 h 9806"/>
                  <a:gd name="T4" fmla="*/ 4361 w 9516"/>
                  <a:gd name="T5" fmla="*/ 9806 h 9806"/>
                  <a:gd name="T6" fmla="*/ 9516 w 9516"/>
                  <a:gd name="T7" fmla="*/ 2710 h 98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516" h="9806">
                    <a:moveTo>
                      <a:pt x="9516" y="2710"/>
                    </a:moveTo>
                    <a:lnTo>
                      <a:pt x="1175" y="0"/>
                    </a:lnTo>
                    <a:cubicBezTo>
                      <a:pt x="0" y="3614"/>
                      <a:pt x="1287" y="7572"/>
                      <a:pt x="4361" y="9806"/>
                    </a:cubicBezTo>
                    <a:lnTo>
                      <a:pt x="9516" y="271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275B9B51-5436-5961-067C-7F68DA317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2017"/>
                <a:ext cx="501" cy="526"/>
              </a:xfrm>
              <a:custGeom>
                <a:avLst/>
                <a:gdLst>
                  <a:gd name="T0" fmla="*/ 8341 w 8341"/>
                  <a:gd name="T1" fmla="*/ 8770 h 8770"/>
                  <a:gd name="T2" fmla="*/ 8341 w 8341"/>
                  <a:gd name="T3" fmla="*/ 0 h 8770"/>
                  <a:gd name="T4" fmla="*/ 0 w 8341"/>
                  <a:gd name="T5" fmla="*/ 6060 h 8770"/>
                  <a:gd name="T6" fmla="*/ 8341 w 8341"/>
                  <a:gd name="T7" fmla="*/ 8770 h 8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41" h="8770">
                    <a:moveTo>
                      <a:pt x="8341" y="8770"/>
                    </a:moveTo>
                    <a:lnTo>
                      <a:pt x="8341" y="0"/>
                    </a:lnTo>
                    <a:cubicBezTo>
                      <a:pt x="4541" y="0"/>
                      <a:pt x="1174" y="2447"/>
                      <a:pt x="0" y="6060"/>
                    </a:cubicBezTo>
                    <a:lnTo>
                      <a:pt x="8341" y="877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34BE0C2-7DD7-6F6B-BDB9-160FA08F6E71}"/>
                </a:ext>
              </a:extLst>
            </p:cNvPr>
            <p:cNvSpPr txBox="1"/>
            <p:nvPr/>
          </p:nvSpPr>
          <p:spPr>
            <a:xfrm>
              <a:off x="4665628" y="3471646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01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ED73DF-0509-6C5A-98D1-C1F93EA7027A}"/>
                </a:ext>
              </a:extLst>
            </p:cNvPr>
            <p:cNvSpPr txBox="1"/>
            <p:nvPr/>
          </p:nvSpPr>
          <p:spPr>
            <a:xfrm>
              <a:off x="4826014" y="4022945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02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2FF6E2F-6324-D445-6646-D51682195611}"/>
                </a:ext>
              </a:extLst>
            </p:cNvPr>
            <p:cNvSpPr txBox="1"/>
            <p:nvPr/>
          </p:nvSpPr>
          <p:spPr>
            <a:xfrm>
              <a:off x="4343268" y="4357410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03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2D45005-353E-E661-C63F-62E7F62E9F98}"/>
                </a:ext>
              </a:extLst>
            </p:cNvPr>
            <p:cNvSpPr txBox="1"/>
            <p:nvPr/>
          </p:nvSpPr>
          <p:spPr>
            <a:xfrm>
              <a:off x="3899029" y="4019378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04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F81FC0-2626-3C87-7796-F790174C4E18}"/>
                </a:ext>
              </a:extLst>
            </p:cNvPr>
            <p:cNvSpPr txBox="1"/>
            <p:nvPr/>
          </p:nvSpPr>
          <p:spPr>
            <a:xfrm>
              <a:off x="4065512" y="3482623"/>
              <a:ext cx="3417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8816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B7DF3C6-EBCD-857A-C7C6-8B65F9BAEF3F}"/>
              </a:ext>
            </a:extLst>
          </p:cNvPr>
          <p:cNvGrpSpPr/>
          <p:nvPr/>
        </p:nvGrpSpPr>
        <p:grpSpPr>
          <a:xfrm>
            <a:off x="2703507" y="2292562"/>
            <a:ext cx="6664634" cy="2976612"/>
            <a:chOff x="2703507" y="2292562"/>
            <a:chExt cx="6664634" cy="297661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9C1BB6-D8CC-6752-F93B-DBD5BD1D5608}"/>
                </a:ext>
              </a:extLst>
            </p:cNvPr>
            <p:cNvGrpSpPr/>
            <p:nvPr/>
          </p:nvGrpSpPr>
          <p:grpSpPr>
            <a:xfrm>
              <a:off x="2703507" y="2292562"/>
              <a:ext cx="3445370" cy="2976612"/>
              <a:chOff x="2848223" y="1793790"/>
              <a:chExt cx="3445370" cy="2976612"/>
            </a:xfrm>
          </p:grpSpPr>
          <p:sp>
            <p:nvSpPr>
              <p:cNvPr id="45" name="Hexagon 44">
                <a:extLst>
                  <a:ext uri="{FF2B5EF4-FFF2-40B4-BE49-F238E27FC236}">
                    <a16:creationId xmlns:a16="http://schemas.microsoft.com/office/drawing/2014/main" id="{75E48F1F-92BE-FC80-054F-0A9863758AAB}"/>
                  </a:ext>
                </a:extLst>
              </p:cNvPr>
              <p:cNvSpPr/>
              <p:nvPr/>
            </p:nvSpPr>
            <p:spPr bwMode="auto">
              <a:xfrm rot="19809132">
                <a:off x="3649051" y="1793790"/>
                <a:ext cx="1849066" cy="1594022"/>
              </a:xfrm>
              <a:prstGeom prst="hexagon">
                <a:avLst>
                  <a:gd name="adj" fmla="val 29137"/>
                  <a:gd name="vf" fmla="val 115470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43194E25-4777-AEC3-C16D-3507B5D0CC94}"/>
                  </a:ext>
                </a:extLst>
              </p:cNvPr>
              <p:cNvSpPr/>
              <p:nvPr/>
            </p:nvSpPr>
            <p:spPr bwMode="auto">
              <a:xfrm rot="19809132">
                <a:off x="4444527" y="3176380"/>
                <a:ext cx="1849066" cy="1594022"/>
              </a:xfrm>
              <a:prstGeom prst="hexagon">
                <a:avLst>
                  <a:gd name="adj" fmla="val 29137"/>
                  <a:gd name="vf" fmla="val 11547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8C9792B5-CB05-5B19-3629-CD91F97406CD}"/>
                  </a:ext>
                </a:extLst>
              </p:cNvPr>
              <p:cNvSpPr/>
              <p:nvPr/>
            </p:nvSpPr>
            <p:spPr bwMode="auto">
              <a:xfrm rot="19809132">
                <a:off x="2848223" y="3176380"/>
                <a:ext cx="1849066" cy="1594022"/>
              </a:xfrm>
              <a:prstGeom prst="hexagon">
                <a:avLst>
                  <a:gd name="adj" fmla="val 29137"/>
                  <a:gd name="vf" fmla="val 11547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Right Arrow 55">
                <a:extLst>
                  <a:ext uri="{FF2B5EF4-FFF2-40B4-BE49-F238E27FC236}">
                    <a16:creationId xmlns:a16="http://schemas.microsoft.com/office/drawing/2014/main" id="{E715BAE6-786B-BF92-53E5-2096BFEB171F}"/>
                  </a:ext>
                </a:extLst>
              </p:cNvPr>
              <p:cNvSpPr/>
              <p:nvPr/>
            </p:nvSpPr>
            <p:spPr bwMode="auto">
              <a:xfrm rot="3575405">
                <a:off x="4880396" y="3292937"/>
                <a:ext cx="371682" cy="287660"/>
              </a:xfrm>
              <a:prstGeom prst="rightArrow">
                <a:avLst>
                  <a:gd name="adj1" fmla="val 61660"/>
                  <a:gd name="adj2" fmla="val 73669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7" name="Right Arrow 56">
                <a:extLst>
                  <a:ext uri="{FF2B5EF4-FFF2-40B4-BE49-F238E27FC236}">
                    <a16:creationId xmlns:a16="http://schemas.microsoft.com/office/drawing/2014/main" id="{F0356234-F1C0-80C0-51B9-24DDDF908BA1}"/>
                  </a:ext>
                </a:extLst>
              </p:cNvPr>
              <p:cNvSpPr/>
              <p:nvPr/>
            </p:nvSpPr>
            <p:spPr bwMode="auto">
              <a:xfrm rot="10800000">
                <a:off x="4201902" y="3829561"/>
                <a:ext cx="371682" cy="287660"/>
              </a:xfrm>
              <a:prstGeom prst="rightArrow">
                <a:avLst>
                  <a:gd name="adj1" fmla="val 61660"/>
                  <a:gd name="adj2" fmla="val 73669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8" name="Right Arrow 57">
                <a:extLst>
                  <a:ext uri="{FF2B5EF4-FFF2-40B4-BE49-F238E27FC236}">
                    <a16:creationId xmlns:a16="http://schemas.microsoft.com/office/drawing/2014/main" id="{E1EC8C89-B284-E20D-74A7-7E272F5B8744}"/>
                  </a:ext>
                </a:extLst>
              </p:cNvPr>
              <p:cNvSpPr/>
              <p:nvPr/>
            </p:nvSpPr>
            <p:spPr bwMode="auto">
              <a:xfrm rot="17977112">
                <a:off x="4078340" y="2979797"/>
                <a:ext cx="371682" cy="287660"/>
              </a:xfrm>
              <a:prstGeom prst="rightArrow">
                <a:avLst>
                  <a:gd name="adj1" fmla="val 61660"/>
                  <a:gd name="adj2" fmla="val 73669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722ED7D-C4AA-8E15-A00E-75CD1491BE18}"/>
                </a:ext>
              </a:extLst>
            </p:cNvPr>
            <p:cNvSpPr txBox="1"/>
            <p:nvPr/>
          </p:nvSpPr>
          <p:spPr>
            <a:xfrm>
              <a:off x="4025779" y="2836786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Text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9C6332D-B337-C12E-AB8E-D5C62CCBE1A9}"/>
                </a:ext>
              </a:extLst>
            </p:cNvPr>
            <p:cNvSpPr/>
            <p:nvPr/>
          </p:nvSpPr>
          <p:spPr bwMode="auto">
            <a:xfrm>
              <a:off x="4296563" y="2382366"/>
              <a:ext cx="274320" cy="27432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01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0174E2-FA34-30B8-1B7C-7D7BE6C8E481}"/>
                </a:ext>
              </a:extLst>
            </p:cNvPr>
            <p:cNvSpPr txBox="1"/>
            <p:nvPr/>
          </p:nvSpPr>
          <p:spPr>
            <a:xfrm>
              <a:off x="4835879" y="4329335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Text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6DBE2C-9FD2-A5A8-1E82-0C8E52012458}"/>
                </a:ext>
              </a:extLst>
            </p:cNvPr>
            <p:cNvSpPr/>
            <p:nvPr/>
          </p:nvSpPr>
          <p:spPr bwMode="auto">
            <a:xfrm>
              <a:off x="5606811" y="4028483"/>
              <a:ext cx="274320" cy="27432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02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266B1D9-855C-96EC-96F5-C8A6B2AB3F73}"/>
                </a:ext>
              </a:extLst>
            </p:cNvPr>
            <p:cNvSpPr txBox="1"/>
            <p:nvPr/>
          </p:nvSpPr>
          <p:spPr>
            <a:xfrm>
              <a:off x="3187116" y="4329335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Text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FDD92E-12E4-203E-3EFB-B866843CBBAB}"/>
                </a:ext>
              </a:extLst>
            </p:cNvPr>
            <p:cNvSpPr/>
            <p:nvPr/>
          </p:nvSpPr>
          <p:spPr bwMode="auto">
            <a:xfrm>
              <a:off x="2976605" y="4031458"/>
              <a:ext cx="274320" cy="274320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  <a:latin typeface="+mn-lt"/>
                </a:rPr>
                <a:t>03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7DA1CF8-5062-E80B-1FBD-5480B04C9706}"/>
                </a:ext>
              </a:extLst>
            </p:cNvPr>
            <p:cNvGrpSpPr/>
            <p:nvPr/>
          </p:nvGrpSpPr>
          <p:grpSpPr>
            <a:xfrm>
              <a:off x="7042076" y="2398488"/>
              <a:ext cx="2326065" cy="625965"/>
              <a:chOff x="2123407" y="5087258"/>
              <a:chExt cx="2326065" cy="625965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5E60D034-61C1-0DE4-D3C0-3900B026D8C9}"/>
                  </a:ext>
                </a:extLst>
              </p:cNvPr>
              <p:cNvGrpSpPr/>
              <p:nvPr/>
            </p:nvGrpSpPr>
            <p:grpSpPr>
              <a:xfrm>
                <a:off x="2123407" y="5087258"/>
                <a:ext cx="142330" cy="625965"/>
                <a:chOff x="1969297" y="5087258"/>
                <a:chExt cx="142330" cy="625965"/>
              </a:xfrm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D84947-3D10-A390-AA6B-820DCA27FACE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1CCE47C0-C9F7-F9E2-5102-621B4C78671A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C7138847-8578-D453-4B21-87459791F45E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2CDF2E8-A9FE-B464-7D71-2F01101270B4}"/>
                </a:ext>
              </a:extLst>
            </p:cNvPr>
            <p:cNvGrpSpPr/>
            <p:nvPr/>
          </p:nvGrpSpPr>
          <p:grpSpPr>
            <a:xfrm>
              <a:off x="7042076" y="3391102"/>
              <a:ext cx="2326065" cy="625965"/>
              <a:chOff x="5533390" y="3859006"/>
              <a:chExt cx="2326065" cy="625965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DFE1FBF7-BBB4-A5D1-B201-840641FEF775}"/>
                  </a:ext>
                </a:extLst>
              </p:cNvPr>
              <p:cNvGrpSpPr/>
              <p:nvPr/>
            </p:nvGrpSpPr>
            <p:grpSpPr>
              <a:xfrm>
                <a:off x="5533390" y="3859006"/>
                <a:ext cx="142330" cy="625965"/>
                <a:chOff x="1969297" y="5087258"/>
                <a:chExt cx="142330" cy="625965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8A53D010-1494-D5AA-1B91-34FE5BF7D777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04B7EB52-60CF-580F-FAD1-05CD54E34697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0B54F62-B623-1F6C-B564-52D46CB8DB2C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D9122FF0-495E-B1D0-DE83-1655D1874028}"/>
                </a:ext>
              </a:extLst>
            </p:cNvPr>
            <p:cNvGrpSpPr/>
            <p:nvPr/>
          </p:nvGrpSpPr>
          <p:grpSpPr>
            <a:xfrm>
              <a:off x="7042076" y="4383716"/>
              <a:ext cx="2326065" cy="625965"/>
              <a:chOff x="2123407" y="5087258"/>
              <a:chExt cx="2326065" cy="625965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88E8908D-BD1C-4E22-003A-C76139BDE6FC}"/>
                  </a:ext>
                </a:extLst>
              </p:cNvPr>
              <p:cNvGrpSpPr/>
              <p:nvPr/>
            </p:nvGrpSpPr>
            <p:grpSpPr>
              <a:xfrm>
                <a:off x="2123407" y="5087258"/>
                <a:ext cx="142330" cy="625965"/>
                <a:chOff x="1969297" y="5087258"/>
                <a:chExt cx="142330" cy="625965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1DA221E-9E0C-7F91-9BF8-CBEC2014F9C4}"/>
                    </a:ext>
                  </a:extLst>
                </p:cNvPr>
                <p:cNvSpPr/>
                <p:nvPr/>
              </p:nvSpPr>
              <p:spPr bwMode="auto">
                <a:xfrm>
                  <a:off x="1969297" y="5087258"/>
                  <a:ext cx="142330" cy="625965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4CDE9A7-D45B-B4C8-90C4-0C130E7AF8F0}"/>
                    </a:ext>
                  </a:extLst>
                </p:cNvPr>
                <p:cNvSpPr/>
                <p:nvPr/>
              </p:nvSpPr>
              <p:spPr bwMode="auto">
                <a:xfrm>
                  <a:off x="1969297" y="5652496"/>
                  <a:ext cx="142330" cy="6072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D333374-A33E-0BA7-9A6C-5B84B733F745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Lorem Ipsum</a:t>
                </a:r>
                <a:r>
                  <a:rPr lang="en-US" sz="11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 is simply dummy text of the printing and typesetting industry.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19348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  <a:latin typeface="+mn-lt"/>
              </a:rPr>
              <a:t>03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6714EB-6422-9A18-6510-D05FEBAAFD6F}"/>
              </a:ext>
            </a:extLst>
          </p:cNvPr>
          <p:cNvGrpSpPr/>
          <p:nvPr/>
        </p:nvGrpSpPr>
        <p:grpSpPr>
          <a:xfrm>
            <a:off x="2468753" y="1955705"/>
            <a:ext cx="7248023" cy="3821559"/>
            <a:chOff x="904301" y="1852186"/>
            <a:chExt cx="7248023" cy="382155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771448-6C58-0340-253C-3ECEEAC351C5}"/>
                </a:ext>
              </a:extLst>
            </p:cNvPr>
            <p:cNvGrpSpPr/>
            <p:nvPr/>
          </p:nvGrpSpPr>
          <p:grpSpPr>
            <a:xfrm>
              <a:off x="2978204" y="1852186"/>
              <a:ext cx="3187592" cy="3187598"/>
              <a:chOff x="2978204" y="1926948"/>
              <a:chExt cx="3187592" cy="318759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445031A-864F-3908-17C4-033D172EA0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978204" y="1926948"/>
                <a:ext cx="3187592" cy="3187598"/>
                <a:chOff x="3140916" y="1608240"/>
                <a:chExt cx="3512173" cy="3512179"/>
              </a:xfrm>
            </p:grpSpPr>
            <p:sp>
              <p:nvSpPr>
                <p:cNvPr id="26" name="Block Arc 25">
                  <a:extLst>
                    <a:ext uri="{FF2B5EF4-FFF2-40B4-BE49-F238E27FC236}">
                      <a16:creationId xmlns:a16="http://schemas.microsoft.com/office/drawing/2014/main" id="{48AF2404-2120-1AA7-C04D-76237A16A1A1}"/>
                    </a:ext>
                  </a:extLst>
                </p:cNvPr>
                <p:cNvSpPr/>
                <p:nvPr/>
              </p:nvSpPr>
              <p:spPr bwMode="auto">
                <a:xfrm rot="8640000">
                  <a:off x="3180952" y="1745673"/>
                  <a:ext cx="3366654" cy="3366654"/>
                </a:xfrm>
                <a:prstGeom prst="blockArc">
                  <a:avLst>
                    <a:gd name="adj1" fmla="val 16199087"/>
                    <a:gd name="adj2" fmla="val 20511372"/>
                    <a:gd name="adj3" fmla="val 11090"/>
                  </a:avLst>
                </a:prstGeom>
                <a:solidFill>
                  <a:srgbClr val="00B2E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27" name="Block Arc 26">
                  <a:extLst>
                    <a:ext uri="{FF2B5EF4-FFF2-40B4-BE49-F238E27FC236}">
                      <a16:creationId xmlns:a16="http://schemas.microsoft.com/office/drawing/2014/main" id="{E674C82D-6AC7-ABFC-3F9B-3FBC8ACEA031}"/>
                    </a:ext>
                  </a:extLst>
                </p:cNvPr>
                <p:cNvSpPr/>
                <p:nvPr/>
              </p:nvSpPr>
              <p:spPr bwMode="auto">
                <a:xfrm rot="12960000">
                  <a:off x="3180952" y="1753765"/>
                  <a:ext cx="3366654" cy="3366654"/>
                </a:xfrm>
                <a:prstGeom prst="blockArc">
                  <a:avLst>
                    <a:gd name="adj1" fmla="val 16199087"/>
                    <a:gd name="adj2" fmla="val 20511372"/>
                    <a:gd name="adj3" fmla="val 11090"/>
                  </a:avLst>
                </a:prstGeom>
                <a:solidFill>
                  <a:srgbClr val="CCEFF9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00C5BA6-AA3D-41C1-B1C8-7C15CAD98024}"/>
                    </a:ext>
                  </a:extLst>
                </p:cNvPr>
                <p:cNvGrpSpPr/>
                <p:nvPr/>
              </p:nvGrpSpPr>
              <p:grpSpPr>
                <a:xfrm>
                  <a:off x="3140916" y="1608240"/>
                  <a:ext cx="3512173" cy="3512179"/>
                  <a:chOff x="3140916" y="1608240"/>
                  <a:chExt cx="3512173" cy="3512179"/>
                </a:xfrm>
              </p:grpSpPr>
              <p:sp>
                <p:nvSpPr>
                  <p:cNvPr id="29" name="Block Arc 28">
                    <a:extLst>
                      <a:ext uri="{FF2B5EF4-FFF2-40B4-BE49-F238E27FC236}">
                        <a16:creationId xmlns:a16="http://schemas.microsoft.com/office/drawing/2014/main" id="{23BE9BB5-84C0-8914-5E3F-125810D386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180952" y="1753765"/>
                    <a:ext cx="3366654" cy="3366654"/>
                  </a:xfrm>
                  <a:prstGeom prst="blockArc">
                    <a:avLst>
                      <a:gd name="adj1" fmla="val 16199087"/>
                      <a:gd name="adj2" fmla="val 20511372"/>
                      <a:gd name="adj3" fmla="val 11090"/>
                    </a:avLst>
                  </a:prstGeom>
                  <a:solidFill>
                    <a:srgbClr val="023C5D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0" name="Block Arc 29">
                    <a:extLst>
                      <a:ext uri="{FF2B5EF4-FFF2-40B4-BE49-F238E27FC236}">
                        <a16:creationId xmlns:a16="http://schemas.microsoft.com/office/drawing/2014/main" id="{76A1E5EF-F35B-644A-9DFA-2A9CC068FBDE}"/>
                      </a:ext>
                    </a:extLst>
                  </p:cNvPr>
                  <p:cNvSpPr/>
                  <p:nvPr/>
                </p:nvSpPr>
                <p:spPr bwMode="auto">
                  <a:xfrm rot="4320000">
                    <a:off x="3180952" y="1721397"/>
                    <a:ext cx="3366654" cy="3366654"/>
                  </a:xfrm>
                  <a:prstGeom prst="blockArc">
                    <a:avLst>
                      <a:gd name="adj1" fmla="val 16199087"/>
                      <a:gd name="adj2" fmla="val 20511372"/>
                      <a:gd name="adj3" fmla="val 11090"/>
                    </a:avLst>
                  </a:prstGeom>
                  <a:solidFill>
                    <a:srgbClr val="0368A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1" name="Block Arc 30">
                    <a:extLst>
                      <a:ext uri="{FF2B5EF4-FFF2-40B4-BE49-F238E27FC236}">
                        <a16:creationId xmlns:a16="http://schemas.microsoft.com/office/drawing/2014/main" id="{CE17FEC5-49DD-D53A-5E2C-ACBD7DE55647}"/>
                      </a:ext>
                    </a:extLst>
                  </p:cNvPr>
                  <p:cNvSpPr/>
                  <p:nvPr/>
                </p:nvSpPr>
                <p:spPr bwMode="auto">
                  <a:xfrm rot="17280000">
                    <a:off x="3180952" y="1753765"/>
                    <a:ext cx="3366654" cy="3366654"/>
                  </a:xfrm>
                  <a:prstGeom prst="blockArc">
                    <a:avLst>
                      <a:gd name="adj1" fmla="val 16199087"/>
                      <a:gd name="adj2" fmla="val 20511372"/>
                      <a:gd name="adj3" fmla="val 11090"/>
                    </a:avLst>
                  </a:prstGeom>
                  <a:solidFill>
                    <a:srgbClr val="001F3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32" name="Isosceles Triangle 15">
                    <a:extLst>
                      <a:ext uri="{FF2B5EF4-FFF2-40B4-BE49-F238E27FC236}">
                        <a16:creationId xmlns:a16="http://schemas.microsoft.com/office/drawing/2014/main" id="{5BD09DEB-2BD5-3A6C-9A96-6D3DEBD7733C}"/>
                      </a:ext>
                    </a:extLst>
                  </p:cNvPr>
                  <p:cNvSpPr/>
                  <p:nvPr/>
                </p:nvSpPr>
                <p:spPr bwMode="auto">
                  <a:xfrm rot="20546419" flipV="1">
                    <a:off x="5969301" y="2940119"/>
                    <a:ext cx="683788" cy="322454"/>
                  </a:xfrm>
                  <a:prstGeom prst="triangle">
                    <a:avLst/>
                  </a:prstGeom>
                  <a:solidFill>
                    <a:srgbClr val="023C5D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  <p:sp>
                <p:nvSpPr>
                  <p:cNvPr id="33" name="Isosceles Triangle 48">
                    <a:extLst>
                      <a:ext uri="{FF2B5EF4-FFF2-40B4-BE49-F238E27FC236}">
                        <a16:creationId xmlns:a16="http://schemas.microsoft.com/office/drawing/2014/main" id="{8AF9020C-8407-D8A8-AD65-C15636D99E5D}"/>
                      </a:ext>
                    </a:extLst>
                  </p:cNvPr>
                  <p:cNvSpPr/>
                  <p:nvPr/>
                </p:nvSpPr>
                <p:spPr bwMode="auto">
                  <a:xfrm rot="3213358" flipV="1">
                    <a:off x="5291664" y="4562956"/>
                    <a:ext cx="683788" cy="322454"/>
                  </a:xfrm>
                  <a:prstGeom prst="triangle">
                    <a:avLst/>
                  </a:prstGeom>
                  <a:solidFill>
                    <a:srgbClr val="0368A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  <p:sp>
                <p:nvSpPr>
                  <p:cNvPr id="34" name="Isosceles Triangle 49">
                    <a:extLst>
                      <a:ext uri="{FF2B5EF4-FFF2-40B4-BE49-F238E27FC236}">
                        <a16:creationId xmlns:a16="http://schemas.microsoft.com/office/drawing/2014/main" id="{067C6397-6B73-1C2C-EFF2-F184BC6DEA27}"/>
                      </a:ext>
                    </a:extLst>
                  </p:cNvPr>
                  <p:cNvSpPr/>
                  <p:nvPr/>
                </p:nvSpPr>
                <p:spPr bwMode="auto">
                  <a:xfrm rot="7777018" flipV="1">
                    <a:off x="3540014" y="4390639"/>
                    <a:ext cx="683788" cy="322454"/>
                  </a:xfrm>
                  <a:prstGeom prst="triangle">
                    <a:avLst/>
                  </a:prstGeom>
                  <a:solidFill>
                    <a:srgbClr val="00B2E3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  <p:sp>
                <p:nvSpPr>
                  <p:cNvPr id="35" name="Isosceles Triangle 50">
                    <a:extLst>
                      <a:ext uri="{FF2B5EF4-FFF2-40B4-BE49-F238E27FC236}">
                        <a16:creationId xmlns:a16="http://schemas.microsoft.com/office/drawing/2014/main" id="{6A6E7C22-8847-4921-056D-C3465D6D5E99}"/>
                      </a:ext>
                    </a:extLst>
                  </p:cNvPr>
                  <p:cNvSpPr/>
                  <p:nvPr/>
                </p:nvSpPr>
                <p:spPr bwMode="auto">
                  <a:xfrm rot="12250666" flipV="1">
                    <a:off x="3140916" y="2716685"/>
                    <a:ext cx="683788" cy="322454"/>
                  </a:xfrm>
                  <a:prstGeom prst="triangle">
                    <a:avLst/>
                  </a:prstGeom>
                  <a:solidFill>
                    <a:srgbClr val="CCEFF9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  <p:sp>
                <p:nvSpPr>
                  <p:cNvPr id="36" name="Isosceles Triangle 51">
                    <a:extLst>
                      <a:ext uri="{FF2B5EF4-FFF2-40B4-BE49-F238E27FC236}">
                        <a16:creationId xmlns:a16="http://schemas.microsoft.com/office/drawing/2014/main" id="{B7563DB6-D3CC-787B-190E-E79E519317F9}"/>
                      </a:ext>
                    </a:extLst>
                  </p:cNvPr>
                  <p:cNvSpPr/>
                  <p:nvPr/>
                </p:nvSpPr>
                <p:spPr bwMode="auto">
                  <a:xfrm rot="16350963" flipV="1">
                    <a:off x="4658997" y="1788907"/>
                    <a:ext cx="683788" cy="322454"/>
                  </a:xfrm>
                  <a:prstGeom prst="triangle">
                    <a:avLst/>
                  </a:prstGeom>
                  <a:solidFill>
                    <a:srgbClr val="0F2332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lIns="82124" tIns="41061" rIns="82124" bIns="41061" anchor="ctr"/>
                  <a:lstStyle/>
                  <a:p>
                    <a:pPr algn="ctr" defTabSz="814388">
                      <a:lnSpc>
                        <a:spcPct val="90000"/>
                      </a:lnSpc>
                      <a:defRPr/>
                    </a:pPr>
                    <a:endParaRPr lang="en-US" dirty="0"/>
                  </a:p>
                </p:txBody>
              </p:sp>
            </p:grp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46574B6A-70CC-A737-B203-26B4D08E9444}"/>
                  </a:ext>
                </a:extLst>
              </p:cNvPr>
              <p:cNvSpPr/>
              <p:nvPr/>
            </p:nvSpPr>
            <p:spPr bwMode="auto">
              <a:xfrm>
                <a:off x="3593456" y="2635933"/>
                <a:ext cx="1890584" cy="189058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148D1D-0EA1-8A6E-9562-8CA2E59E8D27}"/>
                </a:ext>
              </a:extLst>
            </p:cNvPr>
            <p:cNvSpPr txBox="1"/>
            <p:nvPr/>
          </p:nvSpPr>
          <p:spPr>
            <a:xfrm>
              <a:off x="6362699" y="2073239"/>
              <a:ext cx="1789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  <a:cs typeface="Calibri" panose="020F0502020204030204" pitchFamily="34" charset="0"/>
                </a:rPr>
                <a:t>Simply dummy text of the printing and typesetting</a:t>
              </a:r>
              <a:endParaRPr lang="en-US" sz="1100" b="1" dirty="0">
                <a:latin typeface="+mn-lt"/>
                <a:cs typeface="Calibri" panose="020F0502020204030204" pitchFamily="34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4D4080-B894-013B-6B14-4165CAD9525E}"/>
                </a:ext>
              </a:extLst>
            </p:cNvPr>
            <p:cNvCxnSpPr/>
            <p:nvPr/>
          </p:nvCxnSpPr>
          <p:spPr bwMode="auto">
            <a:xfrm>
              <a:off x="5369326" y="2304812"/>
              <a:ext cx="9144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23C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961B73-547C-5F2C-8E68-32913EBC4CC1}"/>
                </a:ext>
              </a:extLst>
            </p:cNvPr>
            <p:cNvSpPr txBox="1"/>
            <p:nvPr/>
          </p:nvSpPr>
          <p:spPr>
            <a:xfrm>
              <a:off x="6362699" y="3682738"/>
              <a:ext cx="1789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+mn-lt"/>
                  <a:cs typeface="Calibri" panose="020F0502020204030204" pitchFamily="34" charset="0"/>
                </a:rPr>
                <a:t>Simply dummy text of the printing and typesetting</a:t>
              </a:r>
              <a:endParaRPr lang="en-US" sz="1100" b="1" dirty="0">
                <a:latin typeface="+mn-lt"/>
                <a:cs typeface="Calibri" panose="020F0502020204030204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8F17B67-8F3B-FD40-81EB-0E4BDB7179B0}"/>
                </a:ext>
              </a:extLst>
            </p:cNvPr>
            <p:cNvCxnSpPr/>
            <p:nvPr/>
          </p:nvCxnSpPr>
          <p:spPr bwMode="auto">
            <a:xfrm>
              <a:off x="5839973" y="3898181"/>
              <a:ext cx="4572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368A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C82D2D-8FFF-EEDC-1780-045AFFE6C506}"/>
                </a:ext>
              </a:extLst>
            </p:cNvPr>
            <p:cNvSpPr txBox="1"/>
            <p:nvPr/>
          </p:nvSpPr>
          <p:spPr>
            <a:xfrm>
              <a:off x="904301" y="2073239"/>
              <a:ext cx="1789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latin typeface="+mn-lt"/>
                  <a:cs typeface="Calibri" panose="020F0502020204030204" pitchFamily="34" charset="0"/>
                </a:rPr>
                <a:t>Simply dummy text of the printing and typesetting</a:t>
              </a:r>
              <a:endParaRPr lang="en-US" sz="1100" b="1" dirty="0">
                <a:latin typeface="+mn-lt"/>
                <a:cs typeface="Calibri" panose="020F0502020204030204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A904D07-4E7D-07E2-A518-033204CBF1E6}"/>
                </a:ext>
              </a:extLst>
            </p:cNvPr>
            <p:cNvCxnSpPr/>
            <p:nvPr/>
          </p:nvCxnSpPr>
          <p:spPr bwMode="auto">
            <a:xfrm>
              <a:off x="2763210" y="2304812"/>
              <a:ext cx="914400" cy="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C585C2-8E10-E80C-1026-A3A981BD3429}"/>
                </a:ext>
              </a:extLst>
            </p:cNvPr>
            <p:cNvSpPr txBox="1"/>
            <p:nvPr/>
          </p:nvSpPr>
          <p:spPr>
            <a:xfrm>
              <a:off x="904301" y="3682738"/>
              <a:ext cx="1789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latin typeface="+mn-lt"/>
                  <a:cs typeface="Calibri" panose="020F0502020204030204" pitchFamily="34" charset="0"/>
                </a:rPr>
                <a:t>Simply dummy text of the printing and typesetting</a:t>
              </a:r>
              <a:endParaRPr lang="en-US" sz="1100" b="1" dirty="0">
                <a:latin typeface="+mn-lt"/>
                <a:cs typeface="Calibri" panose="020F0502020204030204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A69A035-A3D9-9BED-F0E1-30E5844295A5}"/>
                </a:ext>
              </a:extLst>
            </p:cNvPr>
            <p:cNvCxnSpPr/>
            <p:nvPr/>
          </p:nvCxnSpPr>
          <p:spPr bwMode="auto">
            <a:xfrm>
              <a:off x="2763210" y="3898181"/>
              <a:ext cx="4572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CCEFF9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BD508-EA31-6219-5077-CBBE9FE8EF09}"/>
                </a:ext>
              </a:extLst>
            </p:cNvPr>
            <p:cNvSpPr txBox="1"/>
            <p:nvPr/>
          </p:nvSpPr>
          <p:spPr>
            <a:xfrm>
              <a:off x="3636847" y="5242858"/>
              <a:ext cx="178962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+mn-lt"/>
                  <a:cs typeface="Calibri" panose="020F0502020204030204" pitchFamily="34" charset="0"/>
                </a:rPr>
                <a:t>Simply dummy text of the printing and typesetting</a:t>
              </a:r>
              <a:endParaRPr lang="en-US" sz="1100" b="1" dirty="0">
                <a:latin typeface="+mn-lt"/>
                <a:cs typeface="Calibri" panose="020F0502020204030204" pitchFamily="34" charset="0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95BB040-F45C-2109-E489-9A0900060127}"/>
                </a:ext>
              </a:extLst>
            </p:cNvPr>
            <p:cNvCxnSpPr/>
            <p:nvPr/>
          </p:nvCxnSpPr>
          <p:spPr bwMode="auto">
            <a:xfrm rot="5400000">
              <a:off x="4289612" y="5016635"/>
              <a:ext cx="45720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B2E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BFEE9D4-D531-8531-7979-0DEA5A97BCC0}"/>
                </a:ext>
              </a:extLst>
            </p:cNvPr>
            <p:cNvSpPr txBox="1"/>
            <p:nvPr/>
          </p:nvSpPr>
          <p:spPr>
            <a:xfrm>
              <a:off x="3965870" y="3090422"/>
              <a:ext cx="118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80F376-E386-1812-EF77-0504F909065C}"/>
                </a:ext>
              </a:extLst>
            </p:cNvPr>
            <p:cNvSpPr txBox="1"/>
            <p:nvPr/>
          </p:nvSpPr>
          <p:spPr>
            <a:xfrm>
              <a:off x="3950746" y="3411243"/>
              <a:ext cx="11887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Lorem Ipsum is dummy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422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654D8A-B531-57DE-68EE-F34E16282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Style Guide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25E51E-B422-270E-B35A-9BF3C1AE04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quick guide to help create clean presentations</a:t>
            </a:r>
          </a:p>
        </p:txBody>
      </p:sp>
    </p:spTree>
    <p:extLst>
      <p:ext uri="{BB962C8B-B14F-4D97-AF65-F5344CB8AC3E}">
        <p14:creationId xmlns:p14="http://schemas.microsoft.com/office/powerpoint/2010/main" val="161225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>
            <a:spLocks/>
          </p:cNvSpPr>
          <p:nvPr/>
        </p:nvSpPr>
        <p:spPr>
          <a:xfrm>
            <a:off x="4046634" y="2826913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>
            <a:spLocks/>
          </p:cNvSpPr>
          <p:nvPr/>
        </p:nvSpPr>
        <p:spPr bwMode="auto">
          <a:xfrm>
            <a:off x="4317418" y="237249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>
            <a:spLocks/>
          </p:cNvSpPr>
          <p:nvPr/>
        </p:nvSpPr>
        <p:spPr>
          <a:xfrm>
            <a:off x="4856734" y="4319462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>
            <a:spLocks/>
          </p:cNvSpPr>
          <p:nvPr/>
        </p:nvSpPr>
        <p:spPr bwMode="auto">
          <a:xfrm>
            <a:off x="5627666" y="4018610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>
            <a:spLocks/>
          </p:cNvSpPr>
          <p:nvPr/>
        </p:nvSpPr>
        <p:spPr>
          <a:xfrm>
            <a:off x="3207971" y="4319462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>
            <a:spLocks/>
          </p:cNvSpPr>
          <p:nvPr/>
        </p:nvSpPr>
        <p:spPr bwMode="auto">
          <a:xfrm>
            <a:off x="2997460" y="4021585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37" name="Block Arc 36">
            <a:extLst>
              <a:ext uri="{FF2B5EF4-FFF2-40B4-BE49-F238E27FC236}">
                <a16:creationId xmlns:a16="http://schemas.microsoft.com/office/drawing/2014/main" id="{4E739460-6AFB-2BB5-2304-AE9EBDDC8F18}"/>
              </a:ext>
            </a:extLst>
          </p:cNvPr>
          <p:cNvSpPr/>
          <p:nvPr/>
        </p:nvSpPr>
        <p:spPr bwMode="auto">
          <a:xfrm rot="17302585">
            <a:off x="2599119" y="2102299"/>
            <a:ext cx="3366654" cy="3366654"/>
          </a:xfrm>
          <a:prstGeom prst="blockArc">
            <a:avLst>
              <a:gd name="adj1" fmla="val 16199087"/>
              <a:gd name="adj2" fmla="val 20433570"/>
              <a:gd name="adj3" fmla="val 16774"/>
            </a:avLst>
          </a:prstGeom>
          <a:solidFill>
            <a:srgbClr val="CCE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defTabSz="814388">
              <a:lnSpc>
                <a:spcPct val="90000"/>
              </a:lnSpc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A92FC7D-8505-ABB7-F74D-D96DF9A5C0BA}"/>
              </a:ext>
            </a:extLst>
          </p:cNvPr>
          <p:cNvGrpSpPr>
            <a:grpSpLocks/>
          </p:cNvGrpSpPr>
          <p:nvPr/>
        </p:nvGrpSpPr>
        <p:grpSpPr>
          <a:xfrm>
            <a:off x="2600544" y="2089370"/>
            <a:ext cx="3375468" cy="3366654"/>
            <a:chOff x="2887322" y="1713778"/>
            <a:chExt cx="3375468" cy="3366654"/>
          </a:xfrm>
        </p:grpSpPr>
        <p:sp>
          <p:nvSpPr>
            <p:cNvPr id="84" name="Block Arc 83">
              <a:extLst>
                <a:ext uri="{FF2B5EF4-FFF2-40B4-BE49-F238E27FC236}">
                  <a16:creationId xmlns:a16="http://schemas.microsoft.com/office/drawing/2014/main" id="{56192618-1FAB-E13F-59BD-C8083D696047}"/>
                </a:ext>
              </a:extLst>
            </p:cNvPr>
            <p:cNvSpPr>
              <a:spLocks/>
            </p:cNvSpPr>
            <p:nvPr/>
          </p:nvSpPr>
          <p:spPr bwMode="auto">
            <a:xfrm rot="12946086">
              <a:off x="2896136" y="1713778"/>
              <a:ext cx="3366654" cy="3366654"/>
            </a:xfrm>
            <a:prstGeom prst="blockArc">
              <a:avLst>
                <a:gd name="adj1" fmla="val 16199087"/>
                <a:gd name="adj2" fmla="val 20433570"/>
                <a:gd name="adj3" fmla="val 16774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5" name="Isosceles Triangle 32">
              <a:extLst>
                <a:ext uri="{FF2B5EF4-FFF2-40B4-BE49-F238E27FC236}">
                  <a16:creationId xmlns:a16="http://schemas.microsoft.com/office/drawing/2014/main" id="{0ECD5D9F-81B2-563C-1BFC-0A955DB942E8}"/>
                </a:ext>
              </a:extLst>
            </p:cNvPr>
            <p:cNvSpPr>
              <a:spLocks/>
            </p:cNvSpPr>
            <p:nvPr/>
          </p:nvSpPr>
          <p:spPr bwMode="auto">
            <a:xfrm rot="11812700" flipV="1">
              <a:off x="2887322" y="2698256"/>
              <a:ext cx="810844" cy="322454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4BAD6B-4B46-8A62-277D-13AEE0234104}"/>
              </a:ext>
            </a:extLst>
          </p:cNvPr>
          <p:cNvGrpSpPr>
            <a:grpSpLocks/>
          </p:cNvGrpSpPr>
          <p:nvPr/>
        </p:nvGrpSpPr>
        <p:grpSpPr>
          <a:xfrm>
            <a:off x="2619974" y="2092426"/>
            <a:ext cx="3366654" cy="3366654"/>
            <a:chOff x="2906752" y="1716834"/>
            <a:chExt cx="3366654" cy="3366654"/>
          </a:xfrm>
        </p:grpSpPr>
        <p:sp>
          <p:nvSpPr>
            <p:cNvPr id="82" name="Block Arc 81">
              <a:extLst>
                <a:ext uri="{FF2B5EF4-FFF2-40B4-BE49-F238E27FC236}">
                  <a16:creationId xmlns:a16="http://schemas.microsoft.com/office/drawing/2014/main" id="{2FE673F3-53A5-38D2-D528-C561ABB18A81}"/>
                </a:ext>
              </a:extLst>
            </p:cNvPr>
            <p:cNvSpPr>
              <a:spLocks/>
            </p:cNvSpPr>
            <p:nvPr/>
          </p:nvSpPr>
          <p:spPr bwMode="auto">
            <a:xfrm rot="8625694">
              <a:off x="2906752" y="1716834"/>
              <a:ext cx="3366654" cy="3366654"/>
            </a:xfrm>
            <a:prstGeom prst="blockArc">
              <a:avLst>
                <a:gd name="adj1" fmla="val 16199087"/>
                <a:gd name="adj2" fmla="val 20433570"/>
                <a:gd name="adj3" fmla="val 16774"/>
              </a:avLst>
            </a:prstGeom>
            <a:solidFill>
              <a:srgbClr val="00B2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3" name="Isosceles Triangle 31">
              <a:extLst>
                <a:ext uri="{FF2B5EF4-FFF2-40B4-BE49-F238E27FC236}">
                  <a16:creationId xmlns:a16="http://schemas.microsoft.com/office/drawing/2014/main" id="{165EBD2E-99DC-DDA1-7183-2C72C84CB1FC}"/>
                </a:ext>
              </a:extLst>
            </p:cNvPr>
            <p:cNvSpPr>
              <a:spLocks/>
            </p:cNvSpPr>
            <p:nvPr/>
          </p:nvSpPr>
          <p:spPr bwMode="auto">
            <a:xfrm rot="7457554" flipV="1">
              <a:off x="3283456" y="4320458"/>
              <a:ext cx="810844" cy="322454"/>
            </a:xfrm>
            <a:prstGeom prst="triangle">
              <a:avLst/>
            </a:prstGeom>
            <a:solidFill>
              <a:srgbClr val="00B2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4379141-F98D-219C-97DA-A13BFA554050}"/>
              </a:ext>
            </a:extLst>
          </p:cNvPr>
          <p:cNvGrpSpPr>
            <a:grpSpLocks/>
          </p:cNvGrpSpPr>
          <p:nvPr/>
        </p:nvGrpSpPr>
        <p:grpSpPr>
          <a:xfrm>
            <a:off x="2609359" y="2077391"/>
            <a:ext cx="3366654" cy="3366654"/>
            <a:chOff x="2906752" y="1716834"/>
            <a:chExt cx="3366654" cy="3366654"/>
          </a:xfrm>
        </p:grpSpPr>
        <p:sp>
          <p:nvSpPr>
            <p:cNvPr id="80" name="Block Arc 79">
              <a:extLst>
                <a:ext uri="{FF2B5EF4-FFF2-40B4-BE49-F238E27FC236}">
                  <a16:creationId xmlns:a16="http://schemas.microsoft.com/office/drawing/2014/main" id="{65947B59-358B-3127-0BBC-19B5BF91B89B}"/>
                </a:ext>
              </a:extLst>
            </p:cNvPr>
            <p:cNvSpPr>
              <a:spLocks/>
            </p:cNvSpPr>
            <p:nvPr/>
          </p:nvSpPr>
          <p:spPr bwMode="auto">
            <a:xfrm rot="4335401">
              <a:off x="2906752" y="1716834"/>
              <a:ext cx="3366654" cy="3366654"/>
            </a:xfrm>
            <a:prstGeom prst="blockArc">
              <a:avLst>
                <a:gd name="adj1" fmla="val 16199087"/>
                <a:gd name="adj2" fmla="val 20433570"/>
                <a:gd name="adj3" fmla="val 16774"/>
              </a:avLst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81" name="Isosceles Triangle 30">
              <a:extLst>
                <a:ext uri="{FF2B5EF4-FFF2-40B4-BE49-F238E27FC236}">
                  <a16:creationId xmlns:a16="http://schemas.microsoft.com/office/drawing/2014/main" id="{725199E4-9BDB-2DAB-E2D7-5BA315FE8C40}"/>
                </a:ext>
              </a:extLst>
            </p:cNvPr>
            <p:cNvSpPr>
              <a:spLocks/>
            </p:cNvSpPr>
            <p:nvPr/>
          </p:nvSpPr>
          <p:spPr bwMode="auto">
            <a:xfrm rot="3173340" flipV="1">
              <a:off x="4909846" y="4441677"/>
              <a:ext cx="810844" cy="322454"/>
            </a:xfrm>
            <a:prstGeom prst="triangle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82124" tIns="41061" rIns="82124" bIns="41061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  <a:defRPr/>
              </a:pPr>
              <a:endParaRPr lang="en-US" dirty="0">
                <a:latin typeface="+mn-lt"/>
              </a:endParaRPr>
            </a:p>
          </p:txBody>
        </p:sp>
      </p:grpSp>
      <p:sp>
        <p:nvSpPr>
          <p:cNvPr id="41" name="Block Arc 40">
            <a:extLst>
              <a:ext uri="{FF2B5EF4-FFF2-40B4-BE49-F238E27FC236}">
                <a16:creationId xmlns:a16="http://schemas.microsoft.com/office/drawing/2014/main" id="{2F193DEF-A6C5-74A7-298F-9CD6F98BA226}"/>
              </a:ext>
            </a:extLst>
          </p:cNvPr>
          <p:cNvSpPr>
            <a:spLocks/>
          </p:cNvSpPr>
          <p:nvPr/>
        </p:nvSpPr>
        <p:spPr bwMode="auto">
          <a:xfrm>
            <a:off x="2619974" y="2092426"/>
            <a:ext cx="3366654" cy="3366654"/>
          </a:xfrm>
          <a:prstGeom prst="blockArc">
            <a:avLst>
              <a:gd name="adj1" fmla="val 16199087"/>
              <a:gd name="adj2" fmla="val 20433570"/>
              <a:gd name="adj3" fmla="val 16774"/>
            </a:avLst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defTabSz="814388">
              <a:lnSpc>
                <a:spcPct val="90000"/>
              </a:lnSpc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2" name="Isosceles Triangle 15">
            <a:extLst>
              <a:ext uri="{FF2B5EF4-FFF2-40B4-BE49-F238E27FC236}">
                <a16:creationId xmlns:a16="http://schemas.microsoft.com/office/drawing/2014/main" id="{82FABF63-8F85-8BB5-A601-3BCCB37B85FB}"/>
              </a:ext>
            </a:extLst>
          </p:cNvPr>
          <p:cNvSpPr>
            <a:spLocks/>
          </p:cNvSpPr>
          <p:nvPr/>
        </p:nvSpPr>
        <p:spPr bwMode="auto">
          <a:xfrm rot="20546419" flipV="1">
            <a:off x="5255405" y="3286866"/>
            <a:ext cx="810844" cy="322454"/>
          </a:xfrm>
          <a:prstGeom prst="triangl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defTabSz="814388">
              <a:lnSpc>
                <a:spcPct val="90000"/>
              </a:lnSpc>
              <a:defRPr/>
            </a:pPr>
            <a:endParaRPr lang="en-US" dirty="0">
              <a:latin typeface="+mn-lt"/>
            </a:endParaRPr>
          </a:p>
        </p:txBody>
      </p:sp>
      <p:sp>
        <p:nvSpPr>
          <p:cNvPr id="43" name="Block Arc 42">
            <a:extLst>
              <a:ext uri="{FF2B5EF4-FFF2-40B4-BE49-F238E27FC236}">
                <a16:creationId xmlns:a16="http://schemas.microsoft.com/office/drawing/2014/main" id="{48E3CB0B-B45F-7A19-A100-B5EC1104AE63}"/>
              </a:ext>
            </a:extLst>
          </p:cNvPr>
          <p:cNvSpPr>
            <a:spLocks/>
          </p:cNvSpPr>
          <p:nvPr/>
        </p:nvSpPr>
        <p:spPr bwMode="auto">
          <a:xfrm>
            <a:off x="2619974" y="2092426"/>
            <a:ext cx="3366654" cy="3366654"/>
          </a:xfrm>
          <a:prstGeom prst="blockArc">
            <a:avLst>
              <a:gd name="adj1" fmla="val 16199087"/>
              <a:gd name="adj2" fmla="val 20433570"/>
              <a:gd name="adj3" fmla="val 16774"/>
            </a:avLst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defTabSz="814388">
              <a:lnSpc>
                <a:spcPct val="90000"/>
              </a:lnSpc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4" name="Isosceles Triangle 34">
            <a:extLst>
              <a:ext uri="{FF2B5EF4-FFF2-40B4-BE49-F238E27FC236}">
                <a16:creationId xmlns:a16="http://schemas.microsoft.com/office/drawing/2014/main" id="{C3FC5497-FFCB-3B5A-1F34-E0C93167AEFA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3968524" y="2217063"/>
            <a:ext cx="810844" cy="322454"/>
          </a:xfrm>
          <a:prstGeom prst="triangle">
            <a:avLst/>
          </a:prstGeom>
          <a:solidFill>
            <a:srgbClr val="CCEFF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82124" tIns="41061" rIns="82124" bIns="41061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 defTabSz="814388">
              <a:lnSpc>
                <a:spcPct val="90000"/>
              </a:lnSpc>
              <a:defRPr/>
            </a:pPr>
            <a:endParaRPr lang="en-US" dirty="0">
              <a:latin typeface="+mn-lt"/>
            </a:endParaRPr>
          </a:p>
        </p:txBody>
      </p:sp>
      <p:sp>
        <p:nvSpPr>
          <p:cNvPr id="47" name="TextBox 25">
            <a:extLst>
              <a:ext uri="{FF2B5EF4-FFF2-40B4-BE49-F238E27FC236}">
                <a16:creationId xmlns:a16="http://schemas.microsoft.com/office/drawing/2014/main" id="{BC30FBC3-B4DB-4A79-12DE-D5C04FA65AA0}"/>
              </a:ext>
            </a:extLst>
          </p:cNvPr>
          <p:cNvSpPr txBox="1">
            <a:spLocks/>
          </p:cNvSpPr>
          <p:nvPr/>
        </p:nvSpPr>
        <p:spPr>
          <a:xfrm rot="1284210">
            <a:off x="3185453" y="2713119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48" name="TextBox 35">
            <a:extLst>
              <a:ext uri="{FF2B5EF4-FFF2-40B4-BE49-F238E27FC236}">
                <a16:creationId xmlns:a16="http://schemas.microsoft.com/office/drawing/2014/main" id="{D4921138-5DD1-33DE-937E-0057A421B84D}"/>
              </a:ext>
            </a:extLst>
          </p:cNvPr>
          <p:cNvSpPr txBox="1">
            <a:spLocks/>
          </p:cNvSpPr>
          <p:nvPr/>
        </p:nvSpPr>
        <p:spPr>
          <a:xfrm rot="5550325">
            <a:off x="3114838" y="2704908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C93B1F2-0A48-6DB2-35E8-2CD2079B01C6}"/>
              </a:ext>
            </a:extLst>
          </p:cNvPr>
          <p:cNvGrpSpPr/>
          <p:nvPr/>
        </p:nvGrpSpPr>
        <p:grpSpPr>
          <a:xfrm>
            <a:off x="6897177" y="2750484"/>
            <a:ext cx="2326065" cy="625965"/>
            <a:chOff x="2123407" y="5087258"/>
            <a:chExt cx="2326065" cy="625965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DE350FB-DA1E-298A-DC15-3B86FFF0A17A}"/>
                </a:ext>
              </a:extLst>
            </p:cNvPr>
            <p:cNvSpPr/>
            <p:nvPr/>
          </p:nvSpPr>
          <p:spPr bwMode="auto">
            <a:xfrm>
              <a:off x="2123407" y="5087258"/>
              <a:ext cx="142330" cy="625965"/>
            </a:xfrm>
            <a:prstGeom prst="rect">
              <a:avLst/>
            </a:prstGeom>
            <a:solidFill>
              <a:srgbClr val="023C5D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7" name="TextBox 39">
              <a:extLst>
                <a:ext uri="{FF2B5EF4-FFF2-40B4-BE49-F238E27FC236}">
                  <a16:creationId xmlns:a16="http://schemas.microsoft.com/office/drawing/2014/main" id="{12C299AA-CD1A-183A-1399-3BC54AF2C294}"/>
                </a:ext>
              </a:extLst>
            </p:cNvPr>
            <p:cNvSpPr txBox="1"/>
            <p:nvPr/>
          </p:nvSpPr>
          <p:spPr>
            <a:xfrm>
              <a:off x="2288457" y="5100158"/>
              <a:ext cx="216101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+mn-lt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A6663AC-D182-9D4D-8F4A-281C5FFD08D3}"/>
              </a:ext>
            </a:extLst>
          </p:cNvPr>
          <p:cNvGrpSpPr/>
          <p:nvPr/>
        </p:nvGrpSpPr>
        <p:grpSpPr>
          <a:xfrm>
            <a:off x="6897177" y="4392506"/>
            <a:ext cx="2326065" cy="625965"/>
            <a:chOff x="5533390" y="3859006"/>
            <a:chExt cx="2326065" cy="625965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3B0239B-AE6E-2642-CFC8-319444DB988C}"/>
                </a:ext>
              </a:extLst>
            </p:cNvPr>
            <p:cNvSpPr/>
            <p:nvPr/>
          </p:nvSpPr>
          <p:spPr bwMode="auto">
            <a:xfrm>
              <a:off x="5533390" y="3859006"/>
              <a:ext cx="142330" cy="6259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73" name="TextBox 44">
              <a:extLst>
                <a:ext uri="{FF2B5EF4-FFF2-40B4-BE49-F238E27FC236}">
                  <a16:creationId xmlns:a16="http://schemas.microsoft.com/office/drawing/2014/main" id="{52D2D135-27D0-0113-EC77-14E31E17BAD4}"/>
                </a:ext>
              </a:extLst>
            </p:cNvPr>
            <p:cNvSpPr txBox="1"/>
            <p:nvPr/>
          </p:nvSpPr>
          <p:spPr>
            <a:xfrm>
              <a:off x="5698440" y="3871906"/>
              <a:ext cx="216101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+mn-lt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1F6A816-ABAE-AF1A-0E22-5BF77C6E9B1D}"/>
              </a:ext>
            </a:extLst>
          </p:cNvPr>
          <p:cNvGrpSpPr/>
          <p:nvPr/>
        </p:nvGrpSpPr>
        <p:grpSpPr>
          <a:xfrm>
            <a:off x="6897177" y="3571495"/>
            <a:ext cx="2326065" cy="625965"/>
            <a:chOff x="2123407" y="5087258"/>
            <a:chExt cx="2326065" cy="62596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29002A8-7D55-38E8-6B86-1DACAA1CFD02}"/>
                </a:ext>
              </a:extLst>
            </p:cNvPr>
            <p:cNvSpPr/>
            <p:nvPr/>
          </p:nvSpPr>
          <p:spPr bwMode="auto">
            <a:xfrm>
              <a:off x="2123407" y="5087258"/>
              <a:ext cx="142330" cy="625965"/>
            </a:xfrm>
            <a:prstGeom prst="rect">
              <a:avLst/>
            </a:prstGeom>
            <a:solidFill>
              <a:srgbClr val="00B2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9" name="TextBox 49">
              <a:extLst>
                <a:ext uri="{FF2B5EF4-FFF2-40B4-BE49-F238E27FC236}">
                  <a16:creationId xmlns:a16="http://schemas.microsoft.com/office/drawing/2014/main" id="{925D55AD-7E8B-10A8-3A08-767D4B1C8424}"/>
                </a:ext>
              </a:extLst>
            </p:cNvPr>
            <p:cNvSpPr txBox="1"/>
            <p:nvPr/>
          </p:nvSpPr>
          <p:spPr>
            <a:xfrm>
              <a:off x="2288457" y="5100158"/>
              <a:ext cx="216101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+mn-lt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</p:grpSp>
      <p:sp>
        <p:nvSpPr>
          <p:cNvPr id="52" name="TextBox 36">
            <a:extLst>
              <a:ext uri="{FF2B5EF4-FFF2-40B4-BE49-F238E27FC236}">
                <a16:creationId xmlns:a16="http://schemas.microsoft.com/office/drawing/2014/main" id="{3B700F1E-077A-21D2-B955-6306EBC063D2}"/>
              </a:ext>
            </a:extLst>
          </p:cNvPr>
          <p:cNvSpPr txBox="1">
            <a:spLocks/>
          </p:cNvSpPr>
          <p:nvPr/>
        </p:nvSpPr>
        <p:spPr>
          <a:xfrm rot="10032862">
            <a:off x="2912339" y="2678056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ED65632-B1E6-3E13-455D-0CD84CB460F1}"/>
              </a:ext>
            </a:extLst>
          </p:cNvPr>
          <p:cNvGrpSpPr>
            <a:grpSpLocks/>
          </p:cNvGrpSpPr>
          <p:nvPr/>
        </p:nvGrpSpPr>
        <p:grpSpPr>
          <a:xfrm>
            <a:off x="3365331" y="2829329"/>
            <a:ext cx="1890584" cy="1890584"/>
            <a:chOff x="2284800" y="2780449"/>
            <a:chExt cx="1890584" cy="1890584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04EDBCC-46A0-2D35-5B06-B58A0BD46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4800" y="2780449"/>
              <a:ext cx="1890584" cy="189058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FB69DE6-0BDC-5E09-AD09-D2DADB13F25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58505" y="3311248"/>
              <a:ext cx="1197805" cy="764525"/>
              <a:chOff x="3924040" y="3042308"/>
              <a:chExt cx="1197805" cy="764525"/>
            </a:xfrm>
          </p:grpSpPr>
          <p:sp>
            <p:nvSpPr>
              <p:cNvPr id="66" name="TextBox 20">
                <a:extLst>
                  <a:ext uri="{FF2B5EF4-FFF2-40B4-BE49-F238E27FC236}">
                    <a16:creationId xmlns:a16="http://schemas.microsoft.com/office/drawing/2014/main" id="{793C0A19-2E00-1233-954E-A99ADF73ED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3125" y="3042308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 dirty="0"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  <p:sp>
            <p:nvSpPr>
              <p:cNvPr id="67" name="TextBox 21">
                <a:extLst>
                  <a:ext uri="{FF2B5EF4-FFF2-40B4-BE49-F238E27FC236}">
                    <a16:creationId xmlns:a16="http://schemas.microsoft.com/office/drawing/2014/main" id="{67D2640B-7EE3-752A-50F7-B0D2976504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24040" y="3375946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latin typeface="+mn-lt"/>
                    <a:cs typeface="Calibri" panose="020F0502020204030204" pitchFamily="34" charset="0"/>
                  </a:rPr>
                  <a:t>Lorem Ipsum is dummy text</a:t>
                </a:r>
              </a:p>
            </p:txBody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0894F07-0A9E-2762-12B4-D55A16C7C033}"/>
              </a:ext>
            </a:extLst>
          </p:cNvPr>
          <p:cNvGrpSpPr/>
          <p:nvPr/>
        </p:nvGrpSpPr>
        <p:grpSpPr>
          <a:xfrm>
            <a:off x="6897177" y="1929473"/>
            <a:ext cx="2326065" cy="625965"/>
            <a:chOff x="2123407" y="5087258"/>
            <a:chExt cx="2326065" cy="625965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B5FF35E-93FF-BEE3-F1A5-60B6F41CABA8}"/>
                </a:ext>
              </a:extLst>
            </p:cNvPr>
            <p:cNvSpPr/>
            <p:nvPr/>
          </p:nvSpPr>
          <p:spPr bwMode="auto">
            <a:xfrm>
              <a:off x="2123407" y="5087258"/>
              <a:ext cx="142330" cy="625965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61" name="TextBox 55">
              <a:extLst>
                <a:ext uri="{FF2B5EF4-FFF2-40B4-BE49-F238E27FC236}">
                  <a16:creationId xmlns:a16="http://schemas.microsoft.com/office/drawing/2014/main" id="{F9E09E54-2665-106E-C3FD-43BF82D420E6}"/>
                </a:ext>
              </a:extLst>
            </p:cNvPr>
            <p:cNvSpPr txBox="1"/>
            <p:nvPr/>
          </p:nvSpPr>
          <p:spPr>
            <a:xfrm>
              <a:off x="2288457" y="5100158"/>
              <a:ext cx="216101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+mn-lt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F641CCB-2CA5-2EEC-BF22-C4ABDFCC03A9}"/>
              </a:ext>
            </a:extLst>
          </p:cNvPr>
          <p:cNvGrpSpPr/>
          <p:nvPr/>
        </p:nvGrpSpPr>
        <p:grpSpPr>
          <a:xfrm>
            <a:off x="6897177" y="5213517"/>
            <a:ext cx="2326065" cy="625965"/>
            <a:chOff x="5533390" y="3859006"/>
            <a:chExt cx="2326065" cy="625965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F48760E-42E0-06FD-C0C2-BC60D11FA196}"/>
                </a:ext>
              </a:extLst>
            </p:cNvPr>
            <p:cNvSpPr/>
            <p:nvPr/>
          </p:nvSpPr>
          <p:spPr bwMode="auto">
            <a:xfrm>
              <a:off x="5533390" y="3859006"/>
              <a:ext cx="142330" cy="625965"/>
            </a:xfrm>
            <a:prstGeom prst="rect">
              <a:avLst/>
            </a:prstGeom>
            <a:solidFill>
              <a:srgbClr val="CCEFF9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endParaRPr>
            </a:p>
          </p:txBody>
        </p:sp>
        <p:sp>
          <p:nvSpPr>
            <p:cNvPr id="57" name="TextBox 60">
              <a:extLst>
                <a:ext uri="{FF2B5EF4-FFF2-40B4-BE49-F238E27FC236}">
                  <a16:creationId xmlns:a16="http://schemas.microsoft.com/office/drawing/2014/main" id="{158E5666-7184-03AC-435E-1B78EFD5B4A5}"/>
                </a:ext>
              </a:extLst>
            </p:cNvPr>
            <p:cNvSpPr txBox="1"/>
            <p:nvPr/>
          </p:nvSpPr>
          <p:spPr>
            <a:xfrm>
              <a:off x="5698440" y="3871906"/>
              <a:ext cx="216101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latin typeface="+mn-lt"/>
                  <a:cs typeface="Calibri" panose="020F0502020204030204" pitchFamily="34" charset="0"/>
                </a:rPr>
                <a:t>Lorem Ipsum</a:t>
              </a:r>
              <a:r>
                <a:rPr lang="en-US" sz="1100" dirty="0">
                  <a:latin typeface="+mn-lt"/>
                  <a:cs typeface="Calibri" panose="020F0502020204030204" pitchFamily="34" charset="0"/>
                </a:rPr>
                <a:t> is simply dummy text of the printing and typesetting industry. </a:t>
              </a:r>
            </a:p>
          </p:txBody>
        </p:sp>
      </p:grp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>
            <a:spLocks/>
          </p:cNvSpPr>
          <p:nvPr/>
        </p:nvSpPr>
        <p:spPr>
          <a:xfrm rot="14403803">
            <a:off x="3000454" y="2484536"/>
            <a:ext cx="2527103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tx2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0212335C-3EC9-0EFF-BA8E-D67CB668F7A3}"/>
              </a:ext>
            </a:extLst>
          </p:cNvPr>
          <p:cNvSpPr txBox="1">
            <a:spLocks/>
          </p:cNvSpPr>
          <p:nvPr/>
        </p:nvSpPr>
        <p:spPr>
          <a:xfrm rot="18629194">
            <a:off x="3157681" y="239737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32795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9F1BC9-9AF8-B99C-4BC7-16A48F036672}"/>
              </a:ext>
            </a:extLst>
          </p:cNvPr>
          <p:cNvGrpSpPr/>
          <p:nvPr/>
        </p:nvGrpSpPr>
        <p:grpSpPr>
          <a:xfrm>
            <a:off x="4427522" y="1762679"/>
            <a:ext cx="3336956" cy="3332643"/>
            <a:chOff x="2903522" y="2171700"/>
            <a:chExt cx="3336956" cy="333264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462326-17D4-9261-2D60-88ADF769892A}"/>
                </a:ext>
              </a:extLst>
            </p:cNvPr>
            <p:cNvGrpSpPr/>
            <p:nvPr/>
          </p:nvGrpSpPr>
          <p:grpSpPr>
            <a:xfrm>
              <a:off x="2903522" y="2171700"/>
              <a:ext cx="3336956" cy="3332643"/>
              <a:chOff x="2806454" y="2171700"/>
              <a:chExt cx="3336956" cy="3332643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0DF84CE-237D-19E9-51C5-6869DABF51E2}"/>
                  </a:ext>
                </a:extLst>
              </p:cNvPr>
              <p:cNvSpPr/>
              <p:nvPr/>
            </p:nvSpPr>
            <p:spPr bwMode="auto">
              <a:xfrm>
                <a:off x="4572000" y="2171700"/>
                <a:ext cx="1571410" cy="157141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CC2A9B4-96DF-7D0C-A5D0-060C2D02697A}"/>
                  </a:ext>
                </a:extLst>
              </p:cNvPr>
              <p:cNvSpPr/>
              <p:nvPr/>
            </p:nvSpPr>
            <p:spPr bwMode="auto">
              <a:xfrm>
                <a:off x="2806454" y="2171700"/>
                <a:ext cx="1571410" cy="1571410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6" name="Right Arrow 25">
                <a:extLst>
                  <a:ext uri="{FF2B5EF4-FFF2-40B4-BE49-F238E27FC236}">
                    <a16:creationId xmlns:a16="http://schemas.microsoft.com/office/drawing/2014/main" id="{27F113BE-B42A-EDEC-B4A4-2FB85463B916}"/>
                  </a:ext>
                </a:extLst>
              </p:cNvPr>
              <p:cNvSpPr/>
              <p:nvPr/>
            </p:nvSpPr>
            <p:spPr bwMode="auto">
              <a:xfrm>
                <a:off x="4377513" y="2776444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9E89857-828A-5539-0FA1-5D377238B5D2}"/>
                  </a:ext>
                </a:extLst>
              </p:cNvPr>
              <p:cNvSpPr/>
              <p:nvPr/>
            </p:nvSpPr>
            <p:spPr bwMode="auto">
              <a:xfrm>
                <a:off x="4572000" y="3932933"/>
                <a:ext cx="1571410" cy="157141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751F296-5967-8112-17A7-D2C4CA86498B}"/>
                  </a:ext>
                </a:extLst>
              </p:cNvPr>
              <p:cNvSpPr/>
              <p:nvPr/>
            </p:nvSpPr>
            <p:spPr bwMode="auto">
              <a:xfrm>
                <a:off x="2806454" y="3932933"/>
                <a:ext cx="1571410" cy="15714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9" name="Right Arrow 28">
                <a:extLst>
                  <a:ext uri="{FF2B5EF4-FFF2-40B4-BE49-F238E27FC236}">
                    <a16:creationId xmlns:a16="http://schemas.microsoft.com/office/drawing/2014/main" id="{91C619A4-BBA7-7702-D8FB-F33247483FC1}"/>
                  </a:ext>
                </a:extLst>
              </p:cNvPr>
              <p:cNvSpPr/>
              <p:nvPr/>
            </p:nvSpPr>
            <p:spPr bwMode="auto">
              <a:xfrm rot="5400000">
                <a:off x="5181059" y="3732399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2A7F5CB9-832F-8D55-EE75-738989E8727C}"/>
                  </a:ext>
                </a:extLst>
              </p:cNvPr>
              <p:cNvSpPr/>
              <p:nvPr/>
            </p:nvSpPr>
            <p:spPr bwMode="auto">
              <a:xfrm flipH="1">
                <a:off x="4218707" y="4537677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CDA334E1-EA9D-5A35-82C0-3B2827584D7E}"/>
                  </a:ext>
                </a:extLst>
              </p:cNvPr>
              <p:cNvSpPr/>
              <p:nvPr/>
            </p:nvSpPr>
            <p:spPr bwMode="auto">
              <a:xfrm rot="16200000" flipV="1">
                <a:off x="3423980" y="3577924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C7D3CA-FF08-D78E-D0D2-1D08F871132E}"/>
                </a:ext>
              </a:extLst>
            </p:cNvPr>
            <p:cNvGrpSpPr/>
            <p:nvPr/>
          </p:nvGrpSpPr>
          <p:grpSpPr>
            <a:xfrm>
              <a:off x="3084990" y="2628527"/>
              <a:ext cx="1198597" cy="806191"/>
              <a:chOff x="2648628" y="3418018"/>
              <a:chExt cx="1198597" cy="806191"/>
            </a:xfrm>
          </p:grpSpPr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D12DFE16-37C5-4642-3412-ED374E5B0401}"/>
                  </a:ext>
                </a:extLst>
              </p:cNvPr>
              <p:cNvSpPr txBox="1"/>
              <p:nvPr/>
            </p:nvSpPr>
            <p:spPr>
              <a:xfrm>
                <a:off x="2658505" y="3418018"/>
                <a:ext cx="1188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  <p:sp>
            <p:nvSpPr>
              <p:cNvPr id="23" name="TextBox 27">
                <a:extLst>
                  <a:ext uri="{FF2B5EF4-FFF2-40B4-BE49-F238E27FC236}">
                    <a16:creationId xmlns:a16="http://schemas.microsoft.com/office/drawing/2014/main" id="{42414BE3-DEE2-7ACD-D3CA-48069BD759E2}"/>
                  </a:ext>
                </a:extLst>
              </p:cNvPr>
              <p:cNvSpPr txBox="1"/>
              <p:nvPr/>
            </p:nvSpPr>
            <p:spPr>
              <a:xfrm>
                <a:off x="2648628" y="3793322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Lorem Ipsum is dummy text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243E19-9764-FB01-4D97-BC069DAB5C09}"/>
                </a:ext>
              </a:extLst>
            </p:cNvPr>
            <p:cNvGrpSpPr/>
            <p:nvPr/>
          </p:nvGrpSpPr>
          <p:grpSpPr>
            <a:xfrm>
              <a:off x="4860413" y="2628527"/>
              <a:ext cx="1188720" cy="795213"/>
              <a:chOff x="2658505" y="3418018"/>
              <a:chExt cx="1188720" cy="795213"/>
            </a:xfrm>
          </p:grpSpPr>
          <p:sp>
            <p:nvSpPr>
              <p:cNvPr id="20" name="TextBox 29">
                <a:extLst>
                  <a:ext uri="{FF2B5EF4-FFF2-40B4-BE49-F238E27FC236}">
                    <a16:creationId xmlns:a16="http://schemas.microsoft.com/office/drawing/2014/main" id="{5FE25C2C-308B-987A-0E8B-8716499D6808}"/>
                  </a:ext>
                </a:extLst>
              </p:cNvPr>
              <p:cNvSpPr txBox="1"/>
              <p:nvPr/>
            </p:nvSpPr>
            <p:spPr>
              <a:xfrm>
                <a:off x="2658505" y="3418018"/>
                <a:ext cx="1188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  <p:sp>
            <p:nvSpPr>
              <p:cNvPr id="21" name="TextBox 30">
                <a:extLst>
                  <a:ext uri="{FF2B5EF4-FFF2-40B4-BE49-F238E27FC236}">
                    <a16:creationId xmlns:a16="http://schemas.microsoft.com/office/drawing/2014/main" id="{4102C5A8-64A8-1A0A-638F-2858D10603FC}"/>
                  </a:ext>
                </a:extLst>
              </p:cNvPr>
              <p:cNvSpPr txBox="1"/>
              <p:nvPr/>
            </p:nvSpPr>
            <p:spPr>
              <a:xfrm>
                <a:off x="2658505" y="3782344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+mj-lt"/>
                    <a:cs typeface="Calibri" panose="020F0502020204030204" pitchFamily="34" charset="0"/>
                  </a:rPr>
                  <a:t>Lorem Ipsum is dummy text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2330939-4C24-ED03-F51E-2744650C3143}"/>
                </a:ext>
              </a:extLst>
            </p:cNvPr>
            <p:cNvGrpSpPr/>
            <p:nvPr/>
          </p:nvGrpSpPr>
          <p:grpSpPr>
            <a:xfrm>
              <a:off x="4800600" y="4389760"/>
              <a:ext cx="1248533" cy="826051"/>
              <a:chOff x="2598692" y="3418018"/>
              <a:chExt cx="1248533" cy="826051"/>
            </a:xfrm>
          </p:grpSpPr>
          <p:sp>
            <p:nvSpPr>
              <p:cNvPr id="18" name="TextBox 32">
                <a:extLst>
                  <a:ext uri="{FF2B5EF4-FFF2-40B4-BE49-F238E27FC236}">
                    <a16:creationId xmlns:a16="http://schemas.microsoft.com/office/drawing/2014/main" id="{8B9F8ADB-A601-AAD9-3C68-50C46B7E1556}"/>
                  </a:ext>
                </a:extLst>
              </p:cNvPr>
              <p:cNvSpPr txBox="1"/>
              <p:nvPr/>
            </p:nvSpPr>
            <p:spPr>
              <a:xfrm>
                <a:off x="2658505" y="3418018"/>
                <a:ext cx="1188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  <p:sp>
            <p:nvSpPr>
              <p:cNvPr id="19" name="TextBox 33">
                <a:extLst>
                  <a:ext uri="{FF2B5EF4-FFF2-40B4-BE49-F238E27FC236}">
                    <a16:creationId xmlns:a16="http://schemas.microsoft.com/office/drawing/2014/main" id="{91471DA0-8D90-402E-A17C-4AF15509190C}"/>
                  </a:ext>
                </a:extLst>
              </p:cNvPr>
              <p:cNvSpPr txBox="1"/>
              <p:nvPr/>
            </p:nvSpPr>
            <p:spPr>
              <a:xfrm>
                <a:off x="2598692" y="3813182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Lorem Ipsum is dummy text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BAC46C-D5F5-BFF1-180E-BA60FA127701}"/>
                </a:ext>
              </a:extLst>
            </p:cNvPr>
            <p:cNvGrpSpPr/>
            <p:nvPr/>
          </p:nvGrpSpPr>
          <p:grpSpPr>
            <a:xfrm>
              <a:off x="3086966" y="4418655"/>
              <a:ext cx="1205088" cy="797156"/>
              <a:chOff x="2650604" y="3446913"/>
              <a:chExt cx="1205088" cy="797156"/>
            </a:xfrm>
          </p:grpSpPr>
          <p:sp>
            <p:nvSpPr>
              <p:cNvPr id="16" name="TextBox 35">
                <a:extLst>
                  <a:ext uri="{FF2B5EF4-FFF2-40B4-BE49-F238E27FC236}">
                    <a16:creationId xmlns:a16="http://schemas.microsoft.com/office/drawing/2014/main" id="{1226D721-77C2-5964-63EF-D992314B9602}"/>
                  </a:ext>
                </a:extLst>
              </p:cNvPr>
              <p:cNvSpPr txBox="1"/>
              <p:nvPr/>
            </p:nvSpPr>
            <p:spPr>
              <a:xfrm>
                <a:off x="2666972" y="3446913"/>
                <a:ext cx="11887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EXAMPLE TEXT </a:t>
                </a:r>
              </a:p>
            </p:txBody>
          </p:sp>
          <p:sp>
            <p:nvSpPr>
              <p:cNvPr id="17" name="TextBox 36">
                <a:extLst>
                  <a:ext uri="{FF2B5EF4-FFF2-40B4-BE49-F238E27FC236}">
                    <a16:creationId xmlns:a16="http://schemas.microsoft.com/office/drawing/2014/main" id="{A83E6E85-DDEE-3A4C-10D3-CFA9DE13E1B7}"/>
                  </a:ext>
                </a:extLst>
              </p:cNvPr>
              <p:cNvSpPr txBox="1"/>
              <p:nvPr/>
            </p:nvSpPr>
            <p:spPr>
              <a:xfrm>
                <a:off x="2650604" y="3813182"/>
                <a:ext cx="118872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Lorem Ipsum is dummy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66174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2018F5E-E6B4-BC22-85BF-FF0F163190D3}"/>
              </a:ext>
            </a:extLst>
          </p:cNvPr>
          <p:cNvGrpSpPr/>
          <p:nvPr/>
        </p:nvGrpSpPr>
        <p:grpSpPr>
          <a:xfrm>
            <a:off x="2367202" y="1762678"/>
            <a:ext cx="7451125" cy="3332643"/>
            <a:chOff x="840259" y="2171700"/>
            <a:chExt cx="7451125" cy="3332643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531E92-E97D-7981-C0CA-5E909BB36D88}"/>
                </a:ext>
              </a:extLst>
            </p:cNvPr>
            <p:cNvGrpSpPr/>
            <p:nvPr/>
          </p:nvGrpSpPr>
          <p:grpSpPr>
            <a:xfrm>
              <a:off x="2903522" y="2171700"/>
              <a:ext cx="3336956" cy="3332643"/>
              <a:chOff x="2806454" y="2171700"/>
              <a:chExt cx="3336956" cy="3332643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F893169-4382-08C3-088F-195777E1AA77}"/>
                  </a:ext>
                </a:extLst>
              </p:cNvPr>
              <p:cNvSpPr/>
              <p:nvPr/>
            </p:nvSpPr>
            <p:spPr bwMode="auto">
              <a:xfrm>
                <a:off x="4572000" y="2171700"/>
                <a:ext cx="1571410" cy="157141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253EDDE-F8B3-632C-426F-12A5CF3ACECE}"/>
                  </a:ext>
                </a:extLst>
              </p:cNvPr>
              <p:cNvSpPr/>
              <p:nvPr/>
            </p:nvSpPr>
            <p:spPr bwMode="auto">
              <a:xfrm>
                <a:off x="2806454" y="2171700"/>
                <a:ext cx="1571410" cy="1571410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Right Arrow 49">
                <a:extLst>
                  <a:ext uri="{FF2B5EF4-FFF2-40B4-BE49-F238E27FC236}">
                    <a16:creationId xmlns:a16="http://schemas.microsoft.com/office/drawing/2014/main" id="{D6FA1409-134F-CE28-E64C-2C1CFCD95CCA}"/>
                  </a:ext>
                </a:extLst>
              </p:cNvPr>
              <p:cNvSpPr/>
              <p:nvPr/>
            </p:nvSpPr>
            <p:spPr bwMode="auto">
              <a:xfrm>
                <a:off x="4377513" y="2776444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2DE60DC-DF5A-D59C-9F1E-73EDAFDF092D}"/>
                  </a:ext>
                </a:extLst>
              </p:cNvPr>
              <p:cNvSpPr/>
              <p:nvPr/>
            </p:nvSpPr>
            <p:spPr bwMode="auto">
              <a:xfrm>
                <a:off x="4572000" y="3932933"/>
                <a:ext cx="1571410" cy="157141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1859B513-CE2D-C3AC-64BB-1C04BCC7F33B}"/>
                  </a:ext>
                </a:extLst>
              </p:cNvPr>
              <p:cNvSpPr/>
              <p:nvPr/>
            </p:nvSpPr>
            <p:spPr bwMode="auto">
              <a:xfrm>
                <a:off x="2806454" y="3932933"/>
                <a:ext cx="1571410" cy="157141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Right Arrow 52">
                <a:extLst>
                  <a:ext uri="{FF2B5EF4-FFF2-40B4-BE49-F238E27FC236}">
                    <a16:creationId xmlns:a16="http://schemas.microsoft.com/office/drawing/2014/main" id="{F275BA53-8A46-DD33-610B-C6D0891CA9D9}"/>
                  </a:ext>
                </a:extLst>
              </p:cNvPr>
              <p:cNvSpPr/>
              <p:nvPr/>
            </p:nvSpPr>
            <p:spPr bwMode="auto">
              <a:xfrm rot="5400000">
                <a:off x="5181059" y="3732399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4" name="Right Arrow 53">
                <a:extLst>
                  <a:ext uri="{FF2B5EF4-FFF2-40B4-BE49-F238E27FC236}">
                    <a16:creationId xmlns:a16="http://schemas.microsoft.com/office/drawing/2014/main" id="{A202E658-F1F6-BF0B-639D-44E3FCF4668C}"/>
                  </a:ext>
                </a:extLst>
              </p:cNvPr>
              <p:cNvSpPr/>
              <p:nvPr/>
            </p:nvSpPr>
            <p:spPr bwMode="auto">
              <a:xfrm flipH="1">
                <a:off x="4218707" y="4537677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Right Arrow 54">
                <a:extLst>
                  <a:ext uri="{FF2B5EF4-FFF2-40B4-BE49-F238E27FC236}">
                    <a16:creationId xmlns:a16="http://schemas.microsoft.com/office/drawing/2014/main" id="{E38A8684-413F-32D1-7B15-EC4F3CEFB954}"/>
                  </a:ext>
                </a:extLst>
              </p:cNvPr>
              <p:cNvSpPr/>
              <p:nvPr/>
            </p:nvSpPr>
            <p:spPr bwMode="auto">
              <a:xfrm rot="16200000" flipV="1">
                <a:off x="3423980" y="3577924"/>
                <a:ext cx="353293" cy="361923"/>
              </a:xfrm>
              <a:prstGeom prst="rightArrow">
                <a:avLst>
                  <a:gd name="adj1" fmla="val 57945"/>
                  <a:gd name="adj2" fmla="val 62522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4" name="TextBox 26">
              <a:extLst>
                <a:ext uri="{FF2B5EF4-FFF2-40B4-BE49-F238E27FC236}">
                  <a16:creationId xmlns:a16="http://schemas.microsoft.com/office/drawing/2014/main" id="{B96E385E-64CF-17FC-C7D6-B0F75B7A37ED}"/>
                </a:ext>
              </a:extLst>
            </p:cNvPr>
            <p:cNvSpPr txBox="1"/>
            <p:nvPr/>
          </p:nvSpPr>
          <p:spPr>
            <a:xfrm>
              <a:off x="3094867" y="3082661"/>
              <a:ext cx="118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35" name="TextBox 29">
              <a:extLst>
                <a:ext uri="{FF2B5EF4-FFF2-40B4-BE49-F238E27FC236}">
                  <a16:creationId xmlns:a16="http://schemas.microsoft.com/office/drawing/2014/main" id="{569E4EF7-DE2C-8201-6A6A-7C9AAE0B10B2}"/>
                </a:ext>
              </a:extLst>
            </p:cNvPr>
            <p:cNvSpPr txBox="1"/>
            <p:nvPr/>
          </p:nvSpPr>
          <p:spPr>
            <a:xfrm>
              <a:off x="4860413" y="3082661"/>
              <a:ext cx="118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36" name="TextBox 32">
              <a:extLst>
                <a:ext uri="{FF2B5EF4-FFF2-40B4-BE49-F238E27FC236}">
                  <a16:creationId xmlns:a16="http://schemas.microsoft.com/office/drawing/2014/main" id="{66EB6408-1B95-AA45-E9AB-AC9D3D2E6D37}"/>
                </a:ext>
              </a:extLst>
            </p:cNvPr>
            <p:cNvSpPr txBox="1"/>
            <p:nvPr/>
          </p:nvSpPr>
          <p:spPr>
            <a:xfrm>
              <a:off x="4860413" y="4843894"/>
              <a:ext cx="118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37" name="TextBox 35">
              <a:extLst>
                <a:ext uri="{FF2B5EF4-FFF2-40B4-BE49-F238E27FC236}">
                  <a16:creationId xmlns:a16="http://schemas.microsoft.com/office/drawing/2014/main" id="{217AD5BF-A25A-681F-0702-1CDF18ACCCB8}"/>
                </a:ext>
              </a:extLst>
            </p:cNvPr>
            <p:cNvSpPr txBox="1"/>
            <p:nvPr/>
          </p:nvSpPr>
          <p:spPr>
            <a:xfrm>
              <a:off x="3094867" y="4843894"/>
              <a:ext cx="11887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EXAMPLE TEXT 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4AB7885F-EDF9-FC7E-FFEF-9AF63C9591C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27229" y="2621027"/>
              <a:ext cx="323997" cy="362737"/>
            </a:xfrm>
            <a:custGeom>
              <a:avLst/>
              <a:gdLst>
                <a:gd name="T0" fmla="*/ 93 w 190"/>
                <a:gd name="T1" fmla="*/ 120 h 213"/>
                <a:gd name="T2" fmla="*/ 93 w 190"/>
                <a:gd name="T3" fmla="*/ 27 h 213"/>
                <a:gd name="T4" fmla="*/ 0 w 190"/>
                <a:gd name="T5" fmla="*/ 120 h 213"/>
                <a:gd name="T6" fmla="*/ 93 w 190"/>
                <a:gd name="T7" fmla="*/ 213 h 213"/>
                <a:gd name="T8" fmla="*/ 187 w 190"/>
                <a:gd name="T9" fmla="*/ 120 h 213"/>
                <a:gd name="T10" fmla="*/ 177 w 190"/>
                <a:gd name="T11" fmla="*/ 78 h 213"/>
                <a:gd name="T12" fmla="*/ 93 w 190"/>
                <a:gd name="T13" fmla="*/ 120 h 213"/>
                <a:gd name="T14" fmla="*/ 190 w 190"/>
                <a:gd name="T15" fmla="*/ 52 h 213"/>
                <a:gd name="T16" fmla="*/ 107 w 190"/>
                <a:gd name="T17" fmla="*/ 0 h 213"/>
                <a:gd name="T18" fmla="*/ 107 w 190"/>
                <a:gd name="T19" fmla="*/ 93 h 213"/>
                <a:gd name="T20" fmla="*/ 190 w 190"/>
                <a:gd name="T21" fmla="*/ 5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0" h="213">
                  <a:moveTo>
                    <a:pt x="93" y="120"/>
                  </a:moveTo>
                  <a:lnTo>
                    <a:pt x="93" y="27"/>
                  </a:lnTo>
                  <a:cubicBezTo>
                    <a:pt x="42" y="27"/>
                    <a:pt x="0" y="68"/>
                    <a:pt x="0" y="120"/>
                  </a:cubicBezTo>
                  <a:cubicBezTo>
                    <a:pt x="0" y="172"/>
                    <a:pt x="42" y="213"/>
                    <a:pt x="93" y="213"/>
                  </a:cubicBezTo>
                  <a:cubicBezTo>
                    <a:pt x="145" y="213"/>
                    <a:pt x="187" y="172"/>
                    <a:pt x="187" y="120"/>
                  </a:cubicBezTo>
                  <a:cubicBezTo>
                    <a:pt x="187" y="105"/>
                    <a:pt x="183" y="91"/>
                    <a:pt x="177" y="78"/>
                  </a:cubicBezTo>
                  <a:lnTo>
                    <a:pt x="93" y="120"/>
                  </a:lnTo>
                  <a:close/>
                  <a:moveTo>
                    <a:pt x="190" y="52"/>
                  </a:moveTo>
                  <a:cubicBezTo>
                    <a:pt x="175" y="21"/>
                    <a:pt x="143" y="0"/>
                    <a:pt x="107" y="0"/>
                  </a:cubicBezTo>
                  <a:lnTo>
                    <a:pt x="107" y="93"/>
                  </a:lnTo>
                  <a:lnTo>
                    <a:pt x="190" y="52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029D9C03-EEE9-9FEB-64C1-BCC96838019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508740" y="4418372"/>
              <a:ext cx="360975" cy="316955"/>
            </a:xfrm>
            <a:custGeom>
              <a:avLst/>
              <a:gdLst>
                <a:gd name="T0" fmla="*/ 173 w 213"/>
                <a:gd name="T1" fmla="*/ 27 h 187"/>
                <a:gd name="T2" fmla="*/ 173 w 213"/>
                <a:gd name="T3" fmla="*/ 0 h 187"/>
                <a:gd name="T4" fmla="*/ 40 w 213"/>
                <a:gd name="T5" fmla="*/ 0 h 187"/>
                <a:gd name="T6" fmla="*/ 40 w 213"/>
                <a:gd name="T7" fmla="*/ 27 h 187"/>
                <a:gd name="T8" fmla="*/ 0 w 213"/>
                <a:gd name="T9" fmla="*/ 27 h 187"/>
                <a:gd name="T10" fmla="*/ 0 w 213"/>
                <a:gd name="T11" fmla="*/ 54 h 187"/>
                <a:gd name="T12" fmla="*/ 40 w 213"/>
                <a:gd name="T13" fmla="*/ 94 h 187"/>
                <a:gd name="T14" fmla="*/ 52 w 213"/>
                <a:gd name="T15" fmla="*/ 92 h 187"/>
                <a:gd name="T16" fmla="*/ 93 w 213"/>
                <a:gd name="T17" fmla="*/ 119 h 187"/>
                <a:gd name="T18" fmla="*/ 93 w 213"/>
                <a:gd name="T19" fmla="*/ 160 h 187"/>
                <a:gd name="T20" fmla="*/ 80 w 213"/>
                <a:gd name="T21" fmla="*/ 160 h 187"/>
                <a:gd name="T22" fmla="*/ 53 w 213"/>
                <a:gd name="T23" fmla="*/ 187 h 187"/>
                <a:gd name="T24" fmla="*/ 160 w 213"/>
                <a:gd name="T25" fmla="*/ 187 h 187"/>
                <a:gd name="T26" fmla="*/ 133 w 213"/>
                <a:gd name="T27" fmla="*/ 160 h 187"/>
                <a:gd name="T28" fmla="*/ 120 w 213"/>
                <a:gd name="T29" fmla="*/ 160 h 187"/>
                <a:gd name="T30" fmla="*/ 120 w 213"/>
                <a:gd name="T31" fmla="*/ 119 h 187"/>
                <a:gd name="T32" fmla="*/ 161 w 213"/>
                <a:gd name="T33" fmla="*/ 92 h 187"/>
                <a:gd name="T34" fmla="*/ 173 w 213"/>
                <a:gd name="T35" fmla="*/ 94 h 187"/>
                <a:gd name="T36" fmla="*/ 213 w 213"/>
                <a:gd name="T37" fmla="*/ 54 h 187"/>
                <a:gd name="T38" fmla="*/ 213 w 213"/>
                <a:gd name="T39" fmla="*/ 27 h 187"/>
                <a:gd name="T40" fmla="*/ 173 w 213"/>
                <a:gd name="T41" fmla="*/ 27 h 187"/>
                <a:gd name="T42" fmla="*/ 40 w 213"/>
                <a:gd name="T43" fmla="*/ 78 h 187"/>
                <a:gd name="T44" fmla="*/ 16 w 213"/>
                <a:gd name="T45" fmla="*/ 54 h 187"/>
                <a:gd name="T46" fmla="*/ 16 w 213"/>
                <a:gd name="T47" fmla="*/ 40 h 187"/>
                <a:gd name="T48" fmla="*/ 40 w 213"/>
                <a:gd name="T49" fmla="*/ 40 h 187"/>
                <a:gd name="T50" fmla="*/ 40 w 213"/>
                <a:gd name="T51" fmla="*/ 54 h 187"/>
                <a:gd name="T52" fmla="*/ 44 w 213"/>
                <a:gd name="T53" fmla="*/ 77 h 187"/>
                <a:gd name="T54" fmla="*/ 40 w 213"/>
                <a:gd name="T55" fmla="*/ 78 h 187"/>
                <a:gd name="T56" fmla="*/ 198 w 213"/>
                <a:gd name="T57" fmla="*/ 54 h 187"/>
                <a:gd name="T58" fmla="*/ 173 w 213"/>
                <a:gd name="T59" fmla="*/ 78 h 187"/>
                <a:gd name="T60" fmla="*/ 169 w 213"/>
                <a:gd name="T61" fmla="*/ 77 h 187"/>
                <a:gd name="T62" fmla="*/ 173 w 213"/>
                <a:gd name="T63" fmla="*/ 54 h 187"/>
                <a:gd name="T64" fmla="*/ 173 w 213"/>
                <a:gd name="T65" fmla="*/ 40 h 187"/>
                <a:gd name="T66" fmla="*/ 198 w 213"/>
                <a:gd name="T67" fmla="*/ 40 h 187"/>
                <a:gd name="T68" fmla="*/ 198 w 213"/>
                <a:gd name="T69" fmla="*/ 5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3" h="187">
                  <a:moveTo>
                    <a:pt x="173" y="27"/>
                  </a:moveTo>
                  <a:lnTo>
                    <a:pt x="173" y="0"/>
                  </a:lnTo>
                  <a:lnTo>
                    <a:pt x="40" y="0"/>
                  </a:lnTo>
                  <a:lnTo>
                    <a:pt x="40" y="27"/>
                  </a:lnTo>
                  <a:lnTo>
                    <a:pt x="0" y="27"/>
                  </a:lnTo>
                  <a:lnTo>
                    <a:pt x="0" y="54"/>
                  </a:lnTo>
                  <a:cubicBezTo>
                    <a:pt x="0" y="76"/>
                    <a:pt x="18" y="94"/>
                    <a:pt x="40" y="94"/>
                  </a:cubicBezTo>
                  <a:cubicBezTo>
                    <a:pt x="44" y="94"/>
                    <a:pt x="48" y="93"/>
                    <a:pt x="52" y="92"/>
                  </a:cubicBezTo>
                  <a:cubicBezTo>
                    <a:pt x="62" y="106"/>
                    <a:pt x="76" y="116"/>
                    <a:pt x="93" y="119"/>
                  </a:cubicBezTo>
                  <a:lnTo>
                    <a:pt x="93" y="160"/>
                  </a:lnTo>
                  <a:lnTo>
                    <a:pt x="80" y="160"/>
                  </a:lnTo>
                  <a:cubicBezTo>
                    <a:pt x="65" y="160"/>
                    <a:pt x="53" y="172"/>
                    <a:pt x="53" y="187"/>
                  </a:cubicBezTo>
                  <a:lnTo>
                    <a:pt x="160" y="187"/>
                  </a:lnTo>
                  <a:cubicBezTo>
                    <a:pt x="160" y="172"/>
                    <a:pt x="148" y="160"/>
                    <a:pt x="133" y="160"/>
                  </a:cubicBezTo>
                  <a:lnTo>
                    <a:pt x="120" y="160"/>
                  </a:lnTo>
                  <a:lnTo>
                    <a:pt x="120" y="119"/>
                  </a:lnTo>
                  <a:cubicBezTo>
                    <a:pt x="137" y="116"/>
                    <a:pt x="152" y="106"/>
                    <a:pt x="161" y="92"/>
                  </a:cubicBezTo>
                  <a:cubicBezTo>
                    <a:pt x="165" y="93"/>
                    <a:pt x="169" y="94"/>
                    <a:pt x="173" y="94"/>
                  </a:cubicBezTo>
                  <a:cubicBezTo>
                    <a:pt x="195" y="94"/>
                    <a:pt x="213" y="76"/>
                    <a:pt x="213" y="54"/>
                  </a:cubicBezTo>
                  <a:lnTo>
                    <a:pt x="213" y="27"/>
                  </a:lnTo>
                  <a:lnTo>
                    <a:pt x="173" y="27"/>
                  </a:lnTo>
                  <a:close/>
                  <a:moveTo>
                    <a:pt x="40" y="78"/>
                  </a:moveTo>
                  <a:cubicBezTo>
                    <a:pt x="27" y="78"/>
                    <a:pt x="16" y="67"/>
                    <a:pt x="16" y="54"/>
                  </a:cubicBezTo>
                  <a:lnTo>
                    <a:pt x="16" y="40"/>
                  </a:lnTo>
                  <a:lnTo>
                    <a:pt x="40" y="40"/>
                  </a:lnTo>
                  <a:lnTo>
                    <a:pt x="40" y="54"/>
                  </a:lnTo>
                  <a:cubicBezTo>
                    <a:pt x="40" y="62"/>
                    <a:pt x="42" y="70"/>
                    <a:pt x="44" y="77"/>
                  </a:cubicBezTo>
                  <a:cubicBezTo>
                    <a:pt x="43" y="78"/>
                    <a:pt x="41" y="78"/>
                    <a:pt x="40" y="78"/>
                  </a:cubicBezTo>
                  <a:close/>
                  <a:moveTo>
                    <a:pt x="198" y="54"/>
                  </a:moveTo>
                  <a:cubicBezTo>
                    <a:pt x="198" y="67"/>
                    <a:pt x="187" y="78"/>
                    <a:pt x="173" y="78"/>
                  </a:cubicBezTo>
                  <a:cubicBezTo>
                    <a:pt x="172" y="78"/>
                    <a:pt x="170" y="78"/>
                    <a:pt x="169" y="77"/>
                  </a:cubicBezTo>
                  <a:cubicBezTo>
                    <a:pt x="172" y="70"/>
                    <a:pt x="173" y="62"/>
                    <a:pt x="173" y="54"/>
                  </a:cubicBezTo>
                  <a:lnTo>
                    <a:pt x="173" y="40"/>
                  </a:lnTo>
                  <a:lnTo>
                    <a:pt x="198" y="40"/>
                  </a:lnTo>
                  <a:lnTo>
                    <a:pt x="198" y="5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F3CB4F0A-D61C-D992-1A4E-1C04193BAC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1645" y="2614208"/>
              <a:ext cx="366256" cy="360975"/>
            </a:xfrm>
            <a:custGeom>
              <a:avLst/>
              <a:gdLst>
                <a:gd name="T0" fmla="*/ 200 w 215"/>
                <a:gd name="T1" fmla="*/ 168 h 213"/>
                <a:gd name="T2" fmla="*/ 134 w 215"/>
                <a:gd name="T3" fmla="*/ 58 h 213"/>
                <a:gd name="T4" fmla="*/ 134 w 215"/>
                <a:gd name="T5" fmla="*/ 13 h 213"/>
                <a:gd name="T6" fmla="*/ 141 w 215"/>
                <a:gd name="T7" fmla="*/ 13 h 213"/>
                <a:gd name="T8" fmla="*/ 148 w 215"/>
                <a:gd name="T9" fmla="*/ 7 h 213"/>
                <a:gd name="T10" fmla="*/ 141 w 215"/>
                <a:gd name="T11" fmla="*/ 0 h 213"/>
                <a:gd name="T12" fmla="*/ 74 w 215"/>
                <a:gd name="T13" fmla="*/ 0 h 213"/>
                <a:gd name="T14" fmla="*/ 68 w 215"/>
                <a:gd name="T15" fmla="*/ 7 h 213"/>
                <a:gd name="T16" fmla="*/ 74 w 215"/>
                <a:gd name="T17" fmla="*/ 13 h 213"/>
                <a:gd name="T18" fmla="*/ 81 w 215"/>
                <a:gd name="T19" fmla="*/ 13 h 213"/>
                <a:gd name="T20" fmla="*/ 81 w 215"/>
                <a:gd name="T21" fmla="*/ 58 h 213"/>
                <a:gd name="T22" fmla="*/ 15 w 215"/>
                <a:gd name="T23" fmla="*/ 168 h 213"/>
                <a:gd name="T24" fmla="*/ 41 w 215"/>
                <a:gd name="T25" fmla="*/ 213 h 213"/>
                <a:gd name="T26" fmla="*/ 174 w 215"/>
                <a:gd name="T27" fmla="*/ 213 h 213"/>
                <a:gd name="T28" fmla="*/ 200 w 215"/>
                <a:gd name="T29" fmla="*/ 168 h 213"/>
                <a:gd name="T30" fmla="*/ 51 w 215"/>
                <a:gd name="T31" fmla="*/ 133 h 213"/>
                <a:gd name="T32" fmla="*/ 94 w 215"/>
                <a:gd name="T33" fmla="*/ 61 h 213"/>
                <a:gd name="T34" fmla="*/ 94 w 215"/>
                <a:gd name="T35" fmla="*/ 13 h 213"/>
                <a:gd name="T36" fmla="*/ 121 w 215"/>
                <a:gd name="T37" fmla="*/ 13 h 213"/>
                <a:gd name="T38" fmla="*/ 121 w 215"/>
                <a:gd name="T39" fmla="*/ 61 h 213"/>
                <a:gd name="T40" fmla="*/ 164 w 215"/>
                <a:gd name="T41" fmla="*/ 133 h 213"/>
                <a:gd name="T42" fmla="*/ 51 w 215"/>
                <a:gd name="T43" fmla="*/ 13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5" h="213">
                  <a:moveTo>
                    <a:pt x="200" y="168"/>
                  </a:moveTo>
                  <a:lnTo>
                    <a:pt x="134" y="58"/>
                  </a:lnTo>
                  <a:lnTo>
                    <a:pt x="134" y="13"/>
                  </a:lnTo>
                  <a:lnTo>
                    <a:pt x="141" y="13"/>
                  </a:lnTo>
                  <a:cubicBezTo>
                    <a:pt x="145" y="13"/>
                    <a:pt x="148" y="10"/>
                    <a:pt x="148" y="7"/>
                  </a:cubicBezTo>
                  <a:cubicBezTo>
                    <a:pt x="148" y="3"/>
                    <a:pt x="145" y="0"/>
                    <a:pt x="141" y="0"/>
                  </a:cubicBezTo>
                  <a:lnTo>
                    <a:pt x="74" y="0"/>
                  </a:lnTo>
                  <a:cubicBezTo>
                    <a:pt x="71" y="0"/>
                    <a:pt x="68" y="3"/>
                    <a:pt x="68" y="7"/>
                  </a:cubicBezTo>
                  <a:cubicBezTo>
                    <a:pt x="68" y="10"/>
                    <a:pt x="71" y="13"/>
                    <a:pt x="74" y="13"/>
                  </a:cubicBezTo>
                  <a:lnTo>
                    <a:pt x="81" y="13"/>
                  </a:lnTo>
                  <a:lnTo>
                    <a:pt x="81" y="58"/>
                  </a:lnTo>
                  <a:lnTo>
                    <a:pt x="15" y="168"/>
                  </a:lnTo>
                  <a:cubicBezTo>
                    <a:pt x="0" y="193"/>
                    <a:pt x="12" y="213"/>
                    <a:pt x="41" y="213"/>
                  </a:cubicBezTo>
                  <a:lnTo>
                    <a:pt x="174" y="213"/>
                  </a:lnTo>
                  <a:cubicBezTo>
                    <a:pt x="204" y="213"/>
                    <a:pt x="215" y="193"/>
                    <a:pt x="200" y="168"/>
                  </a:cubicBezTo>
                  <a:close/>
                  <a:moveTo>
                    <a:pt x="51" y="133"/>
                  </a:moveTo>
                  <a:lnTo>
                    <a:pt x="94" y="61"/>
                  </a:lnTo>
                  <a:lnTo>
                    <a:pt x="94" y="13"/>
                  </a:lnTo>
                  <a:lnTo>
                    <a:pt x="121" y="13"/>
                  </a:lnTo>
                  <a:lnTo>
                    <a:pt x="121" y="61"/>
                  </a:lnTo>
                  <a:lnTo>
                    <a:pt x="164" y="133"/>
                  </a:lnTo>
                  <a:lnTo>
                    <a:pt x="51" y="133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2B0613D-EF53-ADB3-515A-D536E3299F3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84851" y="4406033"/>
              <a:ext cx="339845" cy="341606"/>
              <a:chOff x="6321" y="2388"/>
              <a:chExt cx="193" cy="194"/>
            </a:xfrm>
            <a:solidFill>
              <a:schemeClr val="bg1"/>
            </a:solidFill>
          </p:grpSpPr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62FB91C-93CE-B857-EFDE-4EB33C617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1" y="2388"/>
                <a:ext cx="133" cy="133"/>
              </a:xfrm>
              <a:custGeom>
                <a:avLst/>
                <a:gdLst>
                  <a:gd name="T0" fmla="*/ 133 w 133"/>
                  <a:gd name="T1" fmla="*/ 57 h 133"/>
                  <a:gd name="T2" fmla="*/ 115 w 133"/>
                  <a:gd name="T3" fmla="*/ 39 h 133"/>
                  <a:gd name="T4" fmla="*/ 79 w 133"/>
                  <a:gd name="T5" fmla="*/ 74 h 133"/>
                  <a:gd name="T6" fmla="*/ 59 w 133"/>
                  <a:gd name="T7" fmla="*/ 54 h 133"/>
                  <a:gd name="T8" fmla="*/ 95 w 133"/>
                  <a:gd name="T9" fmla="*/ 18 h 133"/>
                  <a:gd name="T10" fmla="*/ 76 w 133"/>
                  <a:gd name="T11" fmla="*/ 0 h 133"/>
                  <a:gd name="T12" fmla="*/ 41 w 133"/>
                  <a:gd name="T13" fmla="*/ 36 h 133"/>
                  <a:gd name="T14" fmla="*/ 18 w 133"/>
                  <a:gd name="T15" fmla="*/ 13 h 133"/>
                  <a:gd name="T16" fmla="*/ 0 w 133"/>
                  <a:gd name="T17" fmla="*/ 30 h 133"/>
                  <a:gd name="T18" fmla="*/ 103 w 133"/>
                  <a:gd name="T19" fmla="*/ 133 h 133"/>
                  <a:gd name="T20" fmla="*/ 121 w 133"/>
                  <a:gd name="T21" fmla="*/ 116 h 133"/>
                  <a:gd name="T22" fmla="*/ 97 w 133"/>
                  <a:gd name="T23" fmla="*/ 92 h 133"/>
                  <a:gd name="T24" fmla="*/ 133 w 133"/>
                  <a:gd name="T25" fmla="*/ 57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33">
                    <a:moveTo>
                      <a:pt x="133" y="57"/>
                    </a:moveTo>
                    <a:lnTo>
                      <a:pt x="115" y="39"/>
                    </a:lnTo>
                    <a:lnTo>
                      <a:pt x="79" y="74"/>
                    </a:lnTo>
                    <a:lnTo>
                      <a:pt x="59" y="54"/>
                    </a:lnTo>
                    <a:lnTo>
                      <a:pt x="95" y="18"/>
                    </a:lnTo>
                    <a:lnTo>
                      <a:pt x="76" y="0"/>
                    </a:lnTo>
                    <a:lnTo>
                      <a:pt x="41" y="36"/>
                    </a:lnTo>
                    <a:lnTo>
                      <a:pt x="18" y="13"/>
                    </a:lnTo>
                    <a:lnTo>
                      <a:pt x="0" y="30"/>
                    </a:lnTo>
                    <a:lnTo>
                      <a:pt x="103" y="133"/>
                    </a:lnTo>
                    <a:lnTo>
                      <a:pt x="121" y="116"/>
                    </a:lnTo>
                    <a:lnTo>
                      <a:pt x="97" y="92"/>
                    </a:lnTo>
                    <a:lnTo>
                      <a:pt x="133" y="57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58C47E0-176B-93DE-6B72-2089ADE92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1" y="2434"/>
                <a:ext cx="147" cy="148"/>
              </a:xfrm>
              <a:custGeom>
                <a:avLst/>
                <a:gdLst>
                  <a:gd name="T0" fmla="*/ 153 w 153"/>
                  <a:gd name="T1" fmla="*/ 92 h 153"/>
                  <a:gd name="T2" fmla="*/ 61 w 153"/>
                  <a:gd name="T3" fmla="*/ 0 h 153"/>
                  <a:gd name="T4" fmla="*/ 34 w 153"/>
                  <a:gd name="T5" fmla="*/ 93 h 153"/>
                  <a:gd name="T6" fmla="*/ 6 w 153"/>
                  <a:gd name="T7" fmla="*/ 120 h 153"/>
                  <a:gd name="T8" fmla="*/ 6 w 153"/>
                  <a:gd name="T9" fmla="*/ 144 h 153"/>
                  <a:gd name="T10" fmla="*/ 10 w 153"/>
                  <a:gd name="T11" fmla="*/ 147 h 153"/>
                  <a:gd name="T12" fmla="*/ 33 w 153"/>
                  <a:gd name="T13" fmla="*/ 147 h 153"/>
                  <a:gd name="T14" fmla="*/ 61 w 153"/>
                  <a:gd name="T15" fmla="*/ 119 h 153"/>
                  <a:gd name="T16" fmla="*/ 153 w 153"/>
                  <a:gd name="T17" fmla="*/ 9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3" h="153">
                    <a:moveTo>
                      <a:pt x="153" y="92"/>
                    </a:moveTo>
                    <a:lnTo>
                      <a:pt x="61" y="0"/>
                    </a:lnTo>
                    <a:cubicBezTo>
                      <a:pt x="41" y="24"/>
                      <a:pt x="18" y="61"/>
                      <a:pt x="34" y="93"/>
                    </a:cubicBezTo>
                    <a:lnTo>
                      <a:pt x="6" y="120"/>
                    </a:lnTo>
                    <a:cubicBezTo>
                      <a:pt x="0" y="127"/>
                      <a:pt x="0" y="137"/>
                      <a:pt x="6" y="144"/>
                    </a:cubicBezTo>
                    <a:lnTo>
                      <a:pt x="10" y="147"/>
                    </a:lnTo>
                    <a:cubicBezTo>
                      <a:pt x="16" y="153"/>
                      <a:pt x="27" y="153"/>
                      <a:pt x="33" y="147"/>
                    </a:cubicBezTo>
                    <a:lnTo>
                      <a:pt x="61" y="119"/>
                    </a:lnTo>
                    <a:cubicBezTo>
                      <a:pt x="92" y="135"/>
                      <a:pt x="129" y="112"/>
                      <a:pt x="153" y="9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2" name="TextBox 45">
              <a:extLst>
                <a:ext uri="{FF2B5EF4-FFF2-40B4-BE49-F238E27FC236}">
                  <a16:creationId xmlns:a16="http://schemas.microsoft.com/office/drawing/2014/main" id="{ECB060EB-4238-1AA2-2854-EB71DAC7322D}"/>
                </a:ext>
              </a:extLst>
            </p:cNvPr>
            <p:cNvSpPr txBox="1"/>
            <p:nvPr/>
          </p:nvSpPr>
          <p:spPr>
            <a:xfrm>
              <a:off x="6398933" y="2657323"/>
              <a:ext cx="189245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43" name="TextBox 48">
              <a:extLst>
                <a:ext uri="{FF2B5EF4-FFF2-40B4-BE49-F238E27FC236}">
                  <a16:creationId xmlns:a16="http://schemas.microsoft.com/office/drawing/2014/main" id="{CB8AE39C-49AC-4588-4CCE-BBBFA49EC6D7}"/>
                </a:ext>
              </a:extLst>
            </p:cNvPr>
            <p:cNvSpPr txBox="1"/>
            <p:nvPr/>
          </p:nvSpPr>
          <p:spPr>
            <a:xfrm>
              <a:off x="6398933" y="4396290"/>
              <a:ext cx="189245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44" name="TextBox 49">
              <a:extLst>
                <a:ext uri="{FF2B5EF4-FFF2-40B4-BE49-F238E27FC236}">
                  <a16:creationId xmlns:a16="http://schemas.microsoft.com/office/drawing/2014/main" id="{CE5770EB-9589-E38D-42C2-7B824ACE77EF}"/>
                </a:ext>
              </a:extLst>
            </p:cNvPr>
            <p:cNvSpPr txBox="1"/>
            <p:nvPr/>
          </p:nvSpPr>
          <p:spPr>
            <a:xfrm>
              <a:off x="840259" y="2657323"/>
              <a:ext cx="18901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</a:t>
              </a:r>
              <a:r>
                <a:rPr lang="en-US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5" name="TextBox 50">
              <a:extLst>
                <a:ext uri="{FF2B5EF4-FFF2-40B4-BE49-F238E27FC236}">
                  <a16:creationId xmlns:a16="http://schemas.microsoft.com/office/drawing/2014/main" id="{2BA435C1-A4FC-4E7F-5838-E6C45DDC3162}"/>
                </a:ext>
              </a:extLst>
            </p:cNvPr>
            <p:cNvSpPr txBox="1"/>
            <p:nvPr/>
          </p:nvSpPr>
          <p:spPr>
            <a:xfrm>
              <a:off x="840259" y="4396290"/>
              <a:ext cx="189010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299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FBB7B6-A546-21B9-9193-43E7D77E32AB}"/>
              </a:ext>
            </a:extLst>
          </p:cNvPr>
          <p:cNvGrpSpPr/>
          <p:nvPr/>
        </p:nvGrpSpPr>
        <p:grpSpPr>
          <a:xfrm>
            <a:off x="2835449" y="2304108"/>
            <a:ext cx="6524277" cy="2938271"/>
            <a:chOff x="1295038" y="2399250"/>
            <a:chExt cx="6524277" cy="29382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12CB9A-F290-5B95-9E4E-27AB5B23D8D8}"/>
                </a:ext>
              </a:extLst>
            </p:cNvPr>
            <p:cNvSpPr/>
            <p:nvPr/>
          </p:nvSpPr>
          <p:spPr bwMode="auto">
            <a:xfrm>
              <a:off x="1351483" y="2399250"/>
              <a:ext cx="1842247" cy="80682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CFE465E-CBA3-9DA2-30C2-D84AA39B3424}"/>
                </a:ext>
              </a:extLst>
            </p:cNvPr>
            <p:cNvSpPr/>
            <p:nvPr/>
          </p:nvSpPr>
          <p:spPr bwMode="auto">
            <a:xfrm rot="5400000" flipV="1">
              <a:off x="2666572" y="2475932"/>
              <a:ext cx="603840" cy="450476"/>
            </a:xfrm>
            <a:prstGeom prst="parallelogram">
              <a:avLst>
                <a:gd name="adj" fmla="val 56960"/>
              </a:avLst>
            </a:prstGeom>
            <a:solidFill>
              <a:srgbClr val="010B1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F6B74B-CA95-49B6-4C96-935BC6936E7E}"/>
                </a:ext>
              </a:extLst>
            </p:cNvPr>
            <p:cNvSpPr/>
            <p:nvPr/>
          </p:nvSpPr>
          <p:spPr bwMode="auto">
            <a:xfrm>
              <a:off x="2743254" y="2658010"/>
              <a:ext cx="1842247" cy="80682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EBE996E-4BB6-9D0D-B9D8-74E9FFD1845B}"/>
                </a:ext>
              </a:extLst>
            </p:cNvPr>
            <p:cNvSpPr/>
            <p:nvPr/>
          </p:nvSpPr>
          <p:spPr bwMode="auto">
            <a:xfrm rot="5400000" flipV="1">
              <a:off x="4058343" y="2734693"/>
              <a:ext cx="603840" cy="450476"/>
            </a:xfrm>
            <a:prstGeom prst="parallelogram">
              <a:avLst>
                <a:gd name="adj" fmla="val 56960"/>
              </a:avLst>
            </a:prstGeom>
            <a:solidFill>
              <a:srgbClr val="0F1D3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C09AA8-8CF9-A0B7-9D12-8FF029463377}"/>
                </a:ext>
              </a:extLst>
            </p:cNvPr>
            <p:cNvSpPr/>
            <p:nvPr/>
          </p:nvSpPr>
          <p:spPr bwMode="auto">
            <a:xfrm>
              <a:off x="4135023" y="2913504"/>
              <a:ext cx="1842247" cy="806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E07634E-4261-8074-BB40-E4E65233794A}"/>
                </a:ext>
              </a:extLst>
            </p:cNvPr>
            <p:cNvSpPr/>
            <p:nvPr/>
          </p:nvSpPr>
          <p:spPr bwMode="auto">
            <a:xfrm rot="5400000" flipV="1">
              <a:off x="5450112" y="2990186"/>
              <a:ext cx="603840" cy="450476"/>
            </a:xfrm>
            <a:prstGeom prst="parallelogram">
              <a:avLst>
                <a:gd name="adj" fmla="val 56359"/>
              </a:avLst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9938B0-6A73-D677-366B-8A1BFE5206FA}"/>
                </a:ext>
              </a:extLst>
            </p:cNvPr>
            <p:cNvSpPr/>
            <p:nvPr/>
          </p:nvSpPr>
          <p:spPr bwMode="auto">
            <a:xfrm>
              <a:off x="5526793" y="3168998"/>
              <a:ext cx="1842247" cy="8068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Isosceles Triangle 22">
              <a:extLst>
                <a:ext uri="{FF2B5EF4-FFF2-40B4-BE49-F238E27FC236}">
                  <a16:creationId xmlns:a16="http://schemas.microsoft.com/office/drawing/2014/main" id="{E7F08BFD-A70A-24D6-E7B9-862F19E0F4B4}"/>
                </a:ext>
              </a:extLst>
            </p:cNvPr>
            <p:cNvSpPr/>
            <p:nvPr/>
          </p:nvSpPr>
          <p:spPr bwMode="auto">
            <a:xfrm rot="5400000">
              <a:off x="7084466" y="3347272"/>
              <a:ext cx="1019421" cy="45027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" name="TextBox 11">
              <a:extLst>
                <a:ext uri="{FF2B5EF4-FFF2-40B4-BE49-F238E27FC236}">
                  <a16:creationId xmlns:a16="http://schemas.microsoft.com/office/drawing/2014/main" id="{4FE91733-3595-7B94-7898-6B017B23387E}"/>
                </a:ext>
              </a:extLst>
            </p:cNvPr>
            <p:cNvSpPr txBox="1"/>
            <p:nvPr/>
          </p:nvSpPr>
          <p:spPr>
            <a:xfrm>
              <a:off x="2793616" y="2930617"/>
              <a:ext cx="1315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0" name="TextBox 12">
              <a:extLst>
                <a:ext uri="{FF2B5EF4-FFF2-40B4-BE49-F238E27FC236}">
                  <a16:creationId xmlns:a16="http://schemas.microsoft.com/office/drawing/2014/main" id="{C429991D-A82E-BCA9-A855-A59B0EA4D206}"/>
                </a:ext>
              </a:extLst>
            </p:cNvPr>
            <p:cNvSpPr txBox="1"/>
            <p:nvPr/>
          </p:nvSpPr>
          <p:spPr>
            <a:xfrm>
              <a:off x="4185385" y="3186111"/>
              <a:ext cx="1315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656C9B49-947A-F28A-2D03-6FF7FADD824D}"/>
                </a:ext>
              </a:extLst>
            </p:cNvPr>
            <p:cNvSpPr txBox="1"/>
            <p:nvPr/>
          </p:nvSpPr>
          <p:spPr>
            <a:xfrm>
              <a:off x="5881958" y="3441605"/>
              <a:ext cx="1315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016232B5-1B56-AC94-FDE5-148D3AFC44A0}"/>
                </a:ext>
              </a:extLst>
            </p:cNvPr>
            <p:cNvSpPr txBox="1"/>
            <p:nvPr/>
          </p:nvSpPr>
          <p:spPr>
            <a:xfrm>
              <a:off x="2683183" y="3718911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9C29C5C9-401F-4156-054C-BA2A2A872B79}"/>
                </a:ext>
              </a:extLst>
            </p:cNvPr>
            <p:cNvSpPr txBox="1"/>
            <p:nvPr/>
          </p:nvSpPr>
          <p:spPr>
            <a:xfrm>
              <a:off x="4075224" y="3974218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40879007-D8D5-4574-EB90-C09A9354B909}"/>
                </a:ext>
              </a:extLst>
            </p:cNvPr>
            <p:cNvSpPr txBox="1"/>
            <p:nvPr/>
          </p:nvSpPr>
          <p:spPr>
            <a:xfrm>
              <a:off x="5467264" y="4229525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0CABC7-E156-95B4-05D4-8A9DE22913E4}"/>
                </a:ext>
              </a:extLst>
            </p:cNvPr>
            <p:cNvSpPr txBox="1"/>
            <p:nvPr/>
          </p:nvSpPr>
          <p:spPr>
            <a:xfrm>
              <a:off x="1295038" y="3463604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0BB818-3E56-D4D6-4EF0-D86DD28938AD}"/>
                </a:ext>
              </a:extLst>
            </p:cNvPr>
            <p:cNvSpPr txBox="1"/>
            <p:nvPr/>
          </p:nvSpPr>
          <p:spPr>
            <a:xfrm>
              <a:off x="1382676" y="2671857"/>
              <a:ext cx="13159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9499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FBB7B6-A546-21B9-9193-43E7D77E32AB}"/>
              </a:ext>
            </a:extLst>
          </p:cNvPr>
          <p:cNvGrpSpPr/>
          <p:nvPr/>
        </p:nvGrpSpPr>
        <p:grpSpPr>
          <a:xfrm>
            <a:off x="2835449" y="2304108"/>
            <a:ext cx="6524277" cy="2938271"/>
            <a:chOff x="1295038" y="2399250"/>
            <a:chExt cx="6524277" cy="293827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12CB9A-F290-5B95-9E4E-27AB5B23D8D8}"/>
                </a:ext>
              </a:extLst>
            </p:cNvPr>
            <p:cNvSpPr/>
            <p:nvPr/>
          </p:nvSpPr>
          <p:spPr bwMode="auto">
            <a:xfrm>
              <a:off x="1351483" y="2399250"/>
              <a:ext cx="1842247" cy="806824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CFE465E-CBA3-9DA2-30C2-D84AA39B3424}"/>
                </a:ext>
              </a:extLst>
            </p:cNvPr>
            <p:cNvSpPr/>
            <p:nvPr/>
          </p:nvSpPr>
          <p:spPr bwMode="auto">
            <a:xfrm rot="5400000" flipV="1">
              <a:off x="2666572" y="2475932"/>
              <a:ext cx="603840" cy="450476"/>
            </a:xfrm>
            <a:prstGeom prst="parallelogram">
              <a:avLst>
                <a:gd name="adj" fmla="val 56960"/>
              </a:avLst>
            </a:prstGeom>
            <a:solidFill>
              <a:srgbClr val="010B1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F6B74B-CA95-49B6-4C96-935BC6936E7E}"/>
                </a:ext>
              </a:extLst>
            </p:cNvPr>
            <p:cNvSpPr/>
            <p:nvPr/>
          </p:nvSpPr>
          <p:spPr bwMode="auto">
            <a:xfrm>
              <a:off x="2743254" y="2658010"/>
              <a:ext cx="1842247" cy="806824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AEBE996E-4BB6-9D0D-B9D8-74E9FFD1845B}"/>
                </a:ext>
              </a:extLst>
            </p:cNvPr>
            <p:cNvSpPr/>
            <p:nvPr/>
          </p:nvSpPr>
          <p:spPr bwMode="auto">
            <a:xfrm rot="5400000" flipV="1">
              <a:off x="4058343" y="2734693"/>
              <a:ext cx="603840" cy="450476"/>
            </a:xfrm>
            <a:prstGeom prst="parallelogram">
              <a:avLst>
                <a:gd name="adj" fmla="val 56960"/>
              </a:avLst>
            </a:prstGeom>
            <a:solidFill>
              <a:srgbClr val="0F1D3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C09AA8-8CF9-A0B7-9D12-8FF029463377}"/>
                </a:ext>
              </a:extLst>
            </p:cNvPr>
            <p:cNvSpPr/>
            <p:nvPr/>
          </p:nvSpPr>
          <p:spPr bwMode="auto">
            <a:xfrm>
              <a:off x="4135023" y="2913504"/>
              <a:ext cx="1842247" cy="806824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DE07634E-4261-8074-BB40-E4E65233794A}"/>
                </a:ext>
              </a:extLst>
            </p:cNvPr>
            <p:cNvSpPr/>
            <p:nvPr/>
          </p:nvSpPr>
          <p:spPr bwMode="auto">
            <a:xfrm rot="5400000" flipV="1">
              <a:off x="5450112" y="2990186"/>
              <a:ext cx="603840" cy="450476"/>
            </a:xfrm>
            <a:prstGeom prst="parallelogram">
              <a:avLst>
                <a:gd name="adj" fmla="val 56359"/>
              </a:avLst>
            </a:prstGeom>
            <a:solidFill>
              <a:schemeClr val="accent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69938B0-6A73-D677-366B-8A1BFE5206FA}"/>
                </a:ext>
              </a:extLst>
            </p:cNvPr>
            <p:cNvSpPr/>
            <p:nvPr/>
          </p:nvSpPr>
          <p:spPr bwMode="auto">
            <a:xfrm>
              <a:off x="5526793" y="3168998"/>
              <a:ext cx="1842247" cy="8068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Isosceles Triangle 22">
              <a:extLst>
                <a:ext uri="{FF2B5EF4-FFF2-40B4-BE49-F238E27FC236}">
                  <a16:creationId xmlns:a16="http://schemas.microsoft.com/office/drawing/2014/main" id="{E7F08BFD-A70A-24D6-E7B9-862F19E0F4B4}"/>
                </a:ext>
              </a:extLst>
            </p:cNvPr>
            <p:cNvSpPr/>
            <p:nvPr/>
          </p:nvSpPr>
          <p:spPr bwMode="auto">
            <a:xfrm rot="5400000">
              <a:off x="7084466" y="3347272"/>
              <a:ext cx="1019421" cy="450276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016232B5-1B56-AC94-FDE5-148D3AFC44A0}"/>
                </a:ext>
              </a:extLst>
            </p:cNvPr>
            <p:cNvSpPr txBox="1"/>
            <p:nvPr/>
          </p:nvSpPr>
          <p:spPr>
            <a:xfrm>
              <a:off x="2683183" y="3718911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9C29C5C9-401F-4156-054C-BA2A2A872B79}"/>
                </a:ext>
              </a:extLst>
            </p:cNvPr>
            <p:cNvSpPr txBox="1"/>
            <p:nvPr/>
          </p:nvSpPr>
          <p:spPr>
            <a:xfrm>
              <a:off x="4075224" y="3974218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40879007-D8D5-4574-EB90-C09A9354B909}"/>
                </a:ext>
              </a:extLst>
            </p:cNvPr>
            <p:cNvSpPr txBox="1"/>
            <p:nvPr/>
          </p:nvSpPr>
          <p:spPr>
            <a:xfrm>
              <a:off x="5467264" y="4229525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0CABC7-E156-95B4-05D4-8A9DE22913E4}"/>
                </a:ext>
              </a:extLst>
            </p:cNvPr>
            <p:cNvSpPr txBox="1"/>
            <p:nvPr/>
          </p:nvSpPr>
          <p:spPr>
            <a:xfrm>
              <a:off x="1295038" y="3463604"/>
              <a:ext cx="12524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cs typeface="Arial" panose="020B0604020202020204" pitchFamily="34" charset="0"/>
                </a:rPr>
                <a:t> is simply dummy text of the printing and typesetting industry </a:t>
              </a:r>
            </a:p>
          </p:txBody>
        </p:sp>
      </p:grpSp>
      <p:sp>
        <p:nvSpPr>
          <p:cNvPr id="3" name="Freeform 2">
            <a:extLst>
              <a:ext uri="{FF2B5EF4-FFF2-40B4-BE49-F238E27FC236}">
                <a16:creationId xmlns:a16="http://schemas.microsoft.com/office/drawing/2014/main" id="{20EA4625-F91F-D1A0-AE81-295CF36C6AE1}"/>
              </a:ext>
            </a:extLst>
          </p:cNvPr>
          <p:cNvSpPr>
            <a:spLocks noEditPoints="1"/>
          </p:cNvSpPr>
          <p:nvPr/>
        </p:nvSpPr>
        <p:spPr bwMode="auto">
          <a:xfrm>
            <a:off x="5011408" y="2856540"/>
            <a:ext cx="306388" cy="306388"/>
          </a:xfrm>
          <a:custGeom>
            <a:avLst/>
            <a:gdLst>
              <a:gd name="T0" fmla="*/ 80 w 200"/>
              <a:gd name="T1" fmla="*/ 0 h 200"/>
              <a:gd name="T2" fmla="*/ 13 w 200"/>
              <a:gd name="T3" fmla="*/ 0 h 200"/>
              <a:gd name="T4" fmla="*/ 0 w 200"/>
              <a:gd name="T5" fmla="*/ 14 h 200"/>
              <a:gd name="T6" fmla="*/ 0 w 200"/>
              <a:gd name="T7" fmla="*/ 80 h 200"/>
              <a:gd name="T8" fmla="*/ 13 w 200"/>
              <a:gd name="T9" fmla="*/ 94 h 200"/>
              <a:gd name="T10" fmla="*/ 80 w 200"/>
              <a:gd name="T11" fmla="*/ 94 h 200"/>
              <a:gd name="T12" fmla="*/ 93 w 200"/>
              <a:gd name="T13" fmla="*/ 80 h 200"/>
              <a:gd name="T14" fmla="*/ 93 w 200"/>
              <a:gd name="T15" fmla="*/ 14 h 200"/>
              <a:gd name="T16" fmla="*/ 80 w 200"/>
              <a:gd name="T17" fmla="*/ 0 h 200"/>
              <a:gd name="T18" fmla="*/ 80 w 200"/>
              <a:gd name="T19" fmla="*/ 54 h 200"/>
              <a:gd name="T20" fmla="*/ 13 w 200"/>
              <a:gd name="T21" fmla="*/ 54 h 200"/>
              <a:gd name="T22" fmla="*/ 13 w 200"/>
              <a:gd name="T23" fmla="*/ 40 h 200"/>
              <a:gd name="T24" fmla="*/ 80 w 200"/>
              <a:gd name="T25" fmla="*/ 40 h 200"/>
              <a:gd name="T26" fmla="*/ 80 w 200"/>
              <a:gd name="T27" fmla="*/ 54 h 200"/>
              <a:gd name="T28" fmla="*/ 187 w 200"/>
              <a:gd name="T29" fmla="*/ 0 h 200"/>
              <a:gd name="T30" fmla="*/ 120 w 200"/>
              <a:gd name="T31" fmla="*/ 0 h 200"/>
              <a:gd name="T32" fmla="*/ 107 w 200"/>
              <a:gd name="T33" fmla="*/ 14 h 200"/>
              <a:gd name="T34" fmla="*/ 107 w 200"/>
              <a:gd name="T35" fmla="*/ 187 h 200"/>
              <a:gd name="T36" fmla="*/ 120 w 200"/>
              <a:gd name="T37" fmla="*/ 200 h 200"/>
              <a:gd name="T38" fmla="*/ 187 w 200"/>
              <a:gd name="T39" fmla="*/ 200 h 200"/>
              <a:gd name="T40" fmla="*/ 200 w 200"/>
              <a:gd name="T41" fmla="*/ 187 h 200"/>
              <a:gd name="T42" fmla="*/ 200 w 200"/>
              <a:gd name="T43" fmla="*/ 14 h 200"/>
              <a:gd name="T44" fmla="*/ 187 w 200"/>
              <a:gd name="T45" fmla="*/ 0 h 200"/>
              <a:gd name="T46" fmla="*/ 187 w 200"/>
              <a:gd name="T47" fmla="*/ 120 h 200"/>
              <a:gd name="T48" fmla="*/ 120 w 200"/>
              <a:gd name="T49" fmla="*/ 120 h 200"/>
              <a:gd name="T50" fmla="*/ 120 w 200"/>
              <a:gd name="T51" fmla="*/ 107 h 200"/>
              <a:gd name="T52" fmla="*/ 187 w 200"/>
              <a:gd name="T53" fmla="*/ 107 h 200"/>
              <a:gd name="T54" fmla="*/ 187 w 200"/>
              <a:gd name="T55" fmla="*/ 120 h 200"/>
              <a:gd name="T56" fmla="*/ 187 w 200"/>
              <a:gd name="T57" fmla="*/ 80 h 200"/>
              <a:gd name="T58" fmla="*/ 120 w 200"/>
              <a:gd name="T59" fmla="*/ 80 h 200"/>
              <a:gd name="T60" fmla="*/ 120 w 200"/>
              <a:gd name="T61" fmla="*/ 67 h 200"/>
              <a:gd name="T62" fmla="*/ 187 w 200"/>
              <a:gd name="T63" fmla="*/ 67 h 200"/>
              <a:gd name="T64" fmla="*/ 187 w 200"/>
              <a:gd name="T65" fmla="*/ 80 h 200"/>
              <a:gd name="T66" fmla="*/ 80 w 200"/>
              <a:gd name="T67" fmla="*/ 107 h 200"/>
              <a:gd name="T68" fmla="*/ 13 w 200"/>
              <a:gd name="T69" fmla="*/ 107 h 200"/>
              <a:gd name="T70" fmla="*/ 0 w 200"/>
              <a:gd name="T71" fmla="*/ 120 h 200"/>
              <a:gd name="T72" fmla="*/ 0 w 200"/>
              <a:gd name="T73" fmla="*/ 187 h 200"/>
              <a:gd name="T74" fmla="*/ 13 w 200"/>
              <a:gd name="T75" fmla="*/ 200 h 200"/>
              <a:gd name="T76" fmla="*/ 80 w 200"/>
              <a:gd name="T77" fmla="*/ 200 h 200"/>
              <a:gd name="T78" fmla="*/ 93 w 200"/>
              <a:gd name="T79" fmla="*/ 187 h 200"/>
              <a:gd name="T80" fmla="*/ 93 w 200"/>
              <a:gd name="T81" fmla="*/ 120 h 200"/>
              <a:gd name="T82" fmla="*/ 80 w 200"/>
              <a:gd name="T83" fmla="*/ 107 h 200"/>
              <a:gd name="T84" fmla="*/ 80 w 200"/>
              <a:gd name="T85" fmla="*/ 160 h 200"/>
              <a:gd name="T86" fmla="*/ 53 w 200"/>
              <a:gd name="T87" fmla="*/ 160 h 200"/>
              <a:gd name="T88" fmla="*/ 53 w 200"/>
              <a:gd name="T89" fmla="*/ 187 h 200"/>
              <a:gd name="T90" fmla="*/ 40 w 200"/>
              <a:gd name="T91" fmla="*/ 187 h 200"/>
              <a:gd name="T92" fmla="*/ 40 w 200"/>
              <a:gd name="T93" fmla="*/ 160 h 200"/>
              <a:gd name="T94" fmla="*/ 13 w 200"/>
              <a:gd name="T95" fmla="*/ 160 h 200"/>
              <a:gd name="T96" fmla="*/ 13 w 200"/>
              <a:gd name="T97" fmla="*/ 147 h 200"/>
              <a:gd name="T98" fmla="*/ 40 w 200"/>
              <a:gd name="T99" fmla="*/ 147 h 200"/>
              <a:gd name="T100" fmla="*/ 40 w 200"/>
              <a:gd name="T101" fmla="*/ 120 h 200"/>
              <a:gd name="T102" fmla="*/ 53 w 200"/>
              <a:gd name="T103" fmla="*/ 120 h 200"/>
              <a:gd name="T104" fmla="*/ 53 w 200"/>
              <a:gd name="T105" fmla="*/ 147 h 200"/>
              <a:gd name="T106" fmla="*/ 80 w 200"/>
              <a:gd name="T107" fmla="*/ 147 h 200"/>
              <a:gd name="T108" fmla="*/ 80 w 200"/>
              <a:gd name="T109" fmla="*/ 1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0" h="200">
                <a:moveTo>
                  <a:pt x="80" y="0"/>
                </a:move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80"/>
                </a:lnTo>
                <a:cubicBezTo>
                  <a:pt x="0" y="88"/>
                  <a:pt x="6" y="94"/>
                  <a:pt x="13" y="94"/>
                </a:cubicBezTo>
                <a:lnTo>
                  <a:pt x="80" y="94"/>
                </a:lnTo>
                <a:cubicBezTo>
                  <a:pt x="87" y="94"/>
                  <a:pt x="93" y="88"/>
                  <a:pt x="93" y="80"/>
                </a:cubicBezTo>
                <a:lnTo>
                  <a:pt x="93" y="14"/>
                </a:lnTo>
                <a:cubicBezTo>
                  <a:pt x="93" y="6"/>
                  <a:pt x="87" y="0"/>
                  <a:pt x="80" y="0"/>
                </a:cubicBezTo>
                <a:close/>
                <a:moveTo>
                  <a:pt x="80" y="54"/>
                </a:moveTo>
                <a:lnTo>
                  <a:pt x="13" y="54"/>
                </a:lnTo>
                <a:lnTo>
                  <a:pt x="13" y="40"/>
                </a:lnTo>
                <a:lnTo>
                  <a:pt x="80" y="40"/>
                </a:lnTo>
                <a:lnTo>
                  <a:pt x="80" y="54"/>
                </a:lnTo>
                <a:close/>
                <a:moveTo>
                  <a:pt x="187" y="0"/>
                </a:moveTo>
                <a:lnTo>
                  <a:pt x="120" y="0"/>
                </a:lnTo>
                <a:cubicBezTo>
                  <a:pt x="113" y="0"/>
                  <a:pt x="107" y="6"/>
                  <a:pt x="107" y="14"/>
                </a:cubicBezTo>
                <a:lnTo>
                  <a:pt x="107" y="187"/>
                </a:lnTo>
                <a:cubicBezTo>
                  <a:pt x="107" y="194"/>
                  <a:pt x="113" y="200"/>
                  <a:pt x="120" y="200"/>
                </a:cubicBezTo>
                <a:lnTo>
                  <a:pt x="187" y="200"/>
                </a:lnTo>
                <a:cubicBezTo>
                  <a:pt x="194" y="200"/>
                  <a:pt x="200" y="194"/>
                  <a:pt x="200" y="187"/>
                </a:cubicBezTo>
                <a:lnTo>
                  <a:pt x="200" y="14"/>
                </a:lnTo>
                <a:cubicBezTo>
                  <a:pt x="200" y="6"/>
                  <a:pt x="194" y="0"/>
                  <a:pt x="187" y="0"/>
                </a:cubicBezTo>
                <a:close/>
                <a:moveTo>
                  <a:pt x="187" y="120"/>
                </a:moveTo>
                <a:lnTo>
                  <a:pt x="120" y="120"/>
                </a:lnTo>
                <a:lnTo>
                  <a:pt x="120" y="107"/>
                </a:lnTo>
                <a:lnTo>
                  <a:pt x="187" y="107"/>
                </a:lnTo>
                <a:lnTo>
                  <a:pt x="187" y="120"/>
                </a:lnTo>
                <a:close/>
                <a:moveTo>
                  <a:pt x="187" y="80"/>
                </a:moveTo>
                <a:lnTo>
                  <a:pt x="120" y="80"/>
                </a:lnTo>
                <a:lnTo>
                  <a:pt x="120" y="67"/>
                </a:lnTo>
                <a:lnTo>
                  <a:pt x="187" y="67"/>
                </a:lnTo>
                <a:lnTo>
                  <a:pt x="187" y="80"/>
                </a:lnTo>
                <a:close/>
                <a:moveTo>
                  <a:pt x="80" y="107"/>
                </a:moveTo>
                <a:lnTo>
                  <a:pt x="13" y="107"/>
                </a:lnTo>
                <a:cubicBezTo>
                  <a:pt x="6" y="107"/>
                  <a:pt x="0" y="113"/>
                  <a:pt x="0" y="120"/>
                </a:cubicBezTo>
                <a:lnTo>
                  <a:pt x="0" y="187"/>
                </a:lnTo>
                <a:cubicBezTo>
                  <a:pt x="0" y="194"/>
                  <a:pt x="6" y="200"/>
                  <a:pt x="13" y="200"/>
                </a:cubicBezTo>
                <a:lnTo>
                  <a:pt x="80" y="200"/>
                </a:lnTo>
                <a:cubicBezTo>
                  <a:pt x="87" y="200"/>
                  <a:pt x="93" y="194"/>
                  <a:pt x="93" y="187"/>
                </a:cubicBezTo>
                <a:lnTo>
                  <a:pt x="93" y="120"/>
                </a:lnTo>
                <a:cubicBezTo>
                  <a:pt x="93" y="113"/>
                  <a:pt x="87" y="107"/>
                  <a:pt x="80" y="107"/>
                </a:cubicBezTo>
                <a:close/>
                <a:moveTo>
                  <a:pt x="80" y="160"/>
                </a:moveTo>
                <a:lnTo>
                  <a:pt x="53" y="160"/>
                </a:lnTo>
                <a:lnTo>
                  <a:pt x="53" y="187"/>
                </a:lnTo>
                <a:lnTo>
                  <a:pt x="40" y="187"/>
                </a:lnTo>
                <a:lnTo>
                  <a:pt x="40" y="160"/>
                </a:lnTo>
                <a:lnTo>
                  <a:pt x="13" y="160"/>
                </a:lnTo>
                <a:lnTo>
                  <a:pt x="13" y="147"/>
                </a:lnTo>
                <a:lnTo>
                  <a:pt x="40" y="147"/>
                </a:lnTo>
                <a:lnTo>
                  <a:pt x="40" y="120"/>
                </a:lnTo>
                <a:lnTo>
                  <a:pt x="53" y="120"/>
                </a:lnTo>
                <a:lnTo>
                  <a:pt x="53" y="147"/>
                </a:lnTo>
                <a:lnTo>
                  <a:pt x="80" y="147"/>
                </a:lnTo>
                <a:lnTo>
                  <a:pt x="80" y="16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E3B5A51F-E870-8784-7F81-CA3EFDA8EE79}"/>
              </a:ext>
            </a:extLst>
          </p:cNvPr>
          <p:cNvSpPr>
            <a:spLocks noEditPoints="1"/>
          </p:cNvSpPr>
          <p:nvPr/>
        </p:nvSpPr>
        <p:spPr bwMode="auto">
          <a:xfrm>
            <a:off x="6365250" y="3105054"/>
            <a:ext cx="327025" cy="325438"/>
          </a:xfrm>
          <a:custGeom>
            <a:avLst/>
            <a:gdLst>
              <a:gd name="T0" fmla="*/ 107 w 213"/>
              <a:gd name="T1" fmla="*/ 0 h 213"/>
              <a:gd name="T2" fmla="*/ 0 w 213"/>
              <a:gd name="T3" fmla="*/ 107 h 213"/>
              <a:gd name="T4" fmla="*/ 107 w 213"/>
              <a:gd name="T5" fmla="*/ 213 h 213"/>
              <a:gd name="T6" fmla="*/ 213 w 213"/>
              <a:gd name="T7" fmla="*/ 107 h 213"/>
              <a:gd name="T8" fmla="*/ 107 w 213"/>
              <a:gd name="T9" fmla="*/ 0 h 213"/>
              <a:gd name="T10" fmla="*/ 137 w 213"/>
              <a:gd name="T11" fmla="*/ 156 h 213"/>
              <a:gd name="T12" fmla="*/ 93 w 213"/>
              <a:gd name="T13" fmla="*/ 112 h 213"/>
              <a:gd name="T14" fmla="*/ 93 w 213"/>
              <a:gd name="T15" fmla="*/ 53 h 213"/>
              <a:gd name="T16" fmla="*/ 120 w 213"/>
              <a:gd name="T17" fmla="*/ 53 h 213"/>
              <a:gd name="T18" fmla="*/ 120 w 213"/>
              <a:gd name="T19" fmla="*/ 101 h 213"/>
              <a:gd name="T20" fmla="*/ 156 w 213"/>
              <a:gd name="T21" fmla="*/ 137 h 213"/>
              <a:gd name="T22" fmla="*/ 137 w 213"/>
              <a:gd name="T23" fmla="*/ 156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3" h="213">
                <a:moveTo>
                  <a:pt x="107" y="0"/>
                </a:moveTo>
                <a:cubicBezTo>
                  <a:pt x="48" y="0"/>
                  <a:pt x="0" y="48"/>
                  <a:pt x="0" y="107"/>
                </a:cubicBezTo>
                <a:cubicBezTo>
                  <a:pt x="0" y="166"/>
                  <a:pt x="48" y="213"/>
                  <a:pt x="107" y="213"/>
                </a:cubicBezTo>
                <a:cubicBezTo>
                  <a:pt x="166" y="213"/>
                  <a:pt x="213" y="166"/>
                  <a:pt x="213" y="107"/>
                </a:cubicBezTo>
                <a:cubicBezTo>
                  <a:pt x="213" y="48"/>
                  <a:pt x="166" y="0"/>
                  <a:pt x="107" y="0"/>
                </a:cubicBezTo>
                <a:close/>
                <a:moveTo>
                  <a:pt x="137" y="156"/>
                </a:moveTo>
                <a:lnTo>
                  <a:pt x="93" y="112"/>
                </a:lnTo>
                <a:lnTo>
                  <a:pt x="93" y="53"/>
                </a:lnTo>
                <a:lnTo>
                  <a:pt x="120" y="53"/>
                </a:lnTo>
                <a:lnTo>
                  <a:pt x="120" y="101"/>
                </a:lnTo>
                <a:lnTo>
                  <a:pt x="156" y="137"/>
                </a:lnTo>
                <a:lnTo>
                  <a:pt x="137" y="156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313AE9A-1DC2-5DAE-AA1D-0195BAD469BF}"/>
              </a:ext>
            </a:extLst>
          </p:cNvPr>
          <p:cNvSpPr>
            <a:spLocks noEditPoints="1"/>
          </p:cNvSpPr>
          <p:nvPr/>
        </p:nvSpPr>
        <p:spPr bwMode="auto">
          <a:xfrm>
            <a:off x="3592520" y="2594066"/>
            <a:ext cx="327025" cy="304800"/>
          </a:xfrm>
          <a:custGeom>
            <a:avLst/>
            <a:gdLst>
              <a:gd name="T0" fmla="*/ 93 w 213"/>
              <a:gd name="T1" fmla="*/ 107 h 200"/>
              <a:gd name="T2" fmla="*/ 120 w 213"/>
              <a:gd name="T3" fmla="*/ 107 h 200"/>
              <a:gd name="T4" fmla="*/ 120 w 213"/>
              <a:gd name="T5" fmla="*/ 54 h 200"/>
              <a:gd name="T6" fmla="*/ 160 w 213"/>
              <a:gd name="T7" fmla="*/ 54 h 200"/>
              <a:gd name="T8" fmla="*/ 107 w 213"/>
              <a:gd name="T9" fmla="*/ 0 h 200"/>
              <a:gd name="T10" fmla="*/ 53 w 213"/>
              <a:gd name="T11" fmla="*/ 54 h 200"/>
              <a:gd name="T12" fmla="*/ 93 w 213"/>
              <a:gd name="T13" fmla="*/ 54 h 200"/>
              <a:gd name="T14" fmla="*/ 93 w 213"/>
              <a:gd name="T15" fmla="*/ 107 h 200"/>
              <a:gd name="T16" fmla="*/ 133 w 213"/>
              <a:gd name="T17" fmla="*/ 77 h 200"/>
              <a:gd name="T18" fmla="*/ 133 w 213"/>
              <a:gd name="T19" fmla="*/ 98 h 200"/>
              <a:gd name="T20" fmla="*/ 194 w 213"/>
              <a:gd name="T21" fmla="*/ 120 h 200"/>
              <a:gd name="T22" fmla="*/ 107 w 213"/>
              <a:gd name="T23" fmla="*/ 153 h 200"/>
              <a:gd name="T24" fmla="*/ 19 w 213"/>
              <a:gd name="T25" fmla="*/ 120 h 200"/>
              <a:gd name="T26" fmla="*/ 80 w 213"/>
              <a:gd name="T27" fmla="*/ 98 h 200"/>
              <a:gd name="T28" fmla="*/ 80 w 213"/>
              <a:gd name="T29" fmla="*/ 77 h 200"/>
              <a:gd name="T30" fmla="*/ 0 w 213"/>
              <a:gd name="T31" fmla="*/ 107 h 200"/>
              <a:gd name="T32" fmla="*/ 0 w 213"/>
              <a:gd name="T33" fmla="*/ 160 h 200"/>
              <a:gd name="T34" fmla="*/ 107 w 213"/>
              <a:gd name="T35" fmla="*/ 200 h 200"/>
              <a:gd name="T36" fmla="*/ 213 w 213"/>
              <a:gd name="T37" fmla="*/ 160 h 200"/>
              <a:gd name="T38" fmla="*/ 213 w 213"/>
              <a:gd name="T39" fmla="*/ 107 h 200"/>
              <a:gd name="T40" fmla="*/ 133 w 213"/>
              <a:gd name="T41" fmla="*/ 77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3" h="200">
                <a:moveTo>
                  <a:pt x="93" y="107"/>
                </a:moveTo>
                <a:lnTo>
                  <a:pt x="120" y="107"/>
                </a:lnTo>
                <a:lnTo>
                  <a:pt x="120" y="54"/>
                </a:lnTo>
                <a:lnTo>
                  <a:pt x="160" y="54"/>
                </a:lnTo>
                <a:lnTo>
                  <a:pt x="107" y="0"/>
                </a:lnTo>
                <a:lnTo>
                  <a:pt x="53" y="54"/>
                </a:lnTo>
                <a:lnTo>
                  <a:pt x="93" y="54"/>
                </a:lnTo>
                <a:lnTo>
                  <a:pt x="93" y="107"/>
                </a:lnTo>
                <a:close/>
                <a:moveTo>
                  <a:pt x="133" y="77"/>
                </a:moveTo>
                <a:lnTo>
                  <a:pt x="133" y="98"/>
                </a:lnTo>
                <a:lnTo>
                  <a:pt x="194" y="120"/>
                </a:lnTo>
                <a:lnTo>
                  <a:pt x="107" y="153"/>
                </a:lnTo>
                <a:lnTo>
                  <a:pt x="19" y="120"/>
                </a:lnTo>
                <a:lnTo>
                  <a:pt x="80" y="98"/>
                </a:lnTo>
                <a:lnTo>
                  <a:pt x="80" y="77"/>
                </a:lnTo>
                <a:lnTo>
                  <a:pt x="0" y="107"/>
                </a:lnTo>
                <a:lnTo>
                  <a:pt x="0" y="160"/>
                </a:lnTo>
                <a:lnTo>
                  <a:pt x="107" y="200"/>
                </a:lnTo>
                <a:lnTo>
                  <a:pt x="213" y="160"/>
                </a:lnTo>
                <a:lnTo>
                  <a:pt x="213" y="107"/>
                </a:lnTo>
                <a:lnTo>
                  <a:pt x="133" y="77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2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03D9B6-BA44-BF26-CD73-966648693375}"/>
              </a:ext>
            </a:extLst>
          </p:cNvPr>
          <p:cNvGrpSpPr/>
          <p:nvPr/>
        </p:nvGrpSpPr>
        <p:grpSpPr>
          <a:xfrm>
            <a:off x="2787695" y="1887670"/>
            <a:ext cx="5912552" cy="3400013"/>
            <a:chOff x="1615727" y="2046791"/>
            <a:chExt cx="5912552" cy="34000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1A474EF-2E0F-E073-1F66-BCC8E9F8BF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15727" y="2308002"/>
              <a:ext cx="5912552" cy="2486326"/>
              <a:chOff x="2579270" y="2856646"/>
              <a:chExt cx="3869277" cy="162709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3796892-EE9E-EEC3-7208-856A4548D79E}"/>
                  </a:ext>
                </a:extLst>
              </p:cNvPr>
              <p:cNvSpPr/>
              <p:nvPr/>
            </p:nvSpPr>
            <p:spPr bwMode="auto">
              <a:xfrm>
                <a:off x="2681662" y="3103738"/>
                <a:ext cx="138743" cy="961968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2" name="Block Arc 41">
                <a:extLst>
                  <a:ext uri="{FF2B5EF4-FFF2-40B4-BE49-F238E27FC236}">
                    <a16:creationId xmlns:a16="http://schemas.microsoft.com/office/drawing/2014/main" id="{E91B6765-8409-F9D4-09A4-B7BDD9A2A269}"/>
                  </a:ext>
                </a:extLst>
              </p:cNvPr>
              <p:cNvSpPr/>
              <p:nvPr/>
            </p:nvSpPr>
            <p:spPr bwMode="auto">
              <a:xfrm flipV="1">
                <a:off x="2681662" y="3640316"/>
                <a:ext cx="843423" cy="843423"/>
              </a:xfrm>
              <a:prstGeom prst="blockArc">
                <a:avLst>
                  <a:gd name="adj1" fmla="val 10800000"/>
                  <a:gd name="adj2" fmla="val 5776"/>
                  <a:gd name="adj3" fmla="val 16304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22AE1735-22EC-F9B3-050D-28DB1BA66459}"/>
                  </a:ext>
                </a:extLst>
              </p:cNvPr>
              <p:cNvGrpSpPr/>
              <p:nvPr/>
            </p:nvGrpSpPr>
            <p:grpSpPr>
              <a:xfrm flipH="1">
                <a:off x="3387403" y="3103738"/>
                <a:ext cx="843423" cy="961968"/>
                <a:chOff x="1978990" y="3103738"/>
                <a:chExt cx="843423" cy="961968"/>
              </a:xfrm>
            </p:grpSpPr>
            <p:sp>
              <p:nvSpPr>
                <p:cNvPr id="55" name="Block Arc 54">
                  <a:extLst>
                    <a:ext uri="{FF2B5EF4-FFF2-40B4-BE49-F238E27FC236}">
                      <a16:creationId xmlns:a16="http://schemas.microsoft.com/office/drawing/2014/main" id="{DD18D84F-74C6-20A0-ABF6-4DB35D2E7003}"/>
                    </a:ext>
                  </a:extLst>
                </p:cNvPr>
                <p:cNvSpPr/>
                <p:nvPr/>
              </p:nvSpPr>
              <p:spPr bwMode="auto">
                <a:xfrm>
                  <a:off x="1978990" y="3103738"/>
                  <a:ext cx="843423" cy="843423"/>
                </a:xfrm>
                <a:prstGeom prst="blockArc">
                  <a:avLst>
                    <a:gd name="adj1" fmla="val 10800000"/>
                    <a:gd name="adj2" fmla="val 55750"/>
                    <a:gd name="adj3" fmla="val 16543"/>
                  </a:avLst>
                </a:prstGeom>
                <a:solidFill>
                  <a:schemeClr val="tx2">
                    <a:lumMod val="90000"/>
                    <a:lumOff val="1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20C0FAF9-486C-B730-DD53-F2486D179631}"/>
                    </a:ext>
                  </a:extLst>
                </p:cNvPr>
                <p:cNvSpPr/>
                <p:nvPr/>
              </p:nvSpPr>
              <p:spPr bwMode="auto">
                <a:xfrm>
                  <a:off x="2683669" y="3522382"/>
                  <a:ext cx="138743" cy="543324"/>
                </a:xfrm>
                <a:prstGeom prst="rect">
                  <a:avLst/>
                </a:prstGeom>
                <a:solidFill>
                  <a:srgbClr val="023C5D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FFDABE29-3075-700B-6883-2C1D8402A683}"/>
                  </a:ext>
                </a:extLst>
              </p:cNvPr>
              <p:cNvGrpSpPr/>
              <p:nvPr/>
            </p:nvGrpSpPr>
            <p:grpSpPr>
              <a:xfrm flipH="1">
                <a:off x="4091190" y="3103738"/>
                <a:ext cx="1548102" cy="1380001"/>
                <a:chOff x="1978990" y="3103738"/>
                <a:chExt cx="1548102" cy="1380001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764327E0-8230-5D18-E822-8D8D194A61E5}"/>
                    </a:ext>
                  </a:extLst>
                </p:cNvPr>
                <p:cNvGrpSpPr/>
                <p:nvPr/>
              </p:nvGrpSpPr>
              <p:grpSpPr>
                <a:xfrm>
                  <a:off x="1978990" y="3103738"/>
                  <a:ext cx="843423" cy="961968"/>
                  <a:chOff x="1978990" y="3103738"/>
                  <a:chExt cx="843423" cy="961968"/>
                </a:xfrm>
              </p:grpSpPr>
              <p:sp>
                <p:nvSpPr>
                  <p:cNvPr id="53" name="Block Arc 52">
                    <a:extLst>
                      <a:ext uri="{FF2B5EF4-FFF2-40B4-BE49-F238E27FC236}">
                        <a16:creationId xmlns:a16="http://schemas.microsoft.com/office/drawing/2014/main" id="{BC80EF98-477C-8359-E862-B46BFF086B7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978990" y="3103738"/>
                    <a:ext cx="843423" cy="843423"/>
                  </a:xfrm>
                  <a:prstGeom prst="blockArc">
                    <a:avLst>
                      <a:gd name="adj1" fmla="val 10800000"/>
                      <a:gd name="adj2" fmla="val 5776"/>
                      <a:gd name="adj3" fmla="val 16304"/>
                    </a:avLst>
                  </a:prstGeom>
                  <a:solidFill>
                    <a:schemeClr val="accent1">
                      <a:lumMod val="60000"/>
                      <a:lumOff val="4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9822300F-F492-50B0-60F6-B88793FC22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683669" y="3522382"/>
                    <a:ext cx="138743" cy="543324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>
                    <a:defPPr>
                      <a:defRPr lang="en-US"/>
                    </a:defPPr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1pPr>
                    <a:lvl2pPr marL="4572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2pPr>
                    <a:lvl3pPr marL="9144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3pPr>
                    <a:lvl4pPr marL="13716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4pPr>
                    <a:lvl5pPr marL="1828800"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+mn-cs"/>
                      </a:defRPr>
                    </a:lvl9pPr>
                  </a:lstStyle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sp>
              <p:nvSpPr>
                <p:cNvPr id="51" name="Block Arc 50">
                  <a:extLst>
                    <a:ext uri="{FF2B5EF4-FFF2-40B4-BE49-F238E27FC236}">
                      <a16:creationId xmlns:a16="http://schemas.microsoft.com/office/drawing/2014/main" id="{3568BB87-A5D8-C3D9-0152-9F9759B4D0B2}"/>
                    </a:ext>
                  </a:extLst>
                </p:cNvPr>
                <p:cNvSpPr/>
                <p:nvPr/>
              </p:nvSpPr>
              <p:spPr bwMode="auto">
                <a:xfrm flipV="1">
                  <a:off x="2683669" y="3640316"/>
                  <a:ext cx="843423" cy="843423"/>
                </a:xfrm>
                <a:prstGeom prst="blockArc">
                  <a:avLst>
                    <a:gd name="adj1" fmla="val 10800000"/>
                    <a:gd name="adj2" fmla="val 5776"/>
                    <a:gd name="adj3" fmla="val 16304"/>
                  </a:avLst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BCFD44E7-2F7A-A23B-42A5-570EA93700D4}"/>
                    </a:ext>
                  </a:extLst>
                </p:cNvPr>
                <p:cNvSpPr/>
                <p:nvPr/>
              </p:nvSpPr>
              <p:spPr bwMode="auto">
                <a:xfrm flipH="1">
                  <a:off x="3387404" y="3522382"/>
                  <a:ext cx="138743" cy="543324"/>
                </a:xfrm>
                <a:prstGeom prst="rect">
                  <a:avLst/>
                </a:prstGeom>
                <a:solidFill>
                  <a:schemeClr val="tx2">
                    <a:lumMod val="90000"/>
                    <a:lumOff val="1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B4DFD34C-60DB-6C19-1E3C-2499FE16B725}"/>
                  </a:ext>
                </a:extLst>
              </p:cNvPr>
              <p:cNvSpPr/>
              <p:nvPr/>
            </p:nvSpPr>
            <p:spPr bwMode="auto">
              <a:xfrm>
                <a:off x="5501673" y="3522382"/>
                <a:ext cx="138743" cy="54332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6" name="Block Arc 45">
                <a:extLst>
                  <a:ext uri="{FF2B5EF4-FFF2-40B4-BE49-F238E27FC236}">
                    <a16:creationId xmlns:a16="http://schemas.microsoft.com/office/drawing/2014/main" id="{2D1192CC-552D-99FF-1708-F35E518C2169}"/>
                  </a:ext>
                </a:extLst>
              </p:cNvPr>
              <p:cNvSpPr/>
              <p:nvPr/>
            </p:nvSpPr>
            <p:spPr bwMode="auto">
              <a:xfrm flipV="1">
                <a:off x="5501673" y="3640316"/>
                <a:ext cx="843423" cy="843423"/>
              </a:xfrm>
              <a:prstGeom prst="blockArc">
                <a:avLst>
                  <a:gd name="adj1" fmla="val 10800000"/>
                  <a:gd name="adj2" fmla="val 5776"/>
                  <a:gd name="adj3" fmla="val 16304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C92A5A5-1BC2-FBE7-2DDD-D47BE21AE8C6}"/>
                  </a:ext>
                </a:extLst>
              </p:cNvPr>
              <p:cNvSpPr/>
              <p:nvPr/>
            </p:nvSpPr>
            <p:spPr bwMode="auto">
              <a:xfrm flipH="1">
                <a:off x="6205406" y="3103738"/>
                <a:ext cx="138743" cy="96196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Isosceles Triangle 16">
                <a:extLst>
                  <a:ext uri="{FF2B5EF4-FFF2-40B4-BE49-F238E27FC236}">
                    <a16:creationId xmlns:a16="http://schemas.microsoft.com/office/drawing/2014/main" id="{E4E7F0F9-F0F1-B813-2782-C89489718B19}"/>
                  </a:ext>
                </a:extLst>
              </p:cNvPr>
              <p:cNvSpPr/>
              <p:nvPr/>
            </p:nvSpPr>
            <p:spPr bwMode="auto">
              <a:xfrm>
                <a:off x="6101008" y="2856646"/>
                <a:ext cx="347539" cy="295952"/>
              </a:xfrm>
              <a:prstGeom prst="triangl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Isosceles Triangle 42">
                <a:extLst>
                  <a:ext uri="{FF2B5EF4-FFF2-40B4-BE49-F238E27FC236}">
                    <a16:creationId xmlns:a16="http://schemas.microsoft.com/office/drawing/2014/main" id="{AD536934-7386-EB82-7B06-2CAFB82BF0FB}"/>
                  </a:ext>
                </a:extLst>
              </p:cNvPr>
              <p:cNvSpPr/>
              <p:nvPr/>
            </p:nvSpPr>
            <p:spPr bwMode="auto">
              <a:xfrm>
                <a:off x="2579270" y="2856646"/>
                <a:ext cx="347539" cy="295952"/>
              </a:xfrm>
              <a:prstGeom prst="triangl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18BE09CD-7890-BFD7-E7E7-8BFA7E4AA8D8}"/>
                </a:ext>
              </a:extLst>
            </p:cNvPr>
            <p:cNvSpPr txBox="1"/>
            <p:nvPr/>
          </p:nvSpPr>
          <p:spPr>
            <a:xfrm>
              <a:off x="1982964" y="4846640"/>
              <a:ext cx="8229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cs typeface="Arial" panose="020B0604020202020204" pitchFamily="34" charset="0"/>
                </a:rPr>
                <a:t>Example Text Content</a:t>
              </a:r>
            </a:p>
          </p:txBody>
        </p:sp>
        <p:sp>
          <p:nvSpPr>
            <p:cNvPr id="26" name="TextBox 22">
              <a:extLst>
                <a:ext uri="{FF2B5EF4-FFF2-40B4-BE49-F238E27FC236}">
                  <a16:creationId xmlns:a16="http://schemas.microsoft.com/office/drawing/2014/main" id="{BFE6EFCC-384F-998D-E18D-D5171F523F4B}"/>
                </a:ext>
              </a:extLst>
            </p:cNvPr>
            <p:cNvSpPr txBox="1"/>
            <p:nvPr/>
          </p:nvSpPr>
          <p:spPr>
            <a:xfrm>
              <a:off x="3061003" y="2057400"/>
              <a:ext cx="8229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cs typeface="Arial" panose="020B0604020202020204" pitchFamily="34" charset="0"/>
                </a:rPr>
                <a:t>Example Text Content</a:t>
              </a: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CA3A69BB-7B64-0494-F3D9-E3CCD5B7544A}"/>
                </a:ext>
              </a:extLst>
            </p:cNvPr>
            <p:cNvSpPr txBox="1"/>
            <p:nvPr/>
          </p:nvSpPr>
          <p:spPr>
            <a:xfrm>
              <a:off x="4145819" y="4846640"/>
              <a:ext cx="8229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cs typeface="Arial" panose="020B0604020202020204" pitchFamily="34" charset="0"/>
                </a:rPr>
                <a:t>Example Text Content</a:t>
              </a:r>
            </a:p>
          </p:txBody>
        </p: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BA1AD30D-5C74-4E74-D950-8E26836915B5}"/>
                </a:ext>
              </a:extLst>
            </p:cNvPr>
            <p:cNvSpPr txBox="1"/>
            <p:nvPr/>
          </p:nvSpPr>
          <p:spPr>
            <a:xfrm>
              <a:off x="5206446" y="2046791"/>
              <a:ext cx="8229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cs typeface="Arial" panose="020B0604020202020204" pitchFamily="34" charset="0"/>
                </a:rPr>
                <a:t>Example Text Content</a:t>
              </a:r>
            </a:p>
          </p:txBody>
        </p:sp>
        <p:sp>
          <p:nvSpPr>
            <p:cNvPr id="35" name="TextBox 28">
              <a:extLst>
                <a:ext uri="{FF2B5EF4-FFF2-40B4-BE49-F238E27FC236}">
                  <a16:creationId xmlns:a16="http://schemas.microsoft.com/office/drawing/2014/main" id="{537FA05E-1EAB-A161-D377-975009BB85CE}"/>
                </a:ext>
              </a:extLst>
            </p:cNvPr>
            <p:cNvSpPr txBox="1"/>
            <p:nvPr/>
          </p:nvSpPr>
          <p:spPr>
            <a:xfrm>
              <a:off x="6316428" y="4846640"/>
              <a:ext cx="82296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dirty="0">
                  <a:cs typeface="Arial" panose="020B0604020202020204" pitchFamily="34" charset="0"/>
                </a:rPr>
                <a:t>Example Text Content</a:t>
              </a: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3F8F8865-19EB-F018-6E17-71EBD36F405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01660" y="3997149"/>
              <a:ext cx="385569" cy="359026"/>
            </a:xfrm>
            <a:custGeom>
              <a:avLst/>
              <a:gdLst>
                <a:gd name="T0" fmla="*/ 14294 w 28560"/>
                <a:gd name="T1" fmla="*/ 0 h 26666"/>
                <a:gd name="T2" fmla="*/ 28560 w 28560"/>
                <a:gd name="T3" fmla="*/ 5706 h 26666"/>
                <a:gd name="T4" fmla="*/ 28560 w 28560"/>
                <a:gd name="T5" fmla="*/ 7626 h 26666"/>
                <a:gd name="T6" fmla="*/ 26666 w 28560"/>
                <a:gd name="T7" fmla="*/ 7626 h 26666"/>
                <a:gd name="T8" fmla="*/ 26374 w 28560"/>
                <a:gd name="T9" fmla="*/ 8294 h 26666"/>
                <a:gd name="T10" fmla="*/ 25654 w 28560"/>
                <a:gd name="T11" fmla="*/ 8560 h 26666"/>
                <a:gd name="T12" fmla="*/ 2934 w 28560"/>
                <a:gd name="T13" fmla="*/ 8560 h 26666"/>
                <a:gd name="T14" fmla="*/ 2214 w 28560"/>
                <a:gd name="T15" fmla="*/ 8294 h 26666"/>
                <a:gd name="T16" fmla="*/ 1894 w 28560"/>
                <a:gd name="T17" fmla="*/ 7626 h 26666"/>
                <a:gd name="T18" fmla="*/ 0 w 28560"/>
                <a:gd name="T19" fmla="*/ 7626 h 26666"/>
                <a:gd name="T20" fmla="*/ 0 w 28560"/>
                <a:gd name="T21" fmla="*/ 5706 h 26666"/>
                <a:gd name="T22" fmla="*/ 14294 w 28560"/>
                <a:gd name="T23" fmla="*/ 0 h 26666"/>
                <a:gd name="T24" fmla="*/ 3814 w 28560"/>
                <a:gd name="T25" fmla="*/ 9520 h 26666"/>
                <a:gd name="T26" fmla="*/ 7626 w 28560"/>
                <a:gd name="T27" fmla="*/ 9520 h 26666"/>
                <a:gd name="T28" fmla="*/ 7626 w 28560"/>
                <a:gd name="T29" fmla="*/ 20960 h 26666"/>
                <a:gd name="T30" fmla="*/ 9520 w 28560"/>
                <a:gd name="T31" fmla="*/ 20960 h 26666"/>
                <a:gd name="T32" fmla="*/ 9520 w 28560"/>
                <a:gd name="T33" fmla="*/ 9520 h 26666"/>
                <a:gd name="T34" fmla="*/ 13334 w 28560"/>
                <a:gd name="T35" fmla="*/ 9520 h 26666"/>
                <a:gd name="T36" fmla="*/ 13334 w 28560"/>
                <a:gd name="T37" fmla="*/ 20960 h 26666"/>
                <a:gd name="T38" fmla="*/ 15226 w 28560"/>
                <a:gd name="T39" fmla="*/ 20960 h 26666"/>
                <a:gd name="T40" fmla="*/ 15226 w 28560"/>
                <a:gd name="T41" fmla="*/ 9520 h 26666"/>
                <a:gd name="T42" fmla="*/ 19040 w 28560"/>
                <a:gd name="T43" fmla="*/ 9520 h 26666"/>
                <a:gd name="T44" fmla="*/ 19040 w 28560"/>
                <a:gd name="T45" fmla="*/ 20960 h 26666"/>
                <a:gd name="T46" fmla="*/ 20960 w 28560"/>
                <a:gd name="T47" fmla="*/ 20960 h 26666"/>
                <a:gd name="T48" fmla="*/ 20960 w 28560"/>
                <a:gd name="T49" fmla="*/ 9520 h 26666"/>
                <a:gd name="T50" fmla="*/ 24774 w 28560"/>
                <a:gd name="T51" fmla="*/ 9520 h 26666"/>
                <a:gd name="T52" fmla="*/ 24774 w 28560"/>
                <a:gd name="T53" fmla="*/ 20960 h 26666"/>
                <a:gd name="T54" fmla="*/ 25654 w 28560"/>
                <a:gd name="T55" fmla="*/ 20960 h 26666"/>
                <a:gd name="T56" fmla="*/ 26374 w 28560"/>
                <a:gd name="T57" fmla="*/ 21226 h 26666"/>
                <a:gd name="T58" fmla="*/ 26666 w 28560"/>
                <a:gd name="T59" fmla="*/ 21894 h 26666"/>
                <a:gd name="T60" fmla="*/ 26666 w 28560"/>
                <a:gd name="T61" fmla="*/ 22854 h 26666"/>
                <a:gd name="T62" fmla="*/ 1894 w 28560"/>
                <a:gd name="T63" fmla="*/ 22854 h 26666"/>
                <a:gd name="T64" fmla="*/ 1894 w 28560"/>
                <a:gd name="T65" fmla="*/ 21894 h 26666"/>
                <a:gd name="T66" fmla="*/ 2214 w 28560"/>
                <a:gd name="T67" fmla="*/ 21226 h 26666"/>
                <a:gd name="T68" fmla="*/ 2934 w 28560"/>
                <a:gd name="T69" fmla="*/ 20960 h 26666"/>
                <a:gd name="T70" fmla="*/ 3814 w 28560"/>
                <a:gd name="T71" fmla="*/ 20960 h 26666"/>
                <a:gd name="T72" fmla="*/ 3814 w 28560"/>
                <a:gd name="T73" fmla="*/ 9520 h 26666"/>
                <a:gd name="T74" fmla="*/ 27546 w 28560"/>
                <a:gd name="T75" fmla="*/ 23814 h 26666"/>
                <a:gd name="T76" fmla="*/ 28266 w 28560"/>
                <a:gd name="T77" fmla="*/ 24106 h 26666"/>
                <a:gd name="T78" fmla="*/ 28560 w 28560"/>
                <a:gd name="T79" fmla="*/ 24774 h 26666"/>
                <a:gd name="T80" fmla="*/ 28560 w 28560"/>
                <a:gd name="T81" fmla="*/ 26666 h 26666"/>
                <a:gd name="T82" fmla="*/ 0 w 28560"/>
                <a:gd name="T83" fmla="*/ 26666 h 26666"/>
                <a:gd name="T84" fmla="*/ 0 w 28560"/>
                <a:gd name="T85" fmla="*/ 24774 h 26666"/>
                <a:gd name="T86" fmla="*/ 294 w 28560"/>
                <a:gd name="T87" fmla="*/ 24106 h 26666"/>
                <a:gd name="T88" fmla="*/ 1040 w 28560"/>
                <a:gd name="T89" fmla="*/ 23814 h 26666"/>
                <a:gd name="T90" fmla="*/ 27546 w 28560"/>
                <a:gd name="T91" fmla="*/ 23814 h 26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560" h="26666">
                  <a:moveTo>
                    <a:pt x="14294" y="0"/>
                  </a:moveTo>
                  <a:lnTo>
                    <a:pt x="28560" y="5706"/>
                  </a:lnTo>
                  <a:lnTo>
                    <a:pt x="28560" y="7626"/>
                  </a:lnTo>
                  <a:lnTo>
                    <a:pt x="26666" y="7626"/>
                  </a:lnTo>
                  <a:cubicBezTo>
                    <a:pt x="26666" y="7876"/>
                    <a:pt x="26568" y="8098"/>
                    <a:pt x="26374" y="8294"/>
                  </a:cubicBezTo>
                  <a:cubicBezTo>
                    <a:pt x="26178" y="8488"/>
                    <a:pt x="25938" y="8578"/>
                    <a:pt x="25654" y="8560"/>
                  </a:cubicBezTo>
                  <a:lnTo>
                    <a:pt x="2934" y="8560"/>
                  </a:lnTo>
                  <a:cubicBezTo>
                    <a:pt x="2648" y="8560"/>
                    <a:pt x="2408" y="8472"/>
                    <a:pt x="2214" y="8294"/>
                  </a:cubicBezTo>
                  <a:cubicBezTo>
                    <a:pt x="2018" y="8116"/>
                    <a:pt x="1912" y="7894"/>
                    <a:pt x="1894" y="7626"/>
                  </a:cubicBezTo>
                  <a:lnTo>
                    <a:pt x="0" y="7626"/>
                  </a:lnTo>
                  <a:lnTo>
                    <a:pt x="0" y="5706"/>
                  </a:lnTo>
                  <a:lnTo>
                    <a:pt x="14294" y="0"/>
                  </a:lnTo>
                  <a:close/>
                  <a:moveTo>
                    <a:pt x="3814" y="9520"/>
                  </a:moveTo>
                  <a:lnTo>
                    <a:pt x="7626" y="9520"/>
                  </a:lnTo>
                  <a:lnTo>
                    <a:pt x="7626" y="20960"/>
                  </a:lnTo>
                  <a:lnTo>
                    <a:pt x="9520" y="20960"/>
                  </a:lnTo>
                  <a:lnTo>
                    <a:pt x="9520" y="9520"/>
                  </a:lnTo>
                  <a:lnTo>
                    <a:pt x="13334" y="9520"/>
                  </a:lnTo>
                  <a:lnTo>
                    <a:pt x="13334" y="20960"/>
                  </a:lnTo>
                  <a:lnTo>
                    <a:pt x="15226" y="20960"/>
                  </a:lnTo>
                  <a:lnTo>
                    <a:pt x="15226" y="9520"/>
                  </a:lnTo>
                  <a:lnTo>
                    <a:pt x="19040" y="9520"/>
                  </a:lnTo>
                  <a:lnTo>
                    <a:pt x="19040" y="20960"/>
                  </a:lnTo>
                  <a:lnTo>
                    <a:pt x="20960" y="20960"/>
                  </a:lnTo>
                  <a:lnTo>
                    <a:pt x="20960" y="9520"/>
                  </a:lnTo>
                  <a:lnTo>
                    <a:pt x="24774" y="9520"/>
                  </a:lnTo>
                  <a:lnTo>
                    <a:pt x="24774" y="20960"/>
                  </a:lnTo>
                  <a:lnTo>
                    <a:pt x="25654" y="20960"/>
                  </a:lnTo>
                  <a:cubicBezTo>
                    <a:pt x="25920" y="20960"/>
                    <a:pt x="26160" y="21048"/>
                    <a:pt x="26374" y="21226"/>
                  </a:cubicBezTo>
                  <a:cubicBezTo>
                    <a:pt x="26586" y="21404"/>
                    <a:pt x="26684" y="21626"/>
                    <a:pt x="26666" y="21894"/>
                  </a:cubicBezTo>
                  <a:lnTo>
                    <a:pt x="26666" y="22854"/>
                  </a:lnTo>
                  <a:lnTo>
                    <a:pt x="1894" y="22854"/>
                  </a:lnTo>
                  <a:lnTo>
                    <a:pt x="1894" y="21894"/>
                  </a:lnTo>
                  <a:cubicBezTo>
                    <a:pt x="1894" y="21644"/>
                    <a:pt x="2000" y="21422"/>
                    <a:pt x="2214" y="21226"/>
                  </a:cubicBezTo>
                  <a:cubicBezTo>
                    <a:pt x="2426" y="21032"/>
                    <a:pt x="2666" y="20942"/>
                    <a:pt x="2934" y="20960"/>
                  </a:cubicBezTo>
                  <a:lnTo>
                    <a:pt x="3814" y="20960"/>
                  </a:lnTo>
                  <a:lnTo>
                    <a:pt x="3814" y="9520"/>
                  </a:lnTo>
                  <a:close/>
                  <a:moveTo>
                    <a:pt x="27546" y="23814"/>
                  </a:moveTo>
                  <a:cubicBezTo>
                    <a:pt x="27832" y="23814"/>
                    <a:pt x="28072" y="23912"/>
                    <a:pt x="28266" y="24106"/>
                  </a:cubicBezTo>
                  <a:cubicBezTo>
                    <a:pt x="28462" y="24302"/>
                    <a:pt x="28560" y="24524"/>
                    <a:pt x="28560" y="24774"/>
                  </a:cubicBezTo>
                  <a:lnTo>
                    <a:pt x="28560" y="26666"/>
                  </a:lnTo>
                  <a:lnTo>
                    <a:pt x="0" y="26666"/>
                  </a:lnTo>
                  <a:lnTo>
                    <a:pt x="0" y="24774"/>
                  </a:lnTo>
                  <a:cubicBezTo>
                    <a:pt x="0" y="24506"/>
                    <a:pt x="98" y="24284"/>
                    <a:pt x="294" y="24106"/>
                  </a:cubicBezTo>
                  <a:cubicBezTo>
                    <a:pt x="488" y="23928"/>
                    <a:pt x="738" y="23832"/>
                    <a:pt x="1040" y="23814"/>
                  </a:cubicBezTo>
                  <a:lnTo>
                    <a:pt x="27546" y="23814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611DE58-7079-2E66-9F97-038C7F5649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92270" y="3084683"/>
              <a:ext cx="360426" cy="359026"/>
            </a:xfrm>
            <a:custGeom>
              <a:avLst/>
              <a:gdLst>
                <a:gd name="T0" fmla="*/ 10480 w 26666"/>
                <a:gd name="T1" fmla="*/ 4774 h 26666"/>
                <a:gd name="T2" fmla="*/ 10480 w 26666"/>
                <a:gd name="T3" fmla="*/ 16186 h 26666"/>
                <a:gd name="T4" fmla="*/ 10186 w 26666"/>
                <a:gd name="T5" fmla="*/ 16854 h 26666"/>
                <a:gd name="T6" fmla="*/ 9520 w 26666"/>
                <a:gd name="T7" fmla="*/ 17146 h 26666"/>
                <a:gd name="T8" fmla="*/ 9520 w 26666"/>
                <a:gd name="T9" fmla="*/ 25706 h 26666"/>
                <a:gd name="T10" fmla="*/ 9254 w 26666"/>
                <a:gd name="T11" fmla="*/ 26374 h 26666"/>
                <a:gd name="T12" fmla="*/ 8560 w 26666"/>
                <a:gd name="T13" fmla="*/ 26666 h 26666"/>
                <a:gd name="T14" fmla="*/ 960 w 26666"/>
                <a:gd name="T15" fmla="*/ 26666 h 26666"/>
                <a:gd name="T16" fmla="*/ 294 w 26666"/>
                <a:gd name="T17" fmla="*/ 26374 h 26666"/>
                <a:gd name="T18" fmla="*/ 0 w 26666"/>
                <a:gd name="T19" fmla="*/ 25706 h 26666"/>
                <a:gd name="T20" fmla="*/ 0 w 26666"/>
                <a:gd name="T21" fmla="*/ 18106 h 26666"/>
                <a:gd name="T22" fmla="*/ 3706 w 26666"/>
                <a:gd name="T23" fmla="*/ 5094 h 26666"/>
                <a:gd name="T24" fmla="*/ 4160 w 26666"/>
                <a:gd name="T25" fmla="*/ 4774 h 26666"/>
                <a:gd name="T26" fmla="*/ 10480 w 26666"/>
                <a:gd name="T27" fmla="*/ 4774 h 26666"/>
                <a:gd name="T28" fmla="*/ 15226 w 26666"/>
                <a:gd name="T29" fmla="*/ 4774 h 26666"/>
                <a:gd name="T30" fmla="*/ 15226 w 26666"/>
                <a:gd name="T31" fmla="*/ 15226 h 26666"/>
                <a:gd name="T32" fmla="*/ 11440 w 26666"/>
                <a:gd name="T33" fmla="*/ 15226 h 26666"/>
                <a:gd name="T34" fmla="*/ 11440 w 26666"/>
                <a:gd name="T35" fmla="*/ 4774 h 26666"/>
                <a:gd name="T36" fmla="*/ 15226 w 26666"/>
                <a:gd name="T37" fmla="*/ 4774 h 26666"/>
                <a:gd name="T38" fmla="*/ 26666 w 26666"/>
                <a:gd name="T39" fmla="*/ 18106 h 26666"/>
                <a:gd name="T40" fmla="*/ 26666 w 26666"/>
                <a:gd name="T41" fmla="*/ 25706 h 26666"/>
                <a:gd name="T42" fmla="*/ 26374 w 26666"/>
                <a:gd name="T43" fmla="*/ 26374 h 26666"/>
                <a:gd name="T44" fmla="*/ 25706 w 26666"/>
                <a:gd name="T45" fmla="*/ 26666 h 26666"/>
                <a:gd name="T46" fmla="*/ 18106 w 26666"/>
                <a:gd name="T47" fmla="*/ 26666 h 26666"/>
                <a:gd name="T48" fmla="*/ 17440 w 26666"/>
                <a:gd name="T49" fmla="*/ 26374 h 26666"/>
                <a:gd name="T50" fmla="*/ 17146 w 26666"/>
                <a:gd name="T51" fmla="*/ 25706 h 26666"/>
                <a:gd name="T52" fmla="*/ 17146 w 26666"/>
                <a:gd name="T53" fmla="*/ 17146 h 26666"/>
                <a:gd name="T54" fmla="*/ 16480 w 26666"/>
                <a:gd name="T55" fmla="*/ 16854 h 26666"/>
                <a:gd name="T56" fmla="*/ 16186 w 26666"/>
                <a:gd name="T57" fmla="*/ 16186 h 26666"/>
                <a:gd name="T58" fmla="*/ 16186 w 26666"/>
                <a:gd name="T59" fmla="*/ 4774 h 26666"/>
                <a:gd name="T60" fmla="*/ 22506 w 26666"/>
                <a:gd name="T61" fmla="*/ 4774 h 26666"/>
                <a:gd name="T62" fmla="*/ 22960 w 26666"/>
                <a:gd name="T63" fmla="*/ 5094 h 26666"/>
                <a:gd name="T64" fmla="*/ 26666 w 26666"/>
                <a:gd name="T65" fmla="*/ 18106 h 26666"/>
                <a:gd name="T66" fmla="*/ 10960 w 26666"/>
                <a:gd name="T67" fmla="*/ 480 h 26666"/>
                <a:gd name="T68" fmla="*/ 10960 w 26666"/>
                <a:gd name="T69" fmla="*/ 3814 h 26666"/>
                <a:gd name="T70" fmla="*/ 5706 w 26666"/>
                <a:gd name="T71" fmla="*/ 3814 h 26666"/>
                <a:gd name="T72" fmla="*/ 5706 w 26666"/>
                <a:gd name="T73" fmla="*/ 480 h 26666"/>
                <a:gd name="T74" fmla="*/ 5840 w 26666"/>
                <a:gd name="T75" fmla="*/ 134 h 26666"/>
                <a:gd name="T76" fmla="*/ 6186 w 26666"/>
                <a:gd name="T77" fmla="*/ 0 h 26666"/>
                <a:gd name="T78" fmla="*/ 10480 w 26666"/>
                <a:gd name="T79" fmla="*/ 0 h 26666"/>
                <a:gd name="T80" fmla="*/ 10826 w 26666"/>
                <a:gd name="T81" fmla="*/ 134 h 26666"/>
                <a:gd name="T82" fmla="*/ 10960 w 26666"/>
                <a:gd name="T83" fmla="*/ 480 h 26666"/>
                <a:gd name="T84" fmla="*/ 20960 w 26666"/>
                <a:gd name="T85" fmla="*/ 480 h 26666"/>
                <a:gd name="T86" fmla="*/ 20960 w 26666"/>
                <a:gd name="T87" fmla="*/ 3814 h 26666"/>
                <a:gd name="T88" fmla="*/ 15706 w 26666"/>
                <a:gd name="T89" fmla="*/ 3814 h 26666"/>
                <a:gd name="T90" fmla="*/ 15706 w 26666"/>
                <a:gd name="T91" fmla="*/ 480 h 26666"/>
                <a:gd name="T92" fmla="*/ 15840 w 26666"/>
                <a:gd name="T93" fmla="*/ 134 h 26666"/>
                <a:gd name="T94" fmla="*/ 16186 w 26666"/>
                <a:gd name="T95" fmla="*/ 0 h 26666"/>
                <a:gd name="T96" fmla="*/ 20480 w 26666"/>
                <a:gd name="T97" fmla="*/ 0 h 26666"/>
                <a:gd name="T98" fmla="*/ 20826 w 26666"/>
                <a:gd name="T99" fmla="*/ 134 h 26666"/>
                <a:gd name="T100" fmla="*/ 20960 w 26666"/>
                <a:gd name="T101" fmla="*/ 480 h 26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66" h="26666">
                  <a:moveTo>
                    <a:pt x="10480" y="4774"/>
                  </a:moveTo>
                  <a:lnTo>
                    <a:pt x="10480" y="16186"/>
                  </a:lnTo>
                  <a:cubicBezTo>
                    <a:pt x="10480" y="16454"/>
                    <a:pt x="10382" y="16676"/>
                    <a:pt x="10186" y="16854"/>
                  </a:cubicBezTo>
                  <a:cubicBezTo>
                    <a:pt x="9992" y="17032"/>
                    <a:pt x="9768" y="17128"/>
                    <a:pt x="9520" y="17146"/>
                  </a:cubicBezTo>
                  <a:lnTo>
                    <a:pt x="9520" y="25706"/>
                  </a:lnTo>
                  <a:cubicBezTo>
                    <a:pt x="9520" y="25974"/>
                    <a:pt x="9432" y="26196"/>
                    <a:pt x="9254" y="26374"/>
                  </a:cubicBezTo>
                  <a:cubicBezTo>
                    <a:pt x="9076" y="26552"/>
                    <a:pt x="8844" y="26648"/>
                    <a:pt x="8560" y="26666"/>
                  </a:cubicBezTo>
                  <a:lnTo>
                    <a:pt x="960" y="26666"/>
                  </a:lnTo>
                  <a:cubicBezTo>
                    <a:pt x="694" y="26666"/>
                    <a:pt x="472" y="26568"/>
                    <a:pt x="294" y="26374"/>
                  </a:cubicBezTo>
                  <a:cubicBezTo>
                    <a:pt x="116" y="26178"/>
                    <a:pt x="18" y="25956"/>
                    <a:pt x="0" y="25706"/>
                  </a:cubicBezTo>
                  <a:lnTo>
                    <a:pt x="0" y="18106"/>
                  </a:lnTo>
                  <a:lnTo>
                    <a:pt x="3706" y="5094"/>
                  </a:lnTo>
                  <a:cubicBezTo>
                    <a:pt x="3778" y="4880"/>
                    <a:pt x="3928" y="4774"/>
                    <a:pt x="4160" y="4774"/>
                  </a:cubicBezTo>
                  <a:lnTo>
                    <a:pt x="10480" y="4774"/>
                  </a:lnTo>
                  <a:close/>
                  <a:moveTo>
                    <a:pt x="15226" y="4774"/>
                  </a:moveTo>
                  <a:lnTo>
                    <a:pt x="15226" y="15226"/>
                  </a:lnTo>
                  <a:lnTo>
                    <a:pt x="11440" y="15226"/>
                  </a:lnTo>
                  <a:lnTo>
                    <a:pt x="11440" y="4774"/>
                  </a:lnTo>
                  <a:lnTo>
                    <a:pt x="15226" y="4774"/>
                  </a:lnTo>
                  <a:close/>
                  <a:moveTo>
                    <a:pt x="26666" y="18106"/>
                  </a:moveTo>
                  <a:lnTo>
                    <a:pt x="26666" y="25706"/>
                  </a:lnTo>
                  <a:cubicBezTo>
                    <a:pt x="26666" y="25974"/>
                    <a:pt x="26568" y="26196"/>
                    <a:pt x="26374" y="26374"/>
                  </a:cubicBezTo>
                  <a:cubicBezTo>
                    <a:pt x="26178" y="26552"/>
                    <a:pt x="25956" y="26648"/>
                    <a:pt x="25706" y="26666"/>
                  </a:cubicBezTo>
                  <a:lnTo>
                    <a:pt x="18106" y="26666"/>
                  </a:lnTo>
                  <a:cubicBezTo>
                    <a:pt x="17840" y="26666"/>
                    <a:pt x="17618" y="26568"/>
                    <a:pt x="17440" y="26374"/>
                  </a:cubicBezTo>
                  <a:cubicBezTo>
                    <a:pt x="17262" y="26178"/>
                    <a:pt x="17164" y="25956"/>
                    <a:pt x="17146" y="25706"/>
                  </a:cubicBezTo>
                  <a:lnTo>
                    <a:pt x="17146" y="17146"/>
                  </a:lnTo>
                  <a:cubicBezTo>
                    <a:pt x="16880" y="17146"/>
                    <a:pt x="16658" y="17048"/>
                    <a:pt x="16480" y="16854"/>
                  </a:cubicBezTo>
                  <a:cubicBezTo>
                    <a:pt x="16302" y="16658"/>
                    <a:pt x="16204" y="16436"/>
                    <a:pt x="16186" y="16186"/>
                  </a:cubicBezTo>
                  <a:lnTo>
                    <a:pt x="16186" y="4774"/>
                  </a:lnTo>
                  <a:lnTo>
                    <a:pt x="22506" y="4774"/>
                  </a:lnTo>
                  <a:cubicBezTo>
                    <a:pt x="22738" y="4774"/>
                    <a:pt x="22888" y="4880"/>
                    <a:pt x="22960" y="5094"/>
                  </a:cubicBezTo>
                  <a:lnTo>
                    <a:pt x="26666" y="18106"/>
                  </a:lnTo>
                  <a:close/>
                  <a:moveTo>
                    <a:pt x="10960" y="480"/>
                  </a:moveTo>
                  <a:lnTo>
                    <a:pt x="10960" y="3814"/>
                  </a:lnTo>
                  <a:lnTo>
                    <a:pt x="5706" y="3814"/>
                  </a:lnTo>
                  <a:lnTo>
                    <a:pt x="5706" y="480"/>
                  </a:lnTo>
                  <a:cubicBezTo>
                    <a:pt x="5706" y="338"/>
                    <a:pt x="5752" y="222"/>
                    <a:pt x="5840" y="134"/>
                  </a:cubicBezTo>
                  <a:cubicBezTo>
                    <a:pt x="5928" y="44"/>
                    <a:pt x="6044" y="0"/>
                    <a:pt x="6186" y="0"/>
                  </a:cubicBezTo>
                  <a:lnTo>
                    <a:pt x="10480" y="0"/>
                  </a:lnTo>
                  <a:cubicBezTo>
                    <a:pt x="10622" y="0"/>
                    <a:pt x="10738" y="44"/>
                    <a:pt x="10826" y="134"/>
                  </a:cubicBezTo>
                  <a:cubicBezTo>
                    <a:pt x="10916" y="222"/>
                    <a:pt x="10960" y="338"/>
                    <a:pt x="10960" y="480"/>
                  </a:cubicBezTo>
                  <a:close/>
                  <a:moveTo>
                    <a:pt x="20960" y="480"/>
                  </a:moveTo>
                  <a:lnTo>
                    <a:pt x="20960" y="3814"/>
                  </a:lnTo>
                  <a:lnTo>
                    <a:pt x="15706" y="3814"/>
                  </a:lnTo>
                  <a:lnTo>
                    <a:pt x="15706" y="480"/>
                  </a:lnTo>
                  <a:cubicBezTo>
                    <a:pt x="15706" y="338"/>
                    <a:pt x="15752" y="222"/>
                    <a:pt x="15840" y="134"/>
                  </a:cubicBezTo>
                  <a:cubicBezTo>
                    <a:pt x="15928" y="44"/>
                    <a:pt x="16044" y="0"/>
                    <a:pt x="16186" y="0"/>
                  </a:cubicBezTo>
                  <a:lnTo>
                    <a:pt x="20480" y="0"/>
                  </a:lnTo>
                  <a:cubicBezTo>
                    <a:pt x="20622" y="0"/>
                    <a:pt x="20738" y="44"/>
                    <a:pt x="20826" y="134"/>
                  </a:cubicBezTo>
                  <a:cubicBezTo>
                    <a:pt x="20916" y="222"/>
                    <a:pt x="20960" y="338"/>
                    <a:pt x="20960" y="48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03E24E12-CABA-DE71-120D-E89D267F3CE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15503" y="3997149"/>
              <a:ext cx="283593" cy="359026"/>
            </a:xfrm>
            <a:custGeom>
              <a:avLst/>
              <a:gdLst>
                <a:gd name="T0" fmla="*/ 4294 w 20960"/>
                <a:gd name="T1" fmla="*/ 20960 h 26666"/>
                <a:gd name="T2" fmla="*/ 4294 w 20960"/>
                <a:gd name="T3" fmla="*/ 19040 h 26666"/>
                <a:gd name="T4" fmla="*/ 5706 w 20960"/>
                <a:gd name="T5" fmla="*/ 16666 h 26666"/>
                <a:gd name="T6" fmla="*/ 3814 w 20960"/>
                <a:gd name="T7" fmla="*/ 16666 h 26666"/>
                <a:gd name="T8" fmla="*/ 5574 w 20960"/>
                <a:gd name="T9" fmla="*/ 15386 h 26666"/>
                <a:gd name="T10" fmla="*/ 9040 w 20960"/>
                <a:gd name="T11" fmla="*/ 17146 h 26666"/>
                <a:gd name="T12" fmla="*/ 7760 w 20960"/>
                <a:gd name="T13" fmla="*/ 15386 h 26666"/>
                <a:gd name="T14" fmla="*/ 5706 w 20960"/>
                <a:gd name="T15" fmla="*/ 11894 h 26666"/>
                <a:gd name="T16" fmla="*/ 3946 w 20960"/>
                <a:gd name="T17" fmla="*/ 13200 h 26666"/>
                <a:gd name="T18" fmla="*/ 5226 w 20960"/>
                <a:gd name="T19" fmla="*/ 11440 h 26666"/>
                <a:gd name="T20" fmla="*/ 17014 w 20960"/>
                <a:gd name="T21" fmla="*/ 20800 h 26666"/>
                <a:gd name="T22" fmla="*/ 15226 w 20960"/>
                <a:gd name="T23" fmla="*/ 19520 h 26666"/>
                <a:gd name="T24" fmla="*/ 17146 w 20960"/>
                <a:gd name="T25" fmla="*/ 19520 h 26666"/>
                <a:gd name="T26" fmla="*/ 11894 w 20960"/>
                <a:gd name="T27" fmla="*/ 17146 h 26666"/>
                <a:gd name="T28" fmla="*/ 11894 w 20960"/>
                <a:gd name="T29" fmla="*/ 15226 h 26666"/>
                <a:gd name="T30" fmla="*/ 9520 w 20960"/>
                <a:gd name="T31" fmla="*/ 12854 h 26666"/>
                <a:gd name="T32" fmla="*/ 7626 w 20960"/>
                <a:gd name="T33" fmla="*/ 12854 h 26666"/>
                <a:gd name="T34" fmla="*/ 9386 w 20960"/>
                <a:gd name="T35" fmla="*/ 11574 h 26666"/>
                <a:gd name="T36" fmla="*/ 5226 w 20960"/>
                <a:gd name="T37" fmla="*/ 9520 h 26666"/>
                <a:gd name="T38" fmla="*/ 3946 w 20960"/>
                <a:gd name="T39" fmla="*/ 7760 h 26666"/>
                <a:gd name="T40" fmla="*/ 17146 w 20960"/>
                <a:gd name="T41" fmla="*/ 15706 h 26666"/>
                <a:gd name="T42" fmla="*/ 15386 w 20960"/>
                <a:gd name="T43" fmla="*/ 17014 h 26666"/>
                <a:gd name="T44" fmla="*/ 16666 w 20960"/>
                <a:gd name="T45" fmla="*/ 15226 h 26666"/>
                <a:gd name="T46" fmla="*/ 13200 w 20960"/>
                <a:gd name="T47" fmla="*/ 13200 h 26666"/>
                <a:gd name="T48" fmla="*/ 11440 w 20960"/>
                <a:gd name="T49" fmla="*/ 11894 h 26666"/>
                <a:gd name="T50" fmla="*/ 13334 w 20960"/>
                <a:gd name="T51" fmla="*/ 11894 h 26666"/>
                <a:gd name="T52" fmla="*/ 8106 w 20960"/>
                <a:gd name="T53" fmla="*/ 9520 h 26666"/>
                <a:gd name="T54" fmla="*/ 8106 w 20960"/>
                <a:gd name="T55" fmla="*/ 7626 h 26666"/>
                <a:gd name="T56" fmla="*/ 5706 w 20960"/>
                <a:gd name="T57" fmla="*/ 5226 h 26666"/>
                <a:gd name="T58" fmla="*/ 3814 w 20960"/>
                <a:gd name="T59" fmla="*/ 5226 h 26666"/>
                <a:gd name="T60" fmla="*/ 5574 w 20960"/>
                <a:gd name="T61" fmla="*/ 3946 h 26666"/>
                <a:gd name="T62" fmla="*/ 16666 w 20960"/>
                <a:gd name="T63" fmla="*/ 13334 h 26666"/>
                <a:gd name="T64" fmla="*/ 15386 w 20960"/>
                <a:gd name="T65" fmla="*/ 11574 h 26666"/>
                <a:gd name="T66" fmla="*/ 13334 w 20960"/>
                <a:gd name="T67" fmla="*/ 8106 h 26666"/>
                <a:gd name="T68" fmla="*/ 11574 w 20960"/>
                <a:gd name="T69" fmla="*/ 9386 h 26666"/>
                <a:gd name="T70" fmla="*/ 12854 w 20960"/>
                <a:gd name="T71" fmla="*/ 7626 h 26666"/>
                <a:gd name="T72" fmla="*/ 9386 w 20960"/>
                <a:gd name="T73" fmla="*/ 5574 h 26666"/>
                <a:gd name="T74" fmla="*/ 7626 w 20960"/>
                <a:gd name="T75" fmla="*/ 4294 h 26666"/>
                <a:gd name="T76" fmla="*/ 9520 w 20960"/>
                <a:gd name="T77" fmla="*/ 4294 h 26666"/>
                <a:gd name="T78" fmla="*/ 15706 w 20960"/>
                <a:gd name="T79" fmla="*/ 9520 h 26666"/>
                <a:gd name="T80" fmla="*/ 15706 w 20960"/>
                <a:gd name="T81" fmla="*/ 7626 h 26666"/>
                <a:gd name="T82" fmla="*/ 13334 w 20960"/>
                <a:gd name="T83" fmla="*/ 5226 h 26666"/>
                <a:gd name="T84" fmla="*/ 11440 w 20960"/>
                <a:gd name="T85" fmla="*/ 5226 h 26666"/>
                <a:gd name="T86" fmla="*/ 13200 w 20960"/>
                <a:gd name="T87" fmla="*/ 3946 h 26666"/>
                <a:gd name="T88" fmla="*/ 16666 w 20960"/>
                <a:gd name="T89" fmla="*/ 5706 h 26666"/>
                <a:gd name="T90" fmla="*/ 15386 w 20960"/>
                <a:gd name="T91" fmla="*/ 3946 h 26666"/>
                <a:gd name="T92" fmla="*/ 13334 w 20960"/>
                <a:gd name="T93" fmla="*/ 24774 h 26666"/>
                <a:gd name="T94" fmla="*/ 7626 w 20960"/>
                <a:gd name="T95" fmla="*/ 24774 h 26666"/>
                <a:gd name="T96" fmla="*/ 13200 w 20960"/>
                <a:gd name="T97" fmla="*/ 21094 h 26666"/>
                <a:gd name="T98" fmla="*/ 20666 w 20960"/>
                <a:gd name="T99" fmla="*/ 26374 h 26666"/>
                <a:gd name="T100" fmla="*/ 0 w 20960"/>
                <a:gd name="T101" fmla="*/ 960 h 26666"/>
                <a:gd name="T102" fmla="*/ 20960 w 20960"/>
                <a:gd name="T103" fmla="*/ 960 h 26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960" h="26666">
                  <a:moveTo>
                    <a:pt x="5706" y="19520"/>
                  </a:moveTo>
                  <a:lnTo>
                    <a:pt x="5706" y="20480"/>
                  </a:lnTo>
                  <a:cubicBezTo>
                    <a:pt x="5706" y="20604"/>
                    <a:pt x="5662" y="20712"/>
                    <a:pt x="5574" y="20800"/>
                  </a:cubicBezTo>
                  <a:cubicBezTo>
                    <a:pt x="5484" y="20888"/>
                    <a:pt x="5368" y="20942"/>
                    <a:pt x="5226" y="20960"/>
                  </a:cubicBezTo>
                  <a:lnTo>
                    <a:pt x="4294" y="20960"/>
                  </a:lnTo>
                  <a:cubicBezTo>
                    <a:pt x="4168" y="20960"/>
                    <a:pt x="4054" y="20906"/>
                    <a:pt x="3946" y="20800"/>
                  </a:cubicBezTo>
                  <a:cubicBezTo>
                    <a:pt x="3840" y="20694"/>
                    <a:pt x="3796" y="20586"/>
                    <a:pt x="3814" y="20480"/>
                  </a:cubicBezTo>
                  <a:lnTo>
                    <a:pt x="3814" y="19520"/>
                  </a:lnTo>
                  <a:cubicBezTo>
                    <a:pt x="3814" y="19396"/>
                    <a:pt x="3858" y="19288"/>
                    <a:pt x="3946" y="19200"/>
                  </a:cubicBezTo>
                  <a:cubicBezTo>
                    <a:pt x="4036" y="19112"/>
                    <a:pt x="4152" y="19058"/>
                    <a:pt x="4294" y="19040"/>
                  </a:cubicBezTo>
                  <a:lnTo>
                    <a:pt x="5226" y="19040"/>
                  </a:lnTo>
                  <a:cubicBezTo>
                    <a:pt x="5368" y="19040"/>
                    <a:pt x="5484" y="19094"/>
                    <a:pt x="5574" y="19200"/>
                  </a:cubicBezTo>
                  <a:cubicBezTo>
                    <a:pt x="5662" y="19306"/>
                    <a:pt x="5706" y="19414"/>
                    <a:pt x="5706" y="19520"/>
                  </a:cubicBezTo>
                  <a:close/>
                  <a:moveTo>
                    <a:pt x="5706" y="15706"/>
                  </a:moveTo>
                  <a:lnTo>
                    <a:pt x="5706" y="16666"/>
                  </a:lnTo>
                  <a:cubicBezTo>
                    <a:pt x="5706" y="16792"/>
                    <a:pt x="5662" y="16906"/>
                    <a:pt x="5574" y="17014"/>
                  </a:cubicBezTo>
                  <a:cubicBezTo>
                    <a:pt x="5484" y="17120"/>
                    <a:pt x="5368" y="17164"/>
                    <a:pt x="5226" y="17146"/>
                  </a:cubicBezTo>
                  <a:lnTo>
                    <a:pt x="4294" y="17146"/>
                  </a:lnTo>
                  <a:cubicBezTo>
                    <a:pt x="4168" y="17146"/>
                    <a:pt x="4054" y="17102"/>
                    <a:pt x="3946" y="17014"/>
                  </a:cubicBezTo>
                  <a:cubicBezTo>
                    <a:pt x="3840" y="16924"/>
                    <a:pt x="3796" y="16808"/>
                    <a:pt x="3814" y="16666"/>
                  </a:cubicBezTo>
                  <a:lnTo>
                    <a:pt x="3814" y="15706"/>
                  </a:lnTo>
                  <a:cubicBezTo>
                    <a:pt x="3814" y="15582"/>
                    <a:pt x="3858" y="15476"/>
                    <a:pt x="3946" y="15386"/>
                  </a:cubicBezTo>
                  <a:cubicBezTo>
                    <a:pt x="4036" y="15298"/>
                    <a:pt x="4152" y="15244"/>
                    <a:pt x="4294" y="15226"/>
                  </a:cubicBezTo>
                  <a:lnTo>
                    <a:pt x="5226" y="15226"/>
                  </a:lnTo>
                  <a:cubicBezTo>
                    <a:pt x="5368" y="15226"/>
                    <a:pt x="5484" y="15280"/>
                    <a:pt x="5574" y="15386"/>
                  </a:cubicBezTo>
                  <a:cubicBezTo>
                    <a:pt x="5662" y="15494"/>
                    <a:pt x="5706" y="15600"/>
                    <a:pt x="5706" y="15706"/>
                  </a:cubicBezTo>
                  <a:close/>
                  <a:moveTo>
                    <a:pt x="9520" y="15706"/>
                  </a:moveTo>
                  <a:lnTo>
                    <a:pt x="9520" y="16666"/>
                  </a:lnTo>
                  <a:cubicBezTo>
                    <a:pt x="9520" y="16792"/>
                    <a:pt x="9476" y="16906"/>
                    <a:pt x="9386" y="17014"/>
                  </a:cubicBezTo>
                  <a:cubicBezTo>
                    <a:pt x="9298" y="17120"/>
                    <a:pt x="9182" y="17164"/>
                    <a:pt x="9040" y="17146"/>
                  </a:cubicBezTo>
                  <a:lnTo>
                    <a:pt x="8106" y="17146"/>
                  </a:lnTo>
                  <a:cubicBezTo>
                    <a:pt x="7964" y="17146"/>
                    <a:pt x="7848" y="17102"/>
                    <a:pt x="7760" y="17014"/>
                  </a:cubicBezTo>
                  <a:cubicBezTo>
                    <a:pt x="7672" y="16924"/>
                    <a:pt x="7626" y="16808"/>
                    <a:pt x="7626" y="16666"/>
                  </a:cubicBezTo>
                  <a:lnTo>
                    <a:pt x="7626" y="15706"/>
                  </a:lnTo>
                  <a:cubicBezTo>
                    <a:pt x="7626" y="15582"/>
                    <a:pt x="7672" y="15476"/>
                    <a:pt x="7760" y="15386"/>
                  </a:cubicBezTo>
                  <a:cubicBezTo>
                    <a:pt x="7848" y="15298"/>
                    <a:pt x="7964" y="15244"/>
                    <a:pt x="8106" y="15226"/>
                  </a:cubicBezTo>
                  <a:lnTo>
                    <a:pt x="9040" y="15226"/>
                  </a:lnTo>
                  <a:cubicBezTo>
                    <a:pt x="9182" y="15226"/>
                    <a:pt x="9298" y="15280"/>
                    <a:pt x="9386" y="15386"/>
                  </a:cubicBezTo>
                  <a:cubicBezTo>
                    <a:pt x="9476" y="15494"/>
                    <a:pt x="9520" y="15600"/>
                    <a:pt x="9520" y="15706"/>
                  </a:cubicBezTo>
                  <a:close/>
                  <a:moveTo>
                    <a:pt x="5706" y="11894"/>
                  </a:moveTo>
                  <a:lnTo>
                    <a:pt x="5706" y="12854"/>
                  </a:lnTo>
                  <a:cubicBezTo>
                    <a:pt x="5706" y="12978"/>
                    <a:pt x="5662" y="13094"/>
                    <a:pt x="5574" y="13200"/>
                  </a:cubicBezTo>
                  <a:cubicBezTo>
                    <a:pt x="5484" y="13306"/>
                    <a:pt x="5368" y="13352"/>
                    <a:pt x="5226" y="13334"/>
                  </a:cubicBezTo>
                  <a:lnTo>
                    <a:pt x="4294" y="13334"/>
                  </a:lnTo>
                  <a:cubicBezTo>
                    <a:pt x="4168" y="13334"/>
                    <a:pt x="4054" y="13288"/>
                    <a:pt x="3946" y="13200"/>
                  </a:cubicBezTo>
                  <a:cubicBezTo>
                    <a:pt x="3840" y="13112"/>
                    <a:pt x="3796" y="12996"/>
                    <a:pt x="3814" y="12854"/>
                  </a:cubicBezTo>
                  <a:lnTo>
                    <a:pt x="3814" y="11894"/>
                  </a:lnTo>
                  <a:cubicBezTo>
                    <a:pt x="3814" y="11768"/>
                    <a:pt x="3858" y="11662"/>
                    <a:pt x="3946" y="11574"/>
                  </a:cubicBezTo>
                  <a:cubicBezTo>
                    <a:pt x="4036" y="11484"/>
                    <a:pt x="4152" y="11440"/>
                    <a:pt x="4294" y="11440"/>
                  </a:cubicBezTo>
                  <a:lnTo>
                    <a:pt x="5226" y="11440"/>
                  </a:lnTo>
                  <a:cubicBezTo>
                    <a:pt x="5368" y="11440"/>
                    <a:pt x="5484" y="11484"/>
                    <a:pt x="5574" y="11574"/>
                  </a:cubicBezTo>
                  <a:cubicBezTo>
                    <a:pt x="5662" y="11662"/>
                    <a:pt x="5706" y="11768"/>
                    <a:pt x="5706" y="11894"/>
                  </a:cubicBezTo>
                  <a:close/>
                  <a:moveTo>
                    <a:pt x="17146" y="19520"/>
                  </a:moveTo>
                  <a:lnTo>
                    <a:pt x="17146" y="20480"/>
                  </a:lnTo>
                  <a:cubicBezTo>
                    <a:pt x="17146" y="20604"/>
                    <a:pt x="17102" y="20712"/>
                    <a:pt x="17014" y="20800"/>
                  </a:cubicBezTo>
                  <a:cubicBezTo>
                    <a:pt x="16924" y="20888"/>
                    <a:pt x="16808" y="20942"/>
                    <a:pt x="16666" y="20960"/>
                  </a:cubicBezTo>
                  <a:lnTo>
                    <a:pt x="15706" y="20960"/>
                  </a:lnTo>
                  <a:cubicBezTo>
                    <a:pt x="15582" y="20960"/>
                    <a:pt x="15476" y="20906"/>
                    <a:pt x="15386" y="20800"/>
                  </a:cubicBezTo>
                  <a:cubicBezTo>
                    <a:pt x="15298" y="20694"/>
                    <a:pt x="15244" y="20586"/>
                    <a:pt x="15226" y="20480"/>
                  </a:cubicBezTo>
                  <a:lnTo>
                    <a:pt x="15226" y="19520"/>
                  </a:lnTo>
                  <a:cubicBezTo>
                    <a:pt x="15226" y="19396"/>
                    <a:pt x="15280" y="19288"/>
                    <a:pt x="15386" y="19200"/>
                  </a:cubicBezTo>
                  <a:cubicBezTo>
                    <a:pt x="15494" y="19112"/>
                    <a:pt x="15600" y="19058"/>
                    <a:pt x="15706" y="19040"/>
                  </a:cubicBezTo>
                  <a:lnTo>
                    <a:pt x="16666" y="19040"/>
                  </a:lnTo>
                  <a:cubicBezTo>
                    <a:pt x="16792" y="19040"/>
                    <a:pt x="16906" y="19094"/>
                    <a:pt x="17014" y="19200"/>
                  </a:cubicBezTo>
                  <a:cubicBezTo>
                    <a:pt x="17120" y="19306"/>
                    <a:pt x="17164" y="19414"/>
                    <a:pt x="17146" y="19520"/>
                  </a:cubicBezTo>
                  <a:close/>
                  <a:moveTo>
                    <a:pt x="13334" y="15706"/>
                  </a:moveTo>
                  <a:lnTo>
                    <a:pt x="13334" y="16666"/>
                  </a:lnTo>
                  <a:cubicBezTo>
                    <a:pt x="13334" y="16792"/>
                    <a:pt x="13288" y="16906"/>
                    <a:pt x="13200" y="17014"/>
                  </a:cubicBezTo>
                  <a:cubicBezTo>
                    <a:pt x="13112" y="17120"/>
                    <a:pt x="12996" y="17164"/>
                    <a:pt x="12854" y="17146"/>
                  </a:cubicBezTo>
                  <a:lnTo>
                    <a:pt x="11894" y="17146"/>
                  </a:lnTo>
                  <a:cubicBezTo>
                    <a:pt x="11768" y="17146"/>
                    <a:pt x="11662" y="17102"/>
                    <a:pt x="11574" y="17014"/>
                  </a:cubicBezTo>
                  <a:cubicBezTo>
                    <a:pt x="11484" y="16924"/>
                    <a:pt x="11440" y="16808"/>
                    <a:pt x="11440" y="16666"/>
                  </a:cubicBezTo>
                  <a:lnTo>
                    <a:pt x="11440" y="15706"/>
                  </a:lnTo>
                  <a:cubicBezTo>
                    <a:pt x="11440" y="15582"/>
                    <a:pt x="11484" y="15476"/>
                    <a:pt x="11574" y="15386"/>
                  </a:cubicBezTo>
                  <a:cubicBezTo>
                    <a:pt x="11662" y="15298"/>
                    <a:pt x="11768" y="15244"/>
                    <a:pt x="11894" y="15226"/>
                  </a:cubicBezTo>
                  <a:lnTo>
                    <a:pt x="12854" y="15226"/>
                  </a:lnTo>
                  <a:cubicBezTo>
                    <a:pt x="12978" y="15226"/>
                    <a:pt x="13094" y="15280"/>
                    <a:pt x="13200" y="15386"/>
                  </a:cubicBezTo>
                  <a:cubicBezTo>
                    <a:pt x="13306" y="15494"/>
                    <a:pt x="13352" y="15600"/>
                    <a:pt x="13334" y="15706"/>
                  </a:cubicBezTo>
                  <a:close/>
                  <a:moveTo>
                    <a:pt x="9520" y="11894"/>
                  </a:moveTo>
                  <a:lnTo>
                    <a:pt x="9520" y="12854"/>
                  </a:lnTo>
                  <a:cubicBezTo>
                    <a:pt x="9520" y="12978"/>
                    <a:pt x="9476" y="13094"/>
                    <a:pt x="9386" y="13200"/>
                  </a:cubicBezTo>
                  <a:cubicBezTo>
                    <a:pt x="9298" y="13306"/>
                    <a:pt x="9182" y="13352"/>
                    <a:pt x="9040" y="13334"/>
                  </a:cubicBezTo>
                  <a:lnTo>
                    <a:pt x="8106" y="13334"/>
                  </a:lnTo>
                  <a:cubicBezTo>
                    <a:pt x="7964" y="13334"/>
                    <a:pt x="7848" y="13288"/>
                    <a:pt x="7760" y="13200"/>
                  </a:cubicBezTo>
                  <a:cubicBezTo>
                    <a:pt x="7672" y="13112"/>
                    <a:pt x="7626" y="12996"/>
                    <a:pt x="7626" y="12854"/>
                  </a:cubicBezTo>
                  <a:lnTo>
                    <a:pt x="7626" y="11894"/>
                  </a:lnTo>
                  <a:cubicBezTo>
                    <a:pt x="7626" y="11768"/>
                    <a:pt x="7672" y="11662"/>
                    <a:pt x="7760" y="11574"/>
                  </a:cubicBezTo>
                  <a:cubicBezTo>
                    <a:pt x="7848" y="11484"/>
                    <a:pt x="7964" y="11440"/>
                    <a:pt x="8106" y="11440"/>
                  </a:cubicBezTo>
                  <a:lnTo>
                    <a:pt x="9040" y="11440"/>
                  </a:lnTo>
                  <a:cubicBezTo>
                    <a:pt x="9182" y="11440"/>
                    <a:pt x="9298" y="11484"/>
                    <a:pt x="9386" y="11574"/>
                  </a:cubicBezTo>
                  <a:cubicBezTo>
                    <a:pt x="9476" y="11662"/>
                    <a:pt x="9520" y="11768"/>
                    <a:pt x="9520" y="11894"/>
                  </a:cubicBezTo>
                  <a:close/>
                  <a:moveTo>
                    <a:pt x="5706" y="8106"/>
                  </a:moveTo>
                  <a:lnTo>
                    <a:pt x="5706" y="9040"/>
                  </a:lnTo>
                  <a:cubicBezTo>
                    <a:pt x="5706" y="9164"/>
                    <a:pt x="5662" y="9280"/>
                    <a:pt x="5574" y="9386"/>
                  </a:cubicBezTo>
                  <a:cubicBezTo>
                    <a:pt x="5484" y="9494"/>
                    <a:pt x="5368" y="9538"/>
                    <a:pt x="5226" y="9520"/>
                  </a:cubicBezTo>
                  <a:lnTo>
                    <a:pt x="4294" y="9520"/>
                  </a:lnTo>
                  <a:cubicBezTo>
                    <a:pt x="4168" y="9520"/>
                    <a:pt x="4054" y="9476"/>
                    <a:pt x="3946" y="9386"/>
                  </a:cubicBezTo>
                  <a:cubicBezTo>
                    <a:pt x="3840" y="9298"/>
                    <a:pt x="3796" y="9182"/>
                    <a:pt x="3814" y="9040"/>
                  </a:cubicBezTo>
                  <a:lnTo>
                    <a:pt x="3814" y="8106"/>
                  </a:lnTo>
                  <a:cubicBezTo>
                    <a:pt x="3814" y="7964"/>
                    <a:pt x="3858" y="7848"/>
                    <a:pt x="3946" y="7760"/>
                  </a:cubicBezTo>
                  <a:cubicBezTo>
                    <a:pt x="4036" y="7672"/>
                    <a:pt x="4152" y="7626"/>
                    <a:pt x="4294" y="7626"/>
                  </a:cubicBezTo>
                  <a:lnTo>
                    <a:pt x="5226" y="7626"/>
                  </a:lnTo>
                  <a:cubicBezTo>
                    <a:pt x="5368" y="7626"/>
                    <a:pt x="5484" y="7672"/>
                    <a:pt x="5574" y="7760"/>
                  </a:cubicBezTo>
                  <a:cubicBezTo>
                    <a:pt x="5662" y="7848"/>
                    <a:pt x="5706" y="7964"/>
                    <a:pt x="5706" y="8106"/>
                  </a:cubicBezTo>
                  <a:close/>
                  <a:moveTo>
                    <a:pt x="17146" y="15706"/>
                  </a:moveTo>
                  <a:lnTo>
                    <a:pt x="17146" y="16666"/>
                  </a:lnTo>
                  <a:cubicBezTo>
                    <a:pt x="17146" y="16792"/>
                    <a:pt x="17102" y="16906"/>
                    <a:pt x="17014" y="17014"/>
                  </a:cubicBezTo>
                  <a:cubicBezTo>
                    <a:pt x="16924" y="17120"/>
                    <a:pt x="16808" y="17164"/>
                    <a:pt x="16666" y="17146"/>
                  </a:cubicBezTo>
                  <a:lnTo>
                    <a:pt x="15706" y="17146"/>
                  </a:lnTo>
                  <a:cubicBezTo>
                    <a:pt x="15582" y="17146"/>
                    <a:pt x="15476" y="17102"/>
                    <a:pt x="15386" y="17014"/>
                  </a:cubicBezTo>
                  <a:cubicBezTo>
                    <a:pt x="15298" y="16924"/>
                    <a:pt x="15244" y="16808"/>
                    <a:pt x="15226" y="16666"/>
                  </a:cubicBezTo>
                  <a:lnTo>
                    <a:pt x="15226" y="15706"/>
                  </a:lnTo>
                  <a:cubicBezTo>
                    <a:pt x="15226" y="15582"/>
                    <a:pt x="15280" y="15476"/>
                    <a:pt x="15386" y="15386"/>
                  </a:cubicBezTo>
                  <a:cubicBezTo>
                    <a:pt x="15494" y="15298"/>
                    <a:pt x="15600" y="15244"/>
                    <a:pt x="15706" y="15226"/>
                  </a:cubicBezTo>
                  <a:lnTo>
                    <a:pt x="16666" y="15226"/>
                  </a:lnTo>
                  <a:cubicBezTo>
                    <a:pt x="16792" y="15226"/>
                    <a:pt x="16906" y="15280"/>
                    <a:pt x="17014" y="15386"/>
                  </a:cubicBezTo>
                  <a:cubicBezTo>
                    <a:pt x="17120" y="15494"/>
                    <a:pt x="17164" y="15600"/>
                    <a:pt x="17146" y="15706"/>
                  </a:cubicBezTo>
                  <a:close/>
                  <a:moveTo>
                    <a:pt x="13334" y="11894"/>
                  </a:moveTo>
                  <a:lnTo>
                    <a:pt x="13334" y="12854"/>
                  </a:lnTo>
                  <a:cubicBezTo>
                    <a:pt x="13334" y="12978"/>
                    <a:pt x="13288" y="13094"/>
                    <a:pt x="13200" y="13200"/>
                  </a:cubicBezTo>
                  <a:cubicBezTo>
                    <a:pt x="13112" y="13306"/>
                    <a:pt x="12996" y="13352"/>
                    <a:pt x="12854" y="13334"/>
                  </a:cubicBezTo>
                  <a:lnTo>
                    <a:pt x="11894" y="13334"/>
                  </a:lnTo>
                  <a:cubicBezTo>
                    <a:pt x="11768" y="13334"/>
                    <a:pt x="11662" y="13288"/>
                    <a:pt x="11574" y="13200"/>
                  </a:cubicBezTo>
                  <a:cubicBezTo>
                    <a:pt x="11484" y="13112"/>
                    <a:pt x="11440" y="12996"/>
                    <a:pt x="11440" y="12854"/>
                  </a:cubicBezTo>
                  <a:lnTo>
                    <a:pt x="11440" y="11894"/>
                  </a:lnTo>
                  <a:cubicBezTo>
                    <a:pt x="11440" y="11768"/>
                    <a:pt x="11484" y="11662"/>
                    <a:pt x="11574" y="11574"/>
                  </a:cubicBezTo>
                  <a:cubicBezTo>
                    <a:pt x="11662" y="11484"/>
                    <a:pt x="11768" y="11440"/>
                    <a:pt x="11894" y="11440"/>
                  </a:cubicBezTo>
                  <a:lnTo>
                    <a:pt x="12854" y="11440"/>
                  </a:lnTo>
                  <a:cubicBezTo>
                    <a:pt x="12978" y="11440"/>
                    <a:pt x="13094" y="11484"/>
                    <a:pt x="13200" y="11574"/>
                  </a:cubicBezTo>
                  <a:cubicBezTo>
                    <a:pt x="13306" y="11662"/>
                    <a:pt x="13352" y="11768"/>
                    <a:pt x="13334" y="11894"/>
                  </a:cubicBezTo>
                  <a:close/>
                  <a:moveTo>
                    <a:pt x="9520" y="8106"/>
                  </a:moveTo>
                  <a:lnTo>
                    <a:pt x="9520" y="9040"/>
                  </a:lnTo>
                  <a:cubicBezTo>
                    <a:pt x="9520" y="9164"/>
                    <a:pt x="9476" y="9280"/>
                    <a:pt x="9386" y="9386"/>
                  </a:cubicBezTo>
                  <a:cubicBezTo>
                    <a:pt x="9298" y="9494"/>
                    <a:pt x="9182" y="9538"/>
                    <a:pt x="9040" y="9520"/>
                  </a:cubicBezTo>
                  <a:lnTo>
                    <a:pt x="8106" y="9520"/>
                  </a:lnTo>
                  <a:cubicBezTo>
                    <a:pt x="7964" y="9520"/>
                    <a:pt x="7848" y="9476"/>
                    <a:pt x="7760" y="9386"/>
                  </a:cubicBezTo>
                  <a:cubicBezTo>
                    <a:pt x="7672" y="9298"/>
                    <a:pt x="7626" y="9182"/>
                    <a:pt x="7626" y="9040"/>
                  </a:cubicBezTo>
                  <a:lnTo>
                    <a:pt x="7626" y="8106"/>
                  </a:lnTo>
                  <a:cubicBezTo>
                    <a:pt x="7626" y="7964"/>
                    <a:pt x="7672" y="7848"/>
                    <a:pt x="7760" y="7760"/>
                  </a:cubicBezTo>
                  <a:cubicBezTo>
                    <a:pt x="7848" y="7672"/>
                    <a:pt x="7964" y="7626"/>
                    <a:pt x="8106" y="7626"/>
                  </a:cubicBezTo>
                  <a:lnTo>
                    <a:pt x="9040" y="7626"/>
                  </a:lnTo>
                  <a:cubicBezTo>
                    <a:pt x="9182" y="7626"/>
                    <a:pt x="9298" y="7672"/>
                    <a:pt x="9386" y="7760"/>
                  </a:cubicBezTo>
                  <a:cubicBezTo>
                    <a:pt x="9476" y="7848"/>
                    <a:pt x="9520" y="7964"/>
                    <a:pt x="9520" y="8106"/>
                  </a:cubicBezTo>
                  <a:close/>
                  <a:moveTo>
                    <a:pt x="5706" y="4294"/>
                  </a:moveTo>
                  <a:lnTo>
                    <a:pt x="5706" y="5226"/>
                  </a:lnTo>
                  <a:cubicBezTo>
                    <a:pt x="5706" y="5368"/>
                    <a:pt x="5662" y="5484"/>
                    <a:pt x="5574" y="5574"/>
                  </a:cubicBezTo>
                  <a:cubicBezTo>
                    <a:pt x="5484" y="5662"/>
                    <a:pt x="5368" y="5706"/>
                    <a:pt x="5226" y="5706"/>
                  </a:cubicBezTo>
                  <a:lnTo>
                    <a:pt x="4294" y="5706"/>
                  </a:lnTo>
                  <a:cubicBezTo>
                    <a:pt x="4168" y="5706"/>
                    <a:pt x="4054" y="5662"/>
                    <a:pt x="3946" y="5574"/>
                  </a:cubicBezTo>
                  <a:cubicBezTo>
                    <a:pt x="3840" y="5484"/>
                    <a:pt x="3796" y="5368"/>
                    <a:pt x="3814" y="5226"/>
                  </a:cubicBezTo>
                  <a:lnTo>
                    <a:pt x="3814" y="4294"/>
                  </a:lnTo>
                  <a:cubicBezTo>
                    <a:pt x="3814" y="4152"/>
                    <a:pt x="3858" y="4036"/>
                    <a:pt x="3946" y="3946"/>
                  </a:cubicBezTo>
                  <a:cubicBezTo>
                    <a:pt x="4036" y="3858"/>
                    <a:pt x="4152" y="3814"/>
                    <a:pt x="4294" y="3814"/>
                  </a:cubicBezTo>
                  <a:lnTo>
                    <a:pt x="5226" y="3814"/>
                  </a:lnTo>
                  <a:cubicBezTo>
                    <a:pt x="5368" y="3814"/>
                    <a:pt x="5484" y="3858"/>
                    <a:pt x="5574" y="3946"/>
                  </a:cubicBezTo>
                  <a:cubicBezTo>
                    <a:pt x="5662" y="4036"/>
                    <a:pt x="5706" y="4152"/>
                    <a:pt x="5706" y="4294"/>
                  </a:cubicBezTo>
                  <a:close/>
                  <a:moveTo>
                    <a:pt x="17146" y="11894"/>
                  </a:moveTo>
                  <a:lnTo>
                    <a:pt x="17146" y="12854"/>
                  </a:lnTo>
                  <a:cubicBezTo>
                    <a:pt x="17146" y="12978"/>
                    <a:pt x="17102" y="13094"/>
                    <a:pt x="17014" y="13200"/>
                  </a:cubicBezTo>
                  <a:cubicBezTo>
                    <a:pt x="16924" y="13306"/>
                    <a:pt x="16808" y="13352"/>
                    <a:pt x="16666" y="13334"/>
                  </a:cubicBezTo>
                  <a:lnTo>
                    <a:pt x="15706" y="13334"/>
                  </a:lnTo>
                  <a:cubicBezTo>
                    <a:pt x="15582" y="13334"/>
                    <a:pt x="15476" y="13288"/>
                    <a:pt x="15386" y="13200"/>
                  </a:cubicBezTo>
                  <a:cubicBezTo>
                    <a:pt x="15298" y="13112"/>
                    <a:pt x="15244" y="12996"/>
                    <a:pt x="15226" y="12854"/>
                  </a:cubicBezTo>
                  <a:lnTo>
                    <a:pt x="15226" y="11894"/>
                  </a:lnTo>
                  <a:cubicBezTo>
                    <a:pt x="15226" y="11768"/>
                    <a:pt x="15280" y="11662"/>
                    <a:pt x="15386" y="11574"/>
                  </a:cubicBezTo>
                  <a:cubicBezTo>
                    <a:pt x="15494" y="11484"/>
                    <a:pt x="15600" y="11440"/>
                    <a:pt x="15706" y="11440"/>
                  </a:cubicBezTo>
                  <a:lnTo>
                    <a:pt x="16666" y="11440"/>
                  </a:lnTo>
                  <a:cubicBezTo>
                    <a:pt x="16792" y="11440"/>
                    <a:pt x="16906" y="11484"/>
                    <a:pt x="17014" y="11574"/>
                  </a:cubicBezTo>
                  <a:cubicBezTo>
                    <a:pt x="17120" y="11662"/>
                    <a:pt x="17164" y="11768"/>
                    <a:pt x="17146" y="11894"/>
                  </a:cubicBezTo>
                  <a:close/>
                  <a:moveTo>
                    <a:pt x="13334" y="8106"/>
                  </a:moveTo>
                  <a:lnTo>
                    <a:pt x="13334" y="9040"/>
                  </a:lnTo>
                  <a:cubicBezTo>
                    <a:pt x="13334" y="9164"/>
                    <a:pt x="13288" y="9280"/>
                    <a:pt x="13200" y="9386"/>
                  </a:cubicBezTo>
                  <a:cubicBezTo>
                    <a:pt x="13112" y="9494"/>
                    <a:pt x="12996" y="9538"/>
                    <a:pt x="12854" y="9520"/>
                  </a:cubicBezTo>
                  <a:lnTo>
                    <a:pt x="11894" y="9520"/>
                  </a:lnTo>
                  <a:cubicBezTo>
                    <a:pt x="11768" y="9520"/>
                    <a:pt x="11662" y="9476"/>
                    <a:pt x="11574" y="9386"/>
                  </a:cubicBezTo>
                  <a:cubicBezTo>
                    <a:pt x="11484" y="9298"/>
                    <a:pt x="11440" y="9182"/>
                    <a:pt x="11440" y="9040"/>
                  </a:cubicBezTo>
                  <a:lnTo>
                    <a:pt x="11440" y="8106"/>
                  </a:lnTo>
                  <a:cubicBezTo>
                    <a:pt x="11440" y="7964"/>
                    <a:pt x="11484" y="7848"/>
                    <a:pt x="11574" y="7760"/>
                  </a:cubicBezTo>
                  <a:cubicBezTo>
                    <a:pt x="11662" y="7672"/>
                    <a:pt x="11768" y="7626"/>
                    <a:pt x="11894" y="7626"/>
                  </a:cubicBezTo>
                  <a:lnTo>
                    <a:pt x="12854" y="7626"/>
                  </a:lnTo>
                  <a:cubicBezTo>
                    <a:pt x="12978" y="7626"/>
                    <a:pt x="13094" y="7672"/>
                    <a:pt x="13200" y="7760"/>
                  </a:cubicBezTo>
                  <a:cubicBezTo>
                    <a:pt x="13306" y="7848"/>
                    <a:pt x="13352" y="7964"/>
                    <a:pt x="13334" y="8106"/>
                  </a:cubicBezTo>
                  <a:close/>
                  <a:moveTo>
                    <a:pt x="9520" y="4294"/>
                  </a:moveTo>
                  <a:lnTo>
                    <a:pt x="9520" y="5226"/>
                  </a:lnTo>
                  <a:cubicBezTo>
                    <a:pt x="9520" y="5368"/>
                    <a:pt x="9476" y="5484"/>
                    <a:pt x="9386" y="5574"/>
                  </a:cubicBezTo>
                  <a:cubicBezTo>
                    <a:pt x="9298" y="5662"/>
                    <a:pt x="9182" y="5706"/>
                    <a:pt x="9040" y="5706"/>
                  </a:cubicBezTo>
                  <a:lnTo>
                    <a:pt x="8106" y="5706"/>
                  </a:lnTo>
                  <a:cubicBezTo>
                    <a:pt x="7964" y="5706"/>
                    <a:pt x="7848" y="5662"/>
                    <a:pt x="7760" y="5574"/>
                  </a:cubicBezTo>
                  <a:cubicBezTo>
                    <a:pt x="7672" y="5484"/>
                    <a:pt x="7626" y="5368"/>
                    <a:pt x="7626" y="5226"/>
                  </a:cubicBezTo>
                  <a:lnTo>
                    <a:pt x="7626" y="4294"/>
                  </a:lnTo>
                  <a:cubicBezTo>
                    <a:pt x="7626" y="4152"/>
                    <a:pt x="7672" y="4036"/>
                    <a:pt x="7760" y="3946"/>
                  </a:cubicBezTo>
                  <a:cubicBezTo>
                    <a:pt x="7848" y="3858"/>
                    <a:pt x="7964" y="3814"/>
                    <a:pt x="8106" y="3814"/>
                  </a:cubicBezTo>
                  <a:lnTo>
                    <a:pt x="9040" y="3814"/>
                  </a:lnTo>
                  <a:cubicBezTo>
                    <a:pt x="9182" y="3814"/>
                    <a:pt x="9298" y="3858"/>
                    <a:pt x="9386" y="3946"/>
                  </a:cubicBezTo>
                  <a:cubicBezTo>
                    <a:pt x="9476" y="4036"/>
                    <a:pt x="9520" y="4152"/>
                    <a:pt x="9520" y="4294"/>
                  </a:cubicBezTo>
                  <a:close/>
                  <a:moveTo>
                    <a:pt x="17146" y="8106"/>
                  </a:moveTo>
                  <a:lnTo>
                    <a:pt x="17146" y="9040"/>
                  </a:lnTo>
                  <a:cubicBezTo>
                    <a:pt x="17146" y="9164"/>
                    <a:pt x="17102" y="9280"/>
                    <a:pt x="17014" y="9386"/>
                  </a:cubicBezTo>
                  <a:cubicBezTo>
                    <a:pt x="16924" y="9494"/>
                    <a:pt x="16808" y="9538"/>
                    <a:pt x="16666" y="9520"/>
                  </a:cubicBezTo>
                  <a:lnTo>
                    <a:pt x="15706" y="9520"/>
                  </a:lnTo>
                  <a:cubicBezTo>
                    <a:pt x="15582" y="9520"/>
                    <a:pt x="15476" y="9476"/>
                    <a:pt x="15386" y="9386"/>
                  </a:cubicBezTo>
                  <a:cubicBezTo>
                    <a:pt x="15298" y="9298"/>
                    <a:pt x="15244" y="9182"/>
                    <a:pt x="15226" y="9040"/>
                  </a:cubicBezTo>
                  <a:lnTo>
                    <a:pt x="15226" y="8106"/>
                  </a:lnTo>
                  <a:cubicBezTo>
                    <a:pt x="15226" y="7964"/>
                    <a:pt x="15280" y="7848"/>
                    <a:pt x="15386" y="7760"/>
                  </a:cubicBezTo>
                  <a:cubicBezTo>
                    <a:pt x="15494" y="7672"/>
                    <a:pt x="15600" y="7626"/>
                    <a:pt x="15706" y="7626"/>
                  </a:cubicBezTo>
                  <a:lnTo>
                    <a:pt x="16666" y="7626"/>
                  </a:lnTo>
                  <a:cubicBezTo>
                    <a:pt x="16792" y="7626"/>
                    <a:pt x="16906" y="7672"/>
                    <a:pt x="17014" y="7760"/>
                  </a:cubicBezTo>
                  <a:cubicBezTo>
                    <a:pt x="17120" y="7848"/>
                    <a:pt x="17164" y="7964"/>
                    <a:pt x="17146" y="8106"/>
                  </a:cubicBezTo>
                  <a:close/>
                  <a:moveTo>
                    <a:pt x="13334" y="4294"/>
                  </a:moveTo>
                  <a:lnTo>
                    <a:pt x="13334" y="5226"/>
                  </a:lnTo>
                  <a:cubicBezTo>
                    <a:pt x="13334" y="5368"/>
                    <a:pt x="13288" y="5484"/>
                    <a:pt x="13200" y="5574"/>
                  </a:cubicBezTo>
                  <a:cubicBezTo>
                    <a:pt x="13112" y="5662"/>
                    <a:pt x="12996" y="5706"/>
                    <a:pt x="12854" y="5706"/>
                  </a:cubicBezTo>
                  <a:lnTo>
                    <a:pt x="11894" y="5706"/>
                  </a:lnTo>
                  <a:cubicBezTo>
                    <a:pt x="11768" y="5706"/>
                    <a:pt x="11662" y="5662"/>
                    <a:pt x="11574" y="5574"/>
                  </a:cubicBezTo>
                  <a:cubicBezTo>
                    <a:pt x="11484" y="5484"/>
                    <a:pt x="11440" y="5368"/>
                    <a:pt x="11440" y="5226"/>
                  </a:cubicBezTo>
                  <a:lnTo>
                    <a:pt x="11440" y="4294"/>
                  </a:lnTo>
                  <a:cubicBezTo>
                    <a:pt x="11440" y="4152"/>
                    <a:pt x="11484" y="4036"/>
                    <a:pt x="11574" y="3946"/>
                  </a:cubicBezTo>
                  <a:cubicBezTo>
                    <a:pt x="11662" y="3858"/>
                    <a:pt x="11768" y="3814"/>
                    <a:pt x="11894" y="3814"/>
                  </a:cubicBezTo>
                  <a:lnTo>
                    <a:pt x="12854" y="3814"/>
                  </a:lnTo>
                  <a:cubicBezTo>
                    <a:pt x="12978" y="3814"/>
                    <a:pt x="13094" y="3858"/>
                    <a:pt x="13200" y="3946"/>
                  </a:cubicBezTo>
                  <a:cubicBezTo>
                    <a:pt x="13306" y="4036"/>
                    <a:pt x="13352" y="4152"/>
                    <a:pt x="13334" y="4294"/>
                  </a:cubicBezTo>
                  <a:close/>
                  <a:moveTo>
                    <a:pt x="17146" y="4294"/>
                  </a:moveTo>
                  <a:lnTo>
                    <a:pt x="17146" y="5226"/>
                  </a:lnTo>
                  <a:cubicBezTo>
                    <a:pt x="17146" y="5368"/>
                    <a:pt x="17102" y="5484"/>
                    <a:pt x="17014" y="5574"/>
                  </a:cubicBezTo>
                  <a:cubicBezTo>
                    <a:pt x="16924" y="5662"/>
                    <a:pt x="16808" y="5706"/>
                    <a:pt x="16666" y="5706"/>
                  </a:cubicBezTo>
                  <a:lnTo>
                    <a:pt x="15706" y="5706"/>
                  </a:lnTo>
                  <a:cubicBezTo>
                    <a:pt x="15582" y="5706"/>
                    <a:pt x="15476" y="5662"/>
                    <a:pt x="15386" y="5574"/>
                  </a:cubicBezTo>
                  <a:cubicBezTo>
                    <a:pt x="15298" y="5484"/>
                    <a:pt x="15244" y="5368"/>
                    <a:pt x="15226" y="5226"/>
                  </a:cubicBezTo>
                  <a:lnTo>
                    <a:pt x="15226" y="4294"/>
                  </a:lnTo>
                  <a:cubicBezTo>
                    <a:pt x="15226" y="4152"/>
                    <a:pt x="15280" y="4036"/>
                    <a:pt x="15386" y="3946"/>
                  </a:cubicBezTo>
                  <a:cubicBezTo>
                    <a:pt x="15494" y="3858"/>
                    <a:pt x="15600" y="3814"/>
                    <a:pt x="15706" y="3814"/>
                  </a:cubicBezTo>
                  <a:lnTo>
                    <a:pt x="16666" y="3814"/>
                  </a:lnTo>
                  <a:cubicBezTo>
                    <a:pt x="16792" y="3814"/>
                    <a:pt x="16906" y="3858"/>
                    <a:pt x="17014" y="3946"/>
                  </a:cubicBezTo>
                  <a:cubicBezTo>
                    <a:pt x="17120" y="4036"/>
                    <a:pt x="17164" y="4152"/>
                    <a:pt x="17146" y="4294"/>
                  </a:cubicBezTo>
                  <a:close/>
                  <a:moveTo>
                    <a:pt x="13334" y="24774"/>
                  </a:moveTo>
                  <a:lnTo>
                    <a:pt x="19040" y="24774"/>
                  </a:lnTo>
                  <a:lnTo>
                    <a:pt x="19040" y="1894"/>
                  </a:lnTo>
                  <a:lnTo>
                    <a:pt x="1894" y="1894"/>
                  </a:lnTo>
                  <a:lnTo>
                    <a:pt x="1894" y="24774"/>
                  </a:lnTo>
                  <a:lnTo>
                    <a:pt x="7626" y="24774"/>
                  </a:lnTo>
                  <a:lnTo>
                    <a:pt x="7626" y="21440"/>
                  </a:lnTo>
                  <a:cubicBezTo>
                    <a:pt x="7626" y="21298"/>
                    <a:pt x="7672" y="21182"/>
                    <a:pt x="7760" y="21094"/>
                  </a:cubicBezTo>
                  <a:cubicBezTo>
                    <a:pt x="7848" y="21004"/>
                    <a:pt x="7964" y="20960"/>
                    <a:pt x="8106" y="20960"/>
                  </a:cubicBezTo>
                  <a:lnTo>
                    <a:pt x="12854" y="20960"/>
                  </a:lnTo>
                  <a:cubicBezTo>
                    <a:pt x="12978" y="20960"/>
                    <a:pt x="13094" y="21004"/>
                    <a:pt x="13200" y="21094"/>
                  </a:cubicBezTo>
                  <a:cubicBezTo>
                    <a:pt x="13306" y="21182"/>
                    <a:pt x="13352" y="21298"/>
                    <a:pt x="13334" y="21440"/>
                  </a:cubicBezTo>
                  <a:lnTo>
                    <a:pt x="13334" y="24774"/>
                  </a:lnTo>
                  <a:close/>
                  <a:moveTo>
                    <a:pt x="20960" y="960"/>
                  </a:moveTo>
                  <a:lnTo>
                    <a:pt x="20960" y="25706"/>
                  </a:lnTo>
                  <a:cubicBezTo>
                    <a:pt x="20960" y="25974"/>
                    <a:pt x="20862" y="26196"/>
                    <a:pt x="20666" y="26374"/>
                  </a:cubicBezTo>
                  <a:cubicBezTo>
                    <a:pt x="20472" y="26552"/>
                    <a:pt x="20248" y="26648"/>
                    <a:pt x="20000" y="26666"/>
                  </a:cubicBezTo>
                  <a:lnTo>
                    <a:pt x="960" y="26666"/>
                  </a:lnTo>
                  <a:cubicBezTo>
                    <a:pt x="694" y="26666"/>
                    <a:pt x="472" y="26568"/>
                    <a:pt x="294" y="26374"/>
                  </a:cubicBezTo>
                  <a:cubicBezTo>
                    <a:pt x="116" y="26178"/>
                    <a:pt x="18" y="25956"/>
                    <a:pt x="0" y="25706"/>
                  </a:cubicBezTo>
                  <a:lnTo>
                    <a:pt x="0" y="960"/>
                  </a:lnTo>
                  <a:cubicBezTo>
                    <a:pt x="0" y="694"/>
                    <a:pt x="98" y="472"/>
                    <a:pt x="294" y="294"/>
                  </a:cubicBezTo>
                  <a:cubicBezTo>
                    <a:pt x="488" y="116"/>
                    <a:pt x="712" y="18"/>
                    <a:pt x="960" y="0"/>
                  </a:cubicBezTo>
                  <a:lnTo>
                    <a:pt x="20000" y="0"/>
                  </a:lnTo>
                  <a:cubicBezTo>
                    <a:pt x="20266" y="0"/>
                    <a:pt x="20488" y="98"/>
                    <a:pt x="20666" y="294"/>
                  </a:cubicBezTo>
                  <a:cubicBezTo>
                    <a:pt x="20844" y="488"/>
                    <a:pt x="20942" y="712"/>
                    <a:pt x="20960" y="96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9C0327ED-5367-E8C1-7D61-244C11A6109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464883" y="3114016"/>
              <a:ext cx="343661" cy="329693"/>
            </a:xfrm>
            <a:custGeom>
              <a:avLst/>
              <a:gdLst>
                <a:gd name="T0" fmla="*/ 11476 w 25742"/>
                <a:gd name="T1" fmla="*/ 13254 h 24774"/>
                <a:gd name="T2" fmla="*/ 19582 w 25742"/>
                <a:gd name="T3" fmla="*/ 21360 h 24774"/>
                <a:gd name="T4" fmla="*/ 15902 w 25742"/>
                <a:gd name="T5" fmla="*/ 23866 h 24774"/>
                <a:gd name="T6" fmla="*/ 11476 w 25742"/>
                <a:gd name="T7" fmla="*/ 24774 h 24774"/>
                <a:gd name="T8" fmla="*/ 5716 w 25742"/>
                <a:gd name="T9" fmla="*/ 23226 h 24774"/>
                <a:gd name="T10" fmla="*/ 1582 w 25742"/>
                <a:gd name="T11" fmla="*/ 19066 h 24774"/>
                <a:gd name="T12" fmla="*/ 36 w 25742"/>
                <a:gd name="T13" fmla="*/ 13334 h 24774"/>
                <a:gd name="T14" fmla="*/ 1582 w 25742"/>
                <a:gd name="T15" fmla="*/ 7600 h 24774"/>
                <a:gd name="T16" fmla="*/ 5716 w 25742"/>
                <a:gd name="T17" fmla="*/ 3440 h 24774"/>
                <a:gd name="T18" fmla="*/ 11476 w 25742"/>
                <a:gd name="T19" fmla="*/ 1894 h 24774"/>
                <a:gd name="T20" fmla="*/ 11476 w 25742"/>
                <a:gd name="T21" fmla="*/ 13254 h 24774"/>
                <a:gd name="T22" fmla="*/ 14250 w 25742"/>
                <a:gd name="T23" fmla="*/ 13334 h 24774"/>
                <a:gd name="T24" fmla="*/ 25742 w 25742"/>
                <a:gd name="T25" fmla="*/ 13334 h 24774"/>
                <a:gd name="T26" fmla="*/ 24862 w 25742"/>
                <a:gd name="T27" fmla="*/ 17786 h 24774"/>
                <a:gd name="T28" fmla="*/ 22356 w 25742"/>
                <a:gd name="T29" fmla="*/ 21466 h 24774"/>
                <a:gd name="T30" fmla="*/ 14250 w 25742"/>
                <a:gd name="T31" fmla="*/ 13334 h 24774"/>
                <a:gd name="T32" fmla="*/ 24810 w 25742"/>
                <a:gd name="T33" fmla="*/ 11440 h 24774"/>
                <a:gd name="T34" fmla="*/ 13370 w 25742"/>
                <a:gd name="T35" fmla="*/ 11440 h 24774"/>
                <a:gd name="T36" fmla="*/ 13370 w 25742"/>
                <a:gd name="T37" fmla="*/ 0 h 24774"/>
                <a:gd name="T38" fmla="*/ 19102 w 25742"/>
                <a:gd name="T39" fmla="*/ 1520 h 24774"/>
                <a:gd name="T40" fmla="*/ 23262 w 25742"/>
                <a:gd name="T41" fmla="*/ 5680 h 24774"/>
                <a:gd name="T42" fmla="*/ 24810 w 25742"/>
                <a:gd name="T43" fmla="*/ 11440 h 24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742" h="24774">
                  <a:moveTo>
                    <a:pt x="11476" y="13254"/>
                  </a:moveTo>
                  <a:lnTo>
                    <a:pt x="19582" y="21360"/>
                  </a:lnTo>
                  <a:cubicBezTo>
                    <a:pt x="18534" y="22444"/>
                    <a:pt x="17308" y="23280"/>
                    <a:pt x="15902" y="23866"/>
                  </a:cubicBezTo>
                  <a:cubicBezTo>
                    <a:pt x="14498" y="24454"/>
                    <a:pt x="13022" y="24756"/>
                    <a:pt x="11476" y="24774"/>
                  </a:cubicBezTo>
                  <a:cubicBezTo>
                    <a:pt x="9396" y="24774"/>
                    <a:pt x="7476" y="24258"/>
                    <a:pt x="5716" y="23226"/>
                  </a:cubicBezTo>
                  <a:cubicBezTo>
                    <a:pt x="3956" y="22196"/>
                    <a:pt x="2578" y="20808"/>
                    <a:pt x="1582" y="19066"/>
                  </a:cubicBezTo>
                  <a:cubicBezTo>
                    <a:pt x="588" y="17324"/>
                    <a:pt x="72" y="15414"/>
                    <a:pt x="36" y="13334"/>
                  </a:cubicBezTo>
                  <a:cubicBezTo>
                    <a:pt x="0" y="11254"/>
                    <a:pt x="516" y="9342"/>
                    <a:pt x="1582" y="7600"/>
                  </a:cubicBezTo>
                  <a:cubicBezTo>
                    <a:pt x="2650" y="5858"/>
                    <a:pt x="4028" y="4472"/>
                    <a:pt x="5716" y="3440"/>
                  </a:cubicBezTo>
                  <a:cubicBezTo>
                    <a:pt x="7404" y="2408"/>
                    <a:pt x="9324" y="1894"/>
                    <a:pt x="11476" y="1894"/>
                  </a:cubicBezTo>
                  <a:lnTo>
                    <a:pt x="11476" y="13254"/>
                  </a:lnTo>
                  <a:close/>
                  <a:moveTo>
                    <a:pt x="14250" y="13334"/>
                  </a:moveTo>
                  <a:lnTo>
                    <a:pt x="25742" y="13334"/>
                  </a:lnTo>
                  <a:cubicBezTo>
                    <a:pt x="25742" y="14898"/>
                    <a:pt x="25450" y="16382"/>
                    <a:pt x="24862" y="17786"/>
                  </a:cubicBezTo>
                  <a:cubicBezTo>
                    <a:pt x="24276" y="19192"/>
                    <a:pt x="23440" y="20418"/>
                    <a:pt x="22356" y="21466"/>
                  </a:cubicBezTo>
                  <a:lnTo>
                    <a:pt x="14250" y="13334"/>
                  </a:lnTo>
                  <a:close/>
                  <a:moveTo>
                    <a:pt x="24810" y="11440"/>
                  </a:moveTo>
                  <a:lnTo>
                    <a:pt x="13370" y="11440"/>
                  </a:lnTo>
                  <a:lnTo>
                    <a:pt x="13370" y="0"/>
                  </a:lnTo>
                  <a:cubicBezTo>
                    <a:pt x="15450" y="0"/>
                    <a:pt x="17360" y="506"/>
                    <a:pt x="19102" y="1520"/>
                  </a:cubicBezTo>
                  <a:cubicBezTo>
                    <a:pt x="20844" y="2534"/>
                    <a:pt x="22232" y="3920"/>
                    <a:pt x="23262" y="5680"/>
                  </a:cubicBezTo>
                  <a:cubicBezTo>
                    <a:pt x="24294" y="7440"/>
                    <a:pt x="24810" y="9360"/>
                    <a:pt x="24810" y="1144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BF510C0-6589-3008-6685-0CBBDD0855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549092" y="4023691"/>
              <a:ext cx="357632" cy="305942"/>
            </a:xfrm>
            <a:custGeom>
              <a:avLst/>
              <a:gdLst>
                <a:gd name="T0" fmla="*/ 26666 w 26666"/>
                <a:gd name="T1" fmla="*/ 9520 h 22870"/>
                <a:gd name="T2" fmla="*/ 24880 w 26666"/>
                <a:gd name="T3" fmla="*/ 14292 h 22870"/>
                <a:gd name="T4" fmla="*/ 20026 w 26666"/>
                <a:gd name="T5" fmla="*/ 17760 h 22870"/>
                <a:gd name="T6" fmla="*/ 13334 w 26666"/>
                <a:gd name="T7" fmla="*/ 19040 h 22870"/>
                <a:gd name="T8" fmla="*/ 11174 w 26666"/>
                <a:gd name="T9" fmla="*/ 18932 h 22870"/>
                <a:gd name="T10" fmla="*/ 4320 w 26666"/>
                <a:gd name="T11" fmla="*/ 22532 h 22870"/>
                <a:gd name="T12" fmla="*/ 2640 w 26666"/>
                <a:gd name="T13" fmla="*/ 22852 h 22870"/>
                <a:gd name="T14" fmla="*/ 2186 w 26666"/>
                <a:gd name="T15" fmla="*/ 22720 h 22870"/>
                <a:gd name="T16" fmla="*/ 1920 w 26666"/>
                <a:gd name="T17" fmla="*/ 22292 h 22870"/>
                <a:gd name="T18" fmla="*/ 1920 w 26666"/>
                <a:gd name="T19" fmla="*/ 22266 h 22870"/>
                <a:gd name="T20" fmla="*/ 1920 w 26666"/>
                <a:gd name="T21" fmla="*/ 22106 h 22870"/>
                <a:gd name="T22" fmla="*/ 1946 w 26666"/>
                <a:gd name="T23" fmla="*/ 21946 h 22870"/>
                <a:gd name="T24" fmla="*/ 2000 w 26666"/>
                <a:gd name="T25" fmla="*/ 21812 h 22870"/>
                <a:gd name="T26" fmla="*/ 2106 w 26666"/>
                <a:gd name="T27" fmla="*/ 21680 h 22870"/>
                <a:gd name="T28" fmla="*/ 2214 w 26666"/>
                <a:gd name="T29" fmla="*/ 21546 h 22870"/>
                <a:gd name="T30" fmla="*/ 2320 w 26666"/>
                <a:gd name="T31" fmla="*/ 21412 h 22870"/>
                <a:gd name="T32" fmla="*/ 2774 w 26666"/>
                <a:gd name="T33" fmla="*/ 20906 h 22870"/>
                <a:gd name="T34" fmla="*/ 3306 w 26666"/>
                <a:gd name="T35" fmla="*/ 20320 h 22870"/>
                <a:gd name="T36" fmla="*/ 3760 w 26666"/>
                <a:gd name="T37" fmla="*/ 19732 h 22870"/>
                <a:gd name="T38" fmla="*/ 4240 w 26666"/>
                <a:gd name="T39" fmla="*/ 18986 h 22870"/>
                <a:gd name="T40" fmla="*/ 4640 w 26666"/>
                <a:gd name="T41" fmla="*/ 18106 h 22870"/>
                <a:gd name="T42" fmla="*/ 5040 w 26666"/>
                <a:gd name="T43" fmla="*/ 16986 h 22870"/>
                <a:gd name="T44" fmla="*/ 1360 w 26666"/>
                <a:gd name="T45" fmla="*/ 13706 h 22870"/>
                <a:gd name="T46" fmla="*/ 0 w 26666"/>
                <a:gd name="T47" fmla="*/ 9520 h 22870"/>
                <a:gd name="T48" fmla="*/ 1066 w 26666"/>
                <a:gd name="T49" fmla="*/ 5812 h 22870"/>
                <a:gd name="T50" fmla="*/ 3894 w 26666"/>
                <a:gd name="T51" fmla="*/ 2772 h 22870"/>
                <a:gd name="T52" fmla="*/ 8160 w 26666"/>
                <a:gd name="T53" fmla="*/ 746 h 22870"/>
                <a:gd name="T54" fmla="*/ 13334 w 26666"/>
                <a:gd name="T55" fmla="*/ 0 h 22870"/>
                <a:gd name="T56" fmla="*/ 20026 w 26666"/>
                <a:gd name="T57" fmla="*/ 1280 h 22870"/>
                <a:gd name="T58" fmla="*/ 24880 w 26666"/>
                <a:gd name="T59" fmla="*/ 4746 h 22870"/>
                <a:gd name="T60" fmla="*/ 26666 w 26666"/>
                <a:gd name="T61" fmla="*/ 9520 h 22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666" h="22870">
                  <a:moveTo>
                    <a:pt x="26666" y="9520"/>
                  </a:moveTo>
                  <a:cubicBezTo>
                    <a:pt x="26666" y="11244"/>
                    <a:pt x="26072" y="12834"/>
                    <a:pt x="24880" y="14292"/>
                  </a:cubicBezTo>
                  <a:cubicBezTo>
                    <a:pt x="23688" y="15750"/>
                    <a:pt x="22072" y="16906"/>
                    <a:pt x="20026" y="17760"/>
                  </a:cubicBezTo>
                  <a:cubicBezTo>
                    <a:pt x="17982" y="18612"/>
                    <a:pt x="15752" y="19040"/>
                    <a:pt x="13334" y="19040"/>
                  </a:cubicBezTo>
                  <a:cubicBezTo>
                    <a:pt x="12640" y="19040"/>
                    <a:pt x="11920" y="19004"/>
                    <a:pt x="11174" y="18932"/>
                  </a:cubicBezTo>
                  <a:cubicBezTo>
                    <a:pt x="9218" y="20658"/>
                    <a:pt x="6934" y="21858"/>
                    <a:pt x="4320" y="22532"/>
                  </a:cubicBezTo>
                  <a:cubicBezTo>
                    <a:pt x="3840" y="22674"/>
                    <a:pt x="3280" y="22782"/>
                    <a:pt x="2640" y="22852"/>
                  </a:cubicBezTo>
                  <a:cubicBezTo>
                    <a:pt x="2462" y="22870"/>
                    <a:pt x="2312" y="22826"/>
                    <a:pt x="2186" y="22720"/>
                  </a:cubicBezTo>
                  <a:cubicBezTo>
                    <a:pt x="2062" y="22612"/>
                    <a:pt x="1974" y="22470"/>
                    <a:pt x="1920" y="22292"/>
                  </a:cubicBezTo>
                  <a:lnTo>
                    <a:pt x="1920" y="22266"/>
                  </a:lnTo>
                  <a:cubicBezTo>
                    <a:pt x="1884" y="22230"/>
                    <a:pt x="1884" y="22178"/>
                    <a:pt x="1920" y="22106"/>
                  </a:cubicBezTo>
                  <a:cubicBezTo>
                    <a:pt x="1956" y="22034"/>
                    <a:pt x="1964" y="21982"/>
                    <a:pt x="1946" y="21946"/>
                  </a:cubicBezTo>
                  <a:cubicBezTo>
                    <a:pt x="1928" y="21910"/>
                    <a:pt x="1946" y="21866"/>
                    <a:pt x="2000" y="21812"/>
                  </a:cubicBezTo>
                  <a:lnTo>
                    <a:pt x="2106" y="21680"/>
                  </a:lnTo>
                  <a:lnTo>
                    <a:pt x="2214" y="21546"/>
                  </a:lnTo>
                  <a:lnTo>
                    <a:pt x="2320" y="21412"/>
                  </a:lnTo>
                  <a:cubicBezTo>
                    <a:pt x="2392" y="21324"/>
                    <a:pt x="2542" y="21154"/>
                    <a:pt x="2774" y="20906"/>
                  </a:cubicBezTo>
                  <a:cubicBezTo>
                    <a:pt x="3004" y="20658"/>
                    <a:pt x="3182" y="20462"/>
                    <a:pt x="3306" y="20320"/>
                  </a:cubicBezTo>
                  <a:cubicBezTo>
                    <a:pt x="3432" y="20178"/>
                    <a:pt x="3582" y="19982"/>
                    <a:pt x="3760" y="19732"/>
                  </a:cubicBezTo>
                  <a:cubicBezTo>
                    <a:pt x="3938" y="19484"/>
                    <a:pt x="4098" y="19234"/>
                    <a:pt x="4240" y="18986"/>
                  </a:cubicBezTo>
                  <a:cubicBezTo>
                    <a:pt x="4382" y="18738"/>
                    <a:pt x="4516" y="18444"/>
                    <a:pt x="4640" y="18106"/>
                  </a:cubicBezTo>
                  <a:cubicBezTo>
                    <a:pt x="4764" y="17768"/>
                    <a:pt x="4898" y="17394"/>
                    <a:pt x="5040" y="16986"/>
                  </a:cubicBezTo>
                  <a:cubicBezTo>
                    <a:pt x="3476" y="16098"/>
                    <a:pt x="2248" y="15004"/>
                    <a:pt x="1360" y="13706"/>
                  </a:cubicBezTo>
                  <a:cubicBezTo>
                    <a:pt x="472" y="12408"/>
                    <a:pt x="18" y="11012"/>
                    <a:pt x="0" y="9520"/>
                  </a:cubicBezTo>
                  <a:cubicBezTo>
                    <a:pt x="0" y="8222"/>
                    <a:pt x="356" y="6986"/>
                    <a:pt x="1066" y="5812"/>
                  </a:cubicBezTo>
                  <a:cubicBezTo>
                    <a:pt x="1778" y="4640"/>
                    <a:pt x="2720" y="3626"/>
                    <a:pt x="3894" y="2772"/>
                  </a:cubicBezTo>
                  <a:cubicBezTo>
                    <a:pt x="5066" y="1920"/>
                    <a:pt x="6488" y="1244"/>
                    <a:pt x="8160" y="746"/>
                  </a:cubicBezTo>
                  <a:cubicBezTo>
                    <a:pt x="9832" y="248"/>
                    <a:pt x="11556" y="0"/>
                    <a:pt x="13334" y="0"/>
                  </a:cubicBezTo>
                  <a:cubicBezTo>
                    <a:pt x="15752" y="0"/>
                    <a:pt x="17982" y="426"/>
                    <a:pt x="20026" y="1280"/>
                  </a:cubicBezTo>
                  <a:cubicBezTo>
                    <a:pt x="22072" y="2132"/>
                    <a:pt x="23688" y="3288"/>
                    <a:pt x="24880" y="4746"/>
                  </a:cubicBezTo>
                  <a:cubicBezTo>
                    <a:pt x="26072" y="6204"/>
                    <a:pt x="26666" y="7794"/>
                    <a:pt x="26666" y="952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0797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34B644-A8DE-6C86-14B3-B156C016D12A}"/>
              </a:ext>
            </a:extLst>
          </p:cNvPr>
          <p:cNvGrpSpPr/>
          <p:nvPr/>
        </p:nvGrpSpPr>
        <p:grpSpPr>
          <a:xfrm>
            <a:off x="2697636" y="2393629"/>
            <a:ext cx="6796727" cy="2070743"/>
            <a:chOff x="1173637" y="2811308"/>
            <a:chExt cx="6796727" cy="2070743"/>
          </a:xfrm>
        </p:grpSpPr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30D05E15-A419-CC2D-EB16-E6F23BF1D42A}"/>
                </a:ext>
              </a:extLst>
            </p:cNvPr>
            <p:cNvSpPr/>
            <p:nvPr/>
          </p:nvSpPr>
          <p:spPr bwMode="auto">
            <a:xfrm>
              <a:off x="1173637" y="3118816"/>
              <a:ext cx="6796727" cy="714647"/>
            </a:xfrm>
            <a:prstGeom prst="rightArrow">
              <a:avLst>
                <a:gd name="adj1" fmla="val 67408"/>
                <a:gd name="adj2" fmla="val 47194"/>
              </a:avLst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6922BF2-C460-30FB-30BB-96F3005CB98F}"/>
                </a:ext>
              </a:extLst>
            </p:cNvPr>
            <p:cNvGrpSpPr/>
            <p:nvPr/>
          </p:nvGrpSpPr>
          <p:grpSpPr>
            <a:xfrm>
              <a:off x="4539562" y="2819158"/>
              <a:ext cx="1313961" cy="2062893"/>
              <a:chOff x="4539562" y="2819158"/>
              <a:chExt cx="1313961" cy="2062893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1517D841-99FD-4A8C-EB61-0F468E96A435}"/>
                  </a:ext>
                </a:extLst>
              </p:cNvPr>
              <p:cNvSpPr/>
              <p:nvPr/>
            </p:nvSpPr>
            <p:spPr bwMode="auto">
              <a:xfrm>
                <a:off x="4539562" y="2819158"/>
                <a:ext cx="1313961" cy="1313962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2E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7" name="TextBox 18">
                <a:extLst>
                  <a:ext uri="{FF2B5EF4-FFF2-40B4-BE49-F238E27FC236}">
                    <a16:creationId xmlns:a16="http://schemas.microsoft.com/office/drawing/2014/main" id="{B16CD0DD-DBBE-89E4-2F70-C9F37CEDCC1D}"/>
                  </a:ext>
                </a:extLst>
              </p:cNvPr>
              <p:cNvSpPr txBox="1"/>
              <p:nvPr/>
            </p:nvSpPr>
            <p:spPr>
              <a:xfrm>
                <a:off x="4539562" y="4281887"/>
                <a:ext cx="13139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>
                    <a:cs typeface="Arial" panose="020B0604020202020204" pitchFamily="34" charset="0"/>
                  </a:rPr>
                  <a:t>Lorem Ipsum</a:t>
                </a:r>
                <a:r>
                  <a:rPr lang="en-US" sz="1100">
                    <a:cs typeface="Arial" panose="020B0604020202020204" pitchFamily="34" charset="0"/>
                  </a:rPr>
                  <a:t> is simply dummy text of the printing</a:t>
                </a:r>
                <a:endParaRPr lang="en-US" sz="1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FEE9EC5-0511-CB03-F161-821B0EDBD3F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016329" y="3296626"/>
                <a:ext cx="360426" cy="359026"/>
              </a:xfrm>
              <a:custGeom>
                <a:avLst/>
                <a:gdLst>
                  <a:gd name="T0" fmla="*/ 10480 w 26666"/>
                  <a:gd name="T1" fmla="*/ 4774 h 26666"/>
                  <a:gd name="T2" fmla="*/ 10480 w 26666"/>
                  <a:gd name="T3" fmla="*/ 16186 h 26666"/>
                  <a:gd name="T4" fmla="*/ 10186 w 26666"/>
                  <a:gd name="T5" fmla="*/ 16854 h 26666"/>
                  <a:gd name="T6" fmla="*/ 9520 w 26666"/>
                  <a:gd name="T7" fmla="*/ 17146 h 26666"/>
                  <a:gd name="T8" fmla="*/ 9520 w 26666"/>
                  <a:gd name="T9" fmla="*/ 25706 h 26666"/>
                  <a:gd name="T10" fmla="*/ 9254 w 26666"/>
                  <a:gd name="T11" fmla="*/ 26374 h 26666"/>
                  <a:gd name="T12" fmla="*/ 8560 w 26666"/>
                  <a:gd name="T13" fmla="*/ 26666 h 26666"/>
                  <a:gd name="T14" fmla="*/ 960 w 26666"/>
                  <a:gd name="T15" fmla="*/ 26666 h 26666"/>
                  <a:gd name="T16" fmla="*/ 294 w 26666"/>
                  <a:gd name="T17" fmla="*/ 26374 h 26666"/>
                  <a:gd name="T18" fmla="*/ 0 w 26666"/>
                  <a:gd name="T19" fmla="*/ 25706 h 26666"/>
                  <a:gd name="T20" fmla="*/ 0 w 26666"/>
                  <a:gd name="T21" fmla="*/ 18106 h 26666"/>
                  <a:gd name="T22" fmla="*/ 3706 w 26666"/>
                  <a:gd name="T23" fmla="*/ 5094 h 26666"/>
                  <a:gd name="T24" fmla="*/ 4160 w 26666"/>
                  <a:gd name="T25" fmla="*/ 4774 h 26666"/>
                  <a:gd name="T26" fmla="*/ 10480 w 26666"/>
                  <a:gd name="T27" fmla="*/ 4774 h 26666"/>
                  <a:gd name="T28" fmla="*/ 15226 w 26666"/>
                  <a:gd name="T29" fmla="*/ 4774 h 26666"/>
                  <a:gd name="T30" fmla="*/ 15226 w 26666"/>
                  <a:gd name="T31" fmla="*/ 15226 h 26666"/>
                  <a:gd name="T32" fmla="*/ 11440 w 26666"/>
                  <a:gd name="T33" fmla="*/ 15226 h 26666"/>
                  <a:gd name="T34" fmla="*/ 11440 w 26666"/>
                  <a:gd name="T35" fmla="*/ 4774 h 26666"/>
                  <a:gd name="T36" fmla="*/ 15226 w 26666"/>
                  <a:gd name="T37" fmla="*/ 4774 h 26666"/>
                  <a:gd name="T38" fmla="*/ 26666 w 26666"/>
                  <a:gd name="T39" fmla="*/ 18106 h 26666"/>
                  <a:gd name="T40" fmla="*/ 26666 w 26666"/>
                  <a:gd name="T41" fmla="*/ 25706 h 26666"/>
                  <a:gd name="T42" fmla="*/ 26374 w 26666"/>
                  <a:gd name="T43" fmla="*/ 26374 h 26666"/>
                  <a:gd name="T44" fmla="*/ 25706 w 26666"/>
                  <a:gd name="T45" fmla="*/ 26666 h 26666"/>
                  <a:gd name="T46" fmla="*/ 18106 w 26666"/>
                  <a:gd name="T47" fmla="*/ 26666 h 26666"/>
                  <a:gd name="T48" fmla="*/ 17440 w 26666"/>
                  <a:gd name="T49" fmla="*/ 26374 h 26666"/>
                  <a:gd name="T50" fmla="*/ 17146 w 26666"/>
                  <a:gd name="T51" fmla="*/ 25706 h 26666"/>
                  <a:gd name="T52" fmla="*/ 17146 w 26666"/>
                  <a:gd name="T53" fmla="*/ 17146 h 26666"/>
                  <a:gd name="T54" fmla="*/ 16480 w 26666"/>
                  <a:gd name="T55" fmla="*/ 16854 h 26666"/>
                  <a:gd name="T56" fmla="*/ 16186 w 26666"/>
                  <a:gd name="T57" fmla="*/ 16186 h 26666"/>
                  <a:gd name="T58" fmla="*/ 16186 w 26666"/>
                  <a:gd name="T59" fmla="*/ 4774 h 26666"/>
                  <a:gd name="T60" fmla="*/ 22506 w 26666"/>
                  <a:gd name="T61" fmla="*/ 4774 h 26666"/>
                  <a:gd name="T62" fmla="*/ 22960 w 26666"/>
                  <a:gd name="T63" fmla="*/ 5094 h 26666"/>
                  <a:gd name="T64" fmla="*/ 26666 w 26666"/>
                  <a:gd name="T65" fmla="*/ 18106 h 26666"/>
                  <a:gd name="T66" fmla="*/ 10960 w 26666"/>
                  <a:gd name="T67" fmla="*/ 480 h 26666"/>
                  <a:gd name="T68" fmla="*/ 10960 w 26666"/>
                  <a:gd name="T69" fmla="*/ 3814 h 26666"/>
                  <a:gd name="T70" fmla="*/ 5706 w 26666"/>
                  <a:gd name="T71" fmla="*/ 3814 h 26666"/>
                  <a:gd name="T72" fmla="*/ 5706 w 26666"/>
                  <a:gd name="T73" fmla="*/ 480 h 26666"/>
                  <a:gd name="T74" fmla="*/ 5840 w 26666"/>
                  <a:gd name="T75" fmla="*/ 134 h 26666"/>
                  <a:gd name="T76" fmla="*/ 6186 w 26666"/>
                  <a:gd name="T77" fmla="*/ 0 h 26666"/>
                  <a:gd name="T78" fmla="*/ 10480 w 26666"/>
                  <a:gd name="T79" fmla="*/ 0 h 26666"/>
                  <a:gd name="T80" fmla="*/ 10826 w 26666"/>
                  <a:gd name="T81" fmla="*/ 134 h 26666"/>
                  <a:gd name="T82" fmla="*/ 10960 w 26666"/>
                  <a:gd name="T83" fmla="*/ 480 h 26666"/>
                  <a:gd name="T84" fmla="*/ 20960 w 26666"/>
                  <a:gd name="T85" fmla="*/ 480 h 26666"/>
                  <a:gd name="T86" fmla="*/ 20960 w 26666"/>
                  <a:gd name="T87" fmla="*/ 3814 h 26666"/>
                  <a:gd name="T88" fmla="*/ 15706 w 26666"/>
                  <a:gd name="T89" fmla="*/ 3814 h 26666"/>
                  <a:gd name="T90" fmla="*/ 15706 w 26666"/>
                  <a:gd name="T91" fmla="*/ 480 h 26666"/>
                  <a:gd name="T92" fmla="*/ 15840 w 26666"/>
                  <a:gd name="T93" fmla="*/ 134 h 26666"/>
                  <a:gd name="T94" fmla="*/ 16186 w 26666"/>
                  <a:gd name="T95" fmla="*/ 0 h 26666"/>
                  <a:gd name="T96" fmla="*/ 20480 w 26666"/>
                  <a:gd name="T97" fmla="*/ 0 h 26666"/>
                  <a:gd name="T98" fmla="*/ 20826 w 26666"/>
                  <a:gd name="T99" fmla="*/ 134 h 26666"/>
                  <a:gd name="T100" fmla="*/ 20960 w 26666"/>
                  <a:gd name="T101" fmla="*/ 480 h 26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666" h="26666">
                    <a:moveTo>
                      <a:pt x="10480" y="4774"/>
                    </a:moveTo>
                    <a:lnTo>
                      <a:pt x="10480" y="16186"/>
                    </a:lnTo>
                    <a:cubicBezTo>
                      <a:pt x="10480" y="16454"/>
                      <a:pt x="10382" y="16676"/>
                      <a:pt x="10186" y="16854"/>
                    </a:cubicBezTo>
                    <a:cubicBezTo>
                      <a:pt x="9992" y="17032"/>
                      <a:pt x="9768" y="17128"/>
                      <a:pt x="9520" y="17146"/>
                    </a:cubicBezTo>
                    <a:lnTo>
                      <a:pt x="9520" y="25706"/>
                    </a:lnTo>
                    <a:cubicBezTo>
                      <a:pt x="9520" y="25974"/>
                      <a:pt x="9432" y="26196"/>
                      <a:pt x="9254" y="26374"/>
                    </a:cubicBezTo>
                    <a:cubicBezTo>
                      <a:pt x="9076" y="26552"/>
                      <a:pt x="8844" y="26648"/>
                      <a:pt x="8560" y="26666"/>
                    </a:cubicBezTo>
                    <a:lnTo>
                      <a:pt x="960" y="26666"/>
                    </a:lnTo>
                    <a:cubicBezTo>
                      <a:pt x="694" y="26666"/>
                      <a:pt x="472" y="26568"/>
                      <a:pt x="294" y="26374"/>
                    </a:cubicBezTo>
                    <a:cubicBezTo>
                      <a:pt x="116" y="26178"/>
                      <a:pt x="18" y="25956"/>
                      <a:pt x="0" y="25706"/>
                    </a:cubicBezTo>
                    <a:lnTo>
                      <a:pt x="0" y="18106"/>
                    </a:lnTo>
                    <a:lnTo>
                      <a:pt x="3706" y="5094"/>
                    </a:lnTo>
                    <a:cubicBezTo>
                      <a:pt x="3778" y="4880"/>
                      <a:pt x="3928" y="4774"/>
                      <a:pt x="4160" y="4774"/>
                    </a:cubicBezTo>
                    <a:lnTo>
                      <a:pt x="10480" y="4774"/>
                    </a:lnTo>
                    <a:close/>
                    <a:moveTo>
                      <a:pt x="15226" y="4774"/>
                    </a:moveTo>
                    <a:lnTo>
                      <a:pt x="15226" y="15226"/>
                    </a:lnTo>
                    <a:lnTo>
                      <a:pt x="11440" y="15226"/>
                    </a:lnTo>
                    <a:lnTo>
                      <a:pt x="11440" y="4774"/>
                    </a:lnTo>
                    <a:lnTo>
                      <a:pt x="15226" y="4774"/>
                    </a:lnTo>
                    <a:close/>
                    <a:moveTo>
                      <a:pt x="26666" y="18106"/>
                    </a:moveTo>
                    <a:lnTo>
                      <a:pt x="26666" y="25706"/>
                    </a:lnTo>
                    <a:cubicBezTo>
                      <a:pt x="26666" y="25974"/>
                      <a:pt x="26568" y="26196"/>
                      <a:pt x="26374" y="26374"/>
                    </a:cubicBezTo>
                    <a:cubicBezTo>
                      <a:pt x="26178" y="26552"/>
                      <a:pt x="25956" y="26648"/>
                      <a:pt x="25706" y="26666"/>
                    </a:cubicBezTo>
                    <a:lnTo>
                      <a:pt x="18106" y="26666"/>
                    </a:lnTo>
                    <a:cubicBezTo>
                      <a:pt x="17840" y="26666"/>
                      <a:pt x="17618" y="26568"/>
                      <a:pt x="17440" y="26374"/>
                    </a:cubicBezTo>
                    <a:cubicBezTo>
                      <a:pt x="17262" y="26178"/>
                      <a:pt x="17164" y="25956"/>
                      <a:pt x="17146" y="25706"/>
                    </a:cubicBezTo>
                    <a:lnTo>
                      <a:pt x="17146" y="17146"/>
                    </a:lnTo>
                    <a:cubicBezTo>
                      <a:pt x="16880" y="17146"/>
                      <a:pt x="16658" y="17048"/>
                      <a:pt x="16480" y="16854"/>
                    </a:cubicBezTo>
                    <a:cubicBezTo>
                      <a:pt x="16302" y="16658"/>
                      <a:pt x="16204" y="16436"/>
                      <a:pt x="16186" y="16186"/>
                    </a:cubicBezTo>
                    <a:lnTo>
                      <a:pt x="16186" y="4774"/>
                    </a:lnTo>
                    <a:lnTo>
                      <a:pt x="22506" y="4774"/>
                    </a:lnTo>
                    <a:cubicBezTo>
                      <a:pt x="22738" y="4774"/>
                      <a:pt x="22888" y="4880"/>
                      <a:pt x="22960" y="5094"/>
                    </a:cubicBezTo>
                    <a:lnTo>
                      <a:pt x="26666" y="18106"/>
                    </a:lnTo>
                    <a:close/>
                    <a:moveTo>
                      <a:pt x="10960" y="480"/>
                    </a:moveTo>
                    <a:lnTo>
                      <a:pt x="10960" y="3814"/>
                    </a:lnTo>
                    <a:lnTo>
                      <a:pt x="5706" y="3814"/>
                    </a:lnTo>
                    <a:lnTo>
                      <a:pt x="5706" y="480"/>
                    </a:lnTo>
                    <a:cubicBezTo>
                      <a:pt x="5706" y="338"/>
                      <a:pt x="5752" y="222"/>
                      <a:pt x="5840" y="134"/>
                    </a:cubicBezTo>
                    <a:cubicBezTo>
                      <a:pt x="5928" y="44"/>
                      <a:pt x="6044" y="0"/>
                      <a:pt x="6186" y="0"/>
                    </a:cubicBezTo>
                    <a:lnTo>
                      <a:pt x="10480" y="0"/>
                    </a:lnTo>
                    <a:cubicBezTo>
                      <a:pt x="10622" y="0"/>
                      <a:pt x="10738" y="44"/>
                      <a:pt x="10826" y="134"/>
                    </a:cubicBezTo>
                    <a:cubicBezTo>
                      <a:pt x="10916" y="222"/>
                      <a:pt x="10960" y="338"/>
                      <a:pt x="10960" y="480"/>
                    </a:cubicBezTo>
                    <a:close/>
                    <a:moveTo>
                      <a:pt x="20960" y="480"/>
                    </a:moveTo>
                    <a:lnTo>
                      <a:pt x="20960" y="3814"/>
                    </a:lnTo>
                    <a:lnTo>
                      <a:pt x="15706" y="3814"/>
                    </a:lnTo>
                    <a:lnTo>
                      <a:pt x="15706" y="480"/>
                    </a:lnTo>
                    <a:cubicBezTo>
                      <a:pt x="15706" y="338"/>
                      <a:pt x="15752" y="222"/>
                      <a:pt x="15840" y="134"/>
                    </a:cubicBezTo>
                    <a:cubicBezTo>
                      <a:pt x="15928" y="44"/>
                      <a:pt x="16044" y="0"/>
                      <a:pt x="16186" y="0"/>
                    </a:cubicBezTo>
                    <a:lnTo>
                      <a:pt x="20480" y="0"/>
                    </a:lnTo>
                    <a:cubicBezTo>
                      <a:pt x="20622" y="0"/>
                      <a:pt x="20738" y="44"/>
                      <a:pt x="20826" y="134"/>
                    </a:cubicBezTo>
                    <a:cubicBezTo>
                      <a:pt x="20916" y="222"/>
                      <a:pt x="20960" y="338"/>
                      <a:pt x="20960" y="48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3472DF-CC62-3DDC-4C7D-37C9924F2CCB}"/>
                </a:ext>
              </a:extLst>
            </p:cNvPr>
            <p:cNvGrpSpPr/>
            <p:nvPr/>
          </p:nvGrpSpPr>
          <p:grpSpPr>
            <a:xfrm>
              <a:off x="6009668" y="2811308"/>
              <a:ext cx="1313961" cy="2060276"/>
              <a:chOff x="6009668" y="2811308"/>
              <a:chExt cx="1313961" cy="206027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F6FF4F0-B072-635D-15FB-075B66AEE1DA}"/>
                  </a:ext>
                </a:extLst>
              </p:cNvPr>
              <p:cNvSpPr/>
              <p:nvPr/>
            </p:nvSpPr>
            <p:spPr bwMode="auto">
              <a:xfrm>
                <a:off x="6009668" y="2811308"/>
                <a:ext cx="1313961" cy="131396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solidFill>
                  <a:schemeClr val="accent1">
                    <a:lumMod val="20000"/>
                    <a:lumOff val="8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TextBox 21">
                <a:extLst>
                  <a:ext uri="{FF2B5EF4-FFF2-40B4-BE49-F238E27FC236}">
                    <a16:creationId xmlns:a16="http://schemas.microsoft.com/office/drawing/2014/main" id="{C41281E4-A5F0-8DDB-5773-56BBD1F8C86F}"/>
                  </a:ext>
                </a:extLst>
              </p:cNvPr>
              <p:cNvSpPr txBox="1"/>
              <p:nvPr/>
            </p:nvSpPr>
            <p:spPr>
              <a:xfrm>
                <a:off x="6009668" y="4271420"/>
                <a:ext cx="13139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>
                    <a:cs typeface="Arial" panose="020B0604020202020204" pitchFamily="34" charset="0"/>
                  </a:rPr>
                  <a:t>Lorem Ipsum</a:t>
                </a:r>
                <a:r>
                  <a:rPr lang="en-US" sz="1100">
                    <a:cs typeface="Arial" panose="020B0604020202020204" pitchFamily="34" charset="0"/>
                  </a:rPr>
                  <a:t> is simply dummy text of the printing</a:t>
                </a:r>
                <a:endParaRPr lang="en-US" sz="1100" dirty="0">
                  <a:cs typeface="Arial" panose="020B0604020202020204" pitchFamily="34" charset="0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FEEC326D-48D5-4FB0-A490-2E2CC88774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512066" y="3300046"/>
                <a:ext cx="302467" cy="352187"/>
              </a:xfrm>
              <a:custGeom>
                <a:avLst/>
                <a:gdLst>
                  <a:gd name="T0" fmla="*/ 20960 w 22854"/>
                  <a:gd name="T1" fmla="*/ 1894 h 26666"/>
                  <a:gd name="T2" fmla="*/ 19360 w 22854"/>
                  <a:gd name="T3" fmla="*/ 8774 h 26666"/>
                  <a:gd name="T4" fmla="*/ 15414 w 22854"/>
                  <a:gd name="T5" fmla="*/ 13334 h 26666"/>
                  <a:gd name="T6" fmla="*/ 19360 w 22854"/>
                  <a:gd name="T7" fmla="*/ 17894 h 26666"/>
                  <a:gd name="T8" fmla="*/ 20960 w 22854"/>
                  <a:gd name="T9" fmla="*/ 24774 h 26666"/>
                  <a:gd name="T10" fmla="*/ 22374 w 22854"/>
                  <a:gd name="T11" fmla="*/ 24774 h 26666"/>
                  <a:gd name="T12" fmla="*/ 22720 w 22854"/>
                  <a:gd name="T13" fmla="*/ 24906 h 26666"/>
                  <a:gd name="T14" fmla="*/ 22854 w 22854"/>
                  <a:gd name="T15" fmla="*/ 25226 h 26666"/>
                  <a:gd name="T16" fmla="*/ 22854 w 22854"/>
                  <a:gd name="T17" fmla="*/ 26186 h 26666"/>
                  <a:gd name="T18" fmla="*/ 22720 w 22854"/>
                  <a:gd name="T19" fmla="*/ 26534 h 26666"/>
                  <a:gd name="T20" fmla="*/ 22374 w 22854"/>
                  <a:gd name="T21" fmla="*/ 26666 h 26666"/>
                  <a:gd name="T22" fmla="*/ 480 w 22854"/>
                  <a:gd name="T23" fmla="*/ 26666 h 26666"/>
                  <a:gd name="T24" fmla="*/ 134 w 22854"/>
                  <a:gd name="T25" fmla="*/ 26534 h 26666"/>
                  <a:gd name="T26" fmla="*/ 0 w 22854"/>
                  <a:gd name="T27" fmla="*/ 26186 h 26666"/>
                  <a:gd name="T28" fmla="*/ 0 w 22854"/>
                  <a:gd name="T29" fmla="*/ 25226 h 26666"/>
                  <a:gd name="T30" fmla="*/ 134 w 22854"/>
                  <a:gd name="T31" fmla="*/ 24906 h 26666"/>
                  <a:gd name="T32" fmla="*/ 480 w 22854"/>
                  <a:gd name="T33" fmla="*/ 24774 h 26666"/>
                  <a:gd name="T34" fmla="*/ 1894 w 22854"/>
                  <a:gd name="T35" fmla="*/ 24774 h 26666"/>
                  <a:gd name="T36" fmla="*/ 3494 w 22854"/>
                  <a:gd name="T37" fmla="*/ 17894 h 26666"/>
                  <a:gd name="T38" fmla="*/ 7466 w 22854"/>
                  <a:gd name="T39" fmla="*/ 13334 h 26666"/>
                  <a:gd name="T40" fmla="*/ 3494 w 22854"/>
                  <a:gd name="T41" fmla="*/ 8774 h 26666"/>
                  <a:gd name="T42" fmla="*/ 1894 w 22854"/>
                  <a:gd name="T43" fmla="*/ 1894 h 26666"/>
                  <a:gd name="T44" fmla="*/ 480 w 22854"/>
                  <a:gd name="T45" fmla="*/ 1894 h 26666"/>
                  <a:gd name="T46" fmla="*/ 134 w 22854"/>
                  <a:gd name="T47" fmla="*/ 1760 h 26666"/>
                  <a:gd name="T48" fmla="*/ 0 w 22854"/>
                  <a:gd name="T49" fmla="*/ 1440 h 26666"/>
                  <a:gd name="T50" fmla="*/ 0 w 22854"/>
                  <a:gd name="T51" fmla="*/ 480 h 26666"/>
                  <a:gd name="T52" fmla="*/ 134 w 22854"/>
                  <a:gd name="T53" fmla="*/ 134 h 26666"/>
                  <a:gd name="T54" fmla="*/ 480 w 22854"/>
                  <a:gd name="T55" fmla="*/ 0 h 26666"/>
                  <a:gd name="T56" fmla="*/ 22374 w 22854"/>
                  <a:gd name="T57" fmla="*/ 0 h 26666"/>
                  <a:gd name="T58" fmla="*/ 22720 w 22854"/>
                  <a:gd name="T59" fmla="*/ 134 h 26666"/>
                  <a:gd name="T60" fmla="*/ 22854 w 22854"/>
                  <a:gd name="T61" fmla="*/ 480 h 26666"/>
                  <a:gd name="T62" fmla="*/ 22854 w 22854"/>
                  <a:gd name="T63" fmla="*/ 1440 h 26666"/>
                  <a:gd name="T64" fmla="*/ 22720 w 22854"/>
                  <a:gd name="T65" fmla="*/ 1760 h 26666"/>
                  <a:gd name="T66" fmla="*/ 22374 w 22854"/>
                  <a:gd name="T67" fmla="*/ 1894 h 26666"/>
                  <a:gd name="T68" fmla="*/ 20960 w 22854"/>
                  <a:gd name="T69" fmla="*/ 1894 h 26666"/>
                  <a:gd name="T70" fmla="*/ 19040 w 22854"/>
                  <a:gd name="T71" fmla="*/ 1894 h 26666"/>
                  <a:gd name="T72" fmla="*/ 3814 w 22854"/>
                  <a:gd name="T73" fmla="*/ 1894 h 26666"/>
                  <a:gd name="T74" fmla="*/ 5066 w 22854"/>
                  <a:gd name="T75" fmla="*/ 7626 h 26666"/>
                  <a:gd name="T76" fmla="*/ 17786 w 22854"/>
                  <a:gd name="T77" fmla="*/ 7626 h 26666"/>
                  <a:gd name="T78" fmla="*/ 19040 w 22854"/>
                  <a:gd name="T79" fmla="*/ 1894 h 26666"/>
                  <a:gd name="T80" fmla="*/ 18214 w 22854"/>
                  <a:gd name="T81" fmla="*/ 20000 h 26666"/>
                  <a:gd name="T82" fmla="*/ 16026 w 22854"/>
                  <a:gd name="T83" fmla="*/ 16400 h 26666"/>
                  <a:gd name="T84" fmla="*/ 13146 w 22854"/>
                  <a:gd name="T85" fmla="*/ 14294 h 26666"/>
                  <a:gd name="T86" fmla="*/ 9706 w 22854"/>
                  <a:gd name="T87" fmla="*/ 14294 h 26666"/>
                  <a:gd name="T88" fmla="*/ 6826 w 22854"/>
                  <a:gd name="T89" fmla="*/ 16400 h 26666"/>
                  <a:gd name="T90" fmla="*/ 4666 w 22854"/>
                  <a:gd name="T91" fmla="*/ 20000 h 26666"/>
                  <a:gd name="T92" fmla="*/ 18214 w 22854"/>
                  <a:gd name="T93" fmla="*/ 20000 h 26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854" h="26666">
                    <a:moveTo>
                      <a:pt x="20960" y="1894"/>
                    </a:moveTo>
                    <a:cubicBezTo>
                      <a:pt x="20960" y="4488"/>
                      <a:pt x="20426" y="6782"/>
                      <a:pt x="19360" y="8774"/>
                    </a:cubicBezTo>
                    <a:cubicBezTo>
                      <a:pt x="18294" y="10764"/>
                      <a:pt x="16978" y="12284"/>
                      <a:pt x="15414" y="13334"/>
                    </a:cubicBezTo>
                    <a:cubicBezTo>
                      <a:pt x="16996" y="14382"/>
                      <a:pt x="18312" y="15902"/>
                      <a:pt x="19360" y="17894"/>
                    </a:cubicBezTo>
                    <a:cubicBezTo>
                      <a:pt x="20408" y="19884"/>
                      <a:pt x="20942" y="22178"/>
                      <a:pt x="20960" y="24774"/>
                    </a:cubicBezTo>
                    <a:lnTo>
                      <a:pt x="22374" y="24774"/>
                    </a:lnTo>
                    <a:cubicBezTo>
                      <a:pt x="22516" y="24774"/>
                      <a:pt x="22632" y="24818"/>
                      <a:pt x="22720" y="24906"/>
                    </a:cubicBezTo>
                    <a:cubicBezTo>
                      <a:pt x="22808" y="24996"/>
                      <a:pt x="22854" y="25102"/>
                      <a:pt x="22854" y="25226"/>
                    </a:cubicBezTo>
                    <a:lnTo>
                      <a:pt x="22854" y="26186"/>
                    </a:lnTo>
                    <a:cubicBezTo>
                      <a:pt x="22854" y="26328"/>
                      <a:pt x="22808" y="26444"/>
                      <a:pt x="22720" y="26534"/>
                    </a:cubicBezTo>
                    <a:cubicBezTo>
                      <a:pt x="22632" y="26622"/>
                      <a:pt x="22516" y="26666"/>
                      <a:pt x="22374" y="26666"/>
                    </a:cubicBezTo>
                    <a:lnTo>
                      <a:pt x="480" y="26666"/>
                    </a:lnTo>
                    <a:cubicBezTo>
                      <a:pt x="338" y="26666"/>
                      <a:pt x="222" y="26622"/>
                      <a:pt x="134" y="26534"/>
                    </a:cubicBezTo>
                    <a:cubicBezTo>
                      <a:pt x="44" y="26444"/>
                      <a:pt x="0" y="26328"/>
                      <a:pt x="0" y="26186"/>
                    </a:cubicBezTo>
                    <a:lnTo>
                      <a:pt x="0" y="25226"/>
                    </a:lnTo>
                    <a:cubicBezTo>
                      <a:pt x="0" y="25102"/>
                      <a:pt x="44" y="24996"/>
                      <a:pt x="134" y="24906"/>
                    </a:cubicBezTo>
                    <a:cubicBezTo>
                      <a:pt x="222" y="24818"/>
                      <a:pt x="338" y="24774"/>
                      <a:pt x="480" y="24774"/>
                    </a:cubicBezTo>
                    <a:lnTo>
                      <a:pt x="1894" y="24774"/>
                    </a:lnTo>
                    <a:cubicBezTo>
                      <a:pt x="1894" y="22178"/>
                      <a:pt x="2426" y="19884"/>
                      <a:pt x="3494" y="17894"/>
                    </a:cubicBezTo>
                    <a:cubicBezTo>
                      <a:pt x="4560" y="15902"/>
                      <a:pt x="5884" y="14382"/>
                      <a:pt x="7466" y="13334"/>
                    </a:cubicBezTo>
                    <a:cubicBezTo>
                      <a:pt x="5866" y="12284"/>
                      <a:pt x="4542" y="10764"/>
                      <a:pt x="3494" y="8774"/>
                    </a:cubicBezTo>
                    <a:cubicBezTo>
                      <a:pt x="2444" y="6782"/>
                      <a:pt x="1912" y="4488"/>
                      <a:pt x="1894" y="1894"/>
                    </a:cubicBezTo>
                    <a:lnTo>
                      <a:pt x="480" y="1894"/>
                    </a:lnTo>
                    <a:cubicBezTo>
                      <a:pt x="338" y="1894"/>
                      <a:pt x="222" y="1848"/>
                      <a:pt x="134" y="1760"/>
                    </a:cubicBezTo>
                    <a:cubicBezTo>
                      <a:pt x="44" y="1672"/>
                      <a:pt x="0" y="1564"/>
                      <a:pt x="0" y="1440"/>
                    </a:cubicBezTo>
                    <a:lnTo>
                      <a:pt x="0" y="480"/>
                    </a:lnTo>
                    <a:cubicBezTo>
                      <a:pt x="0" y="338"/>
                      <a:pt x="44" y="222"/>
                      <a:pt x="134" y="134"/>
                    </a:cubicBezTo>
                    <a:cubicBezTo>
                      <a:pt x="222" y="44"/>
                      <a:pt x="338" y="0"/>
                      <a:pt x="480" y="0"/>
                    </a:cubicBezTo>
                    <a:lnTo>
                      <a:pt x="22374" y="0"/>
                    </a:lnTo>
                    <a:cubicBezTo>
                      <a:pt x="22516" y="0"/>
                      <a:pt x="22632" y="44"/>
                      <a:pt x="22720" y="134"/>
                    </a:cubicBezTo>
                    <a:cubicBezTo>
                      <a:pt x="22808" y="222"/>
                      <a:pt x="22854" y="338"/>
                      <a:pt x="22854" y="480"/>
                    </a:cubicBezTo>
                    <a:lnTo>
                      <a:pt x="22854" y="1440"/>
                    </a:lnTo>
                    <a:cubicBezTo>
                      <a:pt x="22854" y="1564"/>
                      <a:pt x="22808" y="1672"/>
                      <a:pt x="22720" y="1760"/>
                    </a:cubicBezTo>
                    <a:cubicBezTo>
                      <a:pt x="22632" y="1848"/>
                      <a:pt x="22516" y="1894"/>
                      <a:pt x="22374" y="1894"/>
                    </a:cubicBezTo>
                    <a:lnTo>
                      <a:pt x="20960" y="1894"/>
                    </a:lnTo>
                    <a:close/>
                    <a:moveTo>
                      <a:pt x="19040" y="1894"/>
                    </a:moveTo>
                    <a:lnTo>
                      <a:pt x="3814" y="1894"/>
                    </a:lnTo>
                    <a:cubicBezTo>
                      <a:pt x="3814" y="3938"/>
                      <a:pt x="4232" y="5848"/>
                      <a:pt x="5066" y="7626"/>
                    </a:cubicBezTo>
                    <a:lnTo>
                      <a:pt x="17786" y="7626"/>
                    </a:lnTo>
                    <a:cubicBezTo>
                      <a:pt x="18622" y="5848"/>
                      <a:pt x="19040" y="3938"/>
                      <a:pt x="19040" y="1894"/>
                    </a:cubicBezTo>
                    <a:close/>
                    <a:moveTo>
                      <a:pt x="18214" y="20000"/>
                    </a:moveTo>
                    <a:cubicBezTo>
                      <a:pt x="17662" y="18596"/>
                      <a:pt x="16934" y="17396"/>
                      <a:pt x="16026" y="16400"/>
                    </a:cubicBezTo>
                    <a:cubicBezTo>
                      <a:pt x="15120" y="15404"/>
                      <a:pt x="14160" y="14702"/>
                      <a:pt x="13146" y="14294"/>
                    </a:cubicBezTo>
                    <a:lnTo>
                      <a:pt x="9706" y="14294"/>
                    </a:lnTo>
                    <a:cubicBezTo>
                      <a:pt x="8694" y="14702"/>
                      <a:pt x="7734" y="15404"/>
                      <a:pt x="6826" y="16400"/>
                    </a:cubicBezTo>
                    <a:cubicBezTo>
                      <a:pt x="5920" y="17396"/>
                      <a:pt x="5200" y="18596"/>
                      <a:pt x="4666" y="20000"/>
                    </a:cubicBezTo>
                    <a:lnTo>
                      <a:pt x="18214" y="2000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150FE0-A488-3845-BD01-DCB978CB24B4}"/>
                </a:ext>
              </a:extLst>
            </p:cNvPr>
            <p:cNvGrpSpPr/>
            <p:nvPr/>
          </p:nvGrpSpPr>
          <p:grpSpPr>
            <a:xfrm>
              <a:off x="1599348" y="2819158"/>
              <a:ext cx="1313961" cy="2057659"/>
              <a:chOff x="1599348" y="2819158"/>
              <a:chExt cx="1313961" cy="205765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6170ACB0-5388-569F-3BDE-F97E1D9739EE}"/>
                  </a:ext>
                </a:extLst>
              </p:cNvPr>
              <p:cNvSpPr/>
              <p:nvPr/>
            </p:nvSpPr>
            <p:spPr bwMode="auto">
              <a:xfrm>
                <a:off x="1599348" y="2819158"/>
                <a:ext cx="1313961" cy="1313962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2" name="TextBox 26">
                <a:extLst>
                  <a:ext uri="{FF2B5EF4-FFF2-40B4-BE49-F238E27FC236}">
                    <a16:creationId xmlns:a16="http://schemas.microsoft.com/office/drawing/2014/main" id="{60FF21BB-AAC7-A5C5-7B0C-9E258E0F7AFC}"/>
                  </a:ext>
                </a:extLst>
              </p:cNvPr>
              <p:cNvSpPr txBox="1"/>
              <p:nvPr/>
            </p:nvSpPr>
            <p:spPr>
              <a:xfrm>
                <a:off x="1599348" y="4276653"/>
                <a:ext cx="13139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cs typeface="Arial" panose="020B0604020202020204" pitchFamily="34" charset="0"/>
                  </a:rPr>
                  <a:t> is simply dummy text of the printing</a:t>
                </a:r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F2374BF-5451-FB9B-418D-B7D90F7E454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046923" y="3315484"/>
                <a:ext cx="412114" cy="321310"/>
              </a:xfrm>
              <a:custGeom>
                <a:avLst/>
                <a:gdLst>
                  <a:gd name="T0" fmla="*/ 7146 w 30480"/>
                  <a:gd name="T1" fmla="*/ 14292 h 23812"/>
                  <a:gd name="T2" fmla="*/ 6454 w 30480"/>
                  <a:gd name="T3" fmla="*/ 12612 h 23812"/>
                  <a:gd name="T4" fmla="*/ 4774 w 30480"/>
                  <a:gd name="T5" fmla="*/ 11920 h 23812"/>
                  <a:gd name="T6" fmla="*/ 3094 w 30480"/>
                  <a:gd name="T7" fmla="*/ 12612 h 23812"/>
                  <a:gd name="T8" fmla="*/ 2374 w 30480"/>
                  <a:gd name="T9" fmla="*/ 14292 h 23812"/>
                  <a:gd name="T10" fmla="*/ 3094 w 30480"/>
                  <a:gd name="T11" fmla="*/ 15972 h 23812"/>
                  <a:gd name="T12" fmla="*/ 4774 w 30480"/>
                  <a:gd name="T13" fmla="*/ 16666 h 23812"/>
                  <a:gd name="T14" fmla="*/ 6454 w 30480"/>
                  <a:gd name="T15" fmla="*/ 15972 h 23812"/>
                  <a:gd name="T16" fmla="*/ 7146 w 30480"/>
                  <a:gd name="T17" fmla="*/ 14292 h 23812"/>
                  <a:gd name="T18" fmla="*/ 7680 w 30480"/>
                  <a:gd name="T19" fmla="*/ 9546 h 23812"/>
                  <a:gd name="T20" fmla="*/ 22800 w 30480"/>
                  <a:gd name="T21" fmla="*/ 9546 h 23812"/>
                  <a:gd name="T22" fmla="*/ 21466 w 30480"/>
                  <a:gd name="T23" fmla="*/ 4212 h 23812"/>
                  <a:gd name="T24" fmla="*/ 21254 w 30480"/>
                  <a:gd name="T25" fmla="*/ 3972 h 23812"/>
                  <a:gd name="T26" fmla="*/ 20960 w 30480"/>
                  <a:gd name="T27" fmla="*/ 3812 h 23812"/>
                  <a:gd name="T28" fmla="*/ 9520 w 30480"/>
                  <a:gd name="T29" fmla="*/ 3812 h 23812"/>
                  <a:gd name="T30" fmla="*/ 9200 w 30480"/>
                  <a:gd name="T31" fmla="*/ 3972 h 23812"/>
                  <a:gd name="T32" fmla="*/ 9014 w 30480"/>
                  <a:gd name="T33" fmla="*/ 4212 h 23812"/>
                  <a:gd name="T34" fmla="*/ 7680 w 30480"/>
                  <a:gd name="T35" fmla="*/ 9546 h 23812"/>
                  <a:gd name="T36" fmla="*/ 28106 w 30480"/>
                  <a:gd name="T37" fmla="*/ 14292 h 23812"/>
                  <a:gd name="T38" fmla="*/ 27386 w 30480"/>
                  <a:gd name="T39" fmla="*/ 12612 h 23812"/>
                  <a:gd name="T40" fmla="*/ 25706 w 30480"/>
                  <a:gd name="T41" fmla="*/ 11920 h 23812"/>
                  <a:gd name="T42" fmla="*/ 24026 w 30480"/>
                  <a:gd name="T43" fmla="*/ 12612 h 23812"/>
                  <a:gd name="T44" fmla="*/ 23334 w 30480"/>
                  <a:gd name="T45" fmla="*/ 14292 h 23812"/>
                  <a:gd name="T46" fmla="*/ 24026 w 30480"/>
                  <a:gd name="T47" fmla="*/ 15972 h 23812"/>
                  <a:gd name="T48" fmla="*/ 25706 w 30480"/>
                  <a:gd name="T49" fmla="*/ 16666 h 23812"/>
                  <a:gd name="T50" fmla="*/ 27386 w 30480"/>
                  <a:gd name="T51" fmla="*/ 15972 h 23812"/>
                  <a:gd name="T52" fmla="*/ 28106 w 30480"/>
                  <a:gd name="T53" fmla="*/ 14292 h 23812"/>
                  <a:gd name="T54" fmla="*/ 30480 w 30480"/>
                  <a:gd name="T55" fmla="*/ 12880 h 23812"/>
                  <a:gd name="T56" fmla="*/ 30480 w 30480"/>
                  <a:gd name="T57" fmla="*/ 18586 h 23812"/>
                  <a:gd name="T58" fmla="*/ 30346 w 30480"/>
                  <a:gd name="T59" fmla="*/ 18932 h 23812"/>
                  <a:gd name="T60" fmla="*/ 30000 w 30480"/>
                  <a:gd name="T61" fmla="*/ 19066 h 23812"/>
                  <a:gd name="T62" fmla="*/ 28560 w 30480"/>
                  <a:gd name="T63" fmla="*/ 19066 h 23812"/>
                  <a:gd name="T64" fmla="*/ 28560 w 30480"/>
                  <a:gd name="T65" fmla="*/ 20960 h 23812"/>
                  <a:gd name="T66" fmla="*/ 27734 w 30480"/>
                  <a:gd name="T67" fmla="*/ 22986 h 23812"/>
                  <a:gd name="T68" fmla="*/ 25706 w 30480"/>
                  <a:gd name="T69" fmla="*/ 23812 h 23812"/>
                  <a:gd name="T70" fmla="*/ 23680 w 30480"/>
                  <a:gd name="T71" fmla="*/ 22986 h 23812"/>
                  <a:gd name="T72" fmla="*/ 22854 w 30480"/>
                  <a:gd name="T73" fmla="*/ 20960 h 23812"/>
                  <a:gd name="T74" fmla="*/ 22854 w 30480"/>
                  <a:gd name="T75" fmla="*/ 19066 h 23812"/>
                  <a:gd name="T76" fmla="*/ 7626 w 30480"/>
                  <a:gd name="T77" fmla="*/ 19066 h 23812"/>
                  <a:gd name="T78" fmla="*/ 7626 w 30480"/>
                  <a:gd name="T79" fmla="*/ 20960 h 23812"/>
                  <a:gd name="T80" fmla="*/ 6800 w 30480"/>
                  <a:gd name="T81" fmla="*/ 22986 h 23812"/>
                  <a:gd name="T82" fmla="*/ 4774 w 30480"/>
                  <a:gd name="T83" fmla="*/ 23812 h 23812"/>
                  <a:gd name="T84" fmla="*/ 2746 w 30480"/>
                  <a:gd name="T85" fmla="*/ 22986 h 23812"/>
                  <a:gd name="T86" fmla="*/ 1894 w 30480"/>
                  <a:gd name="T87" fmla="*/ 20960 h 23812"/>
                  <a:gd name="T88" fmla="*/ 1894 w 30480"/>
                  <a:gd name="T89" fmla="*/ 19066 h 23812"/>
                  <a:gd name="T90" fmla="*/ 480 w 30480"/>
                  <a:gd name="T91" fmla="*/ 19066 h 23812"/>
                  <a:gd name="T92" fmla="*/ 134 w 30480"/>
                  <a:gd name="T93" fmla="*/ 18932 h 23812"/>
                  <a:gd name="T94" fmla="*/ 0 w 30480"/>
                  <a:gd name="T95" fmla="*/ 18586 h 23812"/>
                  <a:gd name="T96" fmla="*/ 0 w 30480"/>
                  <a:gd name="T97" fmla="*/ 12880 h 23812"/>
                  <a:gd name="T98" fmla="*/ 986 w 30480"/>
                  <a:gd name="T99" fmla="*/ 10506 h 23812"/>
                  <a:gd name="T100" fmla="*/ 3334 w 30480"/>
                  <a:gd name="T101" fmla="*/ 9546 h 23812"/>
                  <a:gd name="T102" fmla="*/ 3760 w 30480"/>
                  <a:gd name="T103" fmla="*/ 9546 h 23812"/>
                  <a:gd name="T104" fmla="*/ 5306 w 30480"/>
                  <a:gd name="T105" fmla="*/ 3306 h 23812"/>
                  <a:gd name="T106" fmla="*/ 6854 w 30480"/>
                  <a:gd name="T107" fmla="*/ 960 h 23812"/>
                  <a:gd name="T108" fmla="*/ 9520 w 30480"/>
                  <a:gd name="T109" fmla="*/ 0 h 23812"/>
                  <a:gd name="T110" fmla="*/ 20960 w 30480"/>
                  <a:gd name="T111" fmla="*/ 0 h 23812"/>
                  <a:gd name="T112" fmla="*/ 23626 w 30480"/>
                  <a:gd name="T113" fmla="*/ 960 h 23812"/>
                  <a:gd name="T114" fmla="*/ 25174 w 30480"/>
                  <a:gd name="T115" fmla="*/ 3306 h 23812"/>
                  <a:gd name="T116" fmla="*/ 26720 w 30480"/>
                  <a:gd name="T117" fmla="*/ 9546 h 23812"/>
                  <a:gd name="T118" fmla="*/ 27146 w 30480"/>
                  <a:gd name="T119" fmla="*/ 9546 h 23812"/>
                  <a:gd name="T120" fmla="*/ 29494 w 30480"/>
                  <a:gd name="T121" fmla="*/ 10506 h 23812"/>
                  <a:gd name="T122" fmla="*/ 30480 w 30480"/>
                  <a:gd name="T123" fmla="*/ 12880 h 23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0480" h="23812">
                    <a:moveTo>
                      <a:pt x="7146" y="14292"/>
                    </a:moveTo>
                    <a:cubicBezTo>
                      <a:pt x="7146" y="13634"/>
                      <a:pt x="6916" y="13074"/>
                      <a:pt x="6454" y="12612"/>
                    </a:cubicBezTo>
                    <a:cubicBezTo>
                      <a:pt x="5992" y="12150"/>
                      <a:pt x="5432" y="11920"/>
                      <a:pt x="4774" y="11920"/>
                    </a:cubicBezTo>
                    <a:cubicBezTo>
                      <a:pt x="4116" y="11920"/>
                      <a:pt x="3556" y="12150"/>
                      <a:pt x="3094" y="12612"/>
                    </a:cubicBezTo>
                    <a:cubicBezTo>
                      <a:pt x="2632" y="13074"/>
                      <a:pt x="2392" y="13634"/>
                      <a:pt x="2374" y="14292"/>
                    </a:cubicBezTo>
                    <a:cubicBezTo>
                      <a:pt x="2356" y="14950"/>
                      <a:pt x="2596" y="15510"/>
                      <a:pt x="3094" y="15972"/>
                    </a:cubicBezTo>
                    <a:cubicBezTo>
                      <a:pt x="3592" y="16434"/>
                      <a:pt x="4152" y="16666"/>
                      <a:pt x="4774" y="16666"/>
                    </a:cubicBezTo>
                    <a:cubicBezTo>
                      <a:pt x="5396" y="16666"/>
                      <a:pt x="5956" y="16434"/>
                      <a:pt x="6454" y="15972"/>
                    </a:cubicBezTo>
                    <a:cubicBezTo>
                      <a:pt x="6952" y="15510"/>
                      <a:pt x="7182" y="14950"/>
                      <a:pt x="7146" y="14292"/>
                    </a:cubicBezTo>
                    <a:close/>
                    <a:moveTo>
                      <a:pt x="7680" y="9546"/>
                    </a:moveTo>
                    <a:lnTo>
                      <a:pt x="22800" y="9546"/>
                    </a:lnTo>
                    <a:lnTo>
                      <a:pt x="21466" y="4212"/>
                    </a:lnTo>
                    <a:cubicBezTo>
                      <a:pt x="21448" y="4142"/>
                      <a:pt x="21378" y="4062"/>
                      <a:pt x="21254" y="3972"/>
                    </a:cubicBezTo>
                    <a:cubicBezTo>
                      <a:pt x="21128" y="3884"/>
                      <a:pt x="21032" y="3830"/>
                      <a:pt x="20960" y="3812"/>
                    </a:cubicBezTo>
                    <a:lnTo>
                      <a:pt x="9520" y="3812"/>
                    </a:lnTo>
                    <a:cubicBezTo>
                      <a:pt x="9432" y="3812"/>
                      <a:pt x="9324" y="3866"/>
                      <a:pt x="9200" y="3972"/>
                    </a:cubicBezTo>
                    <a:cubicBezTo>
                      <a:pt x="9076" y="4080"/>
                      <a:pt x="9014" y="4160"/>
                      <a:pt x="9014" y="4212"/>
                    </a:cubicBezTo>
                    <a:lnTo>
                      <a:pt x="7680" y="9546"/>
                    </a:lnTo>
                    <a:close/>
                    <a:moveTo>
                      <a:pt x="28106" y="14292"/>
                    </a:moveTo>
                    <a:cubicBezTo>
                      <a:pt x="28106" y="13634"/>
                      <a:pt x="27866" y="13074"/>
                      <a:pt x="27386" y="12612"/>
                    </a:cubicBezTo>
                    <a:cubicBezTo>
                      <a:pt x="26906" y="12150"/>
                      <a:pt x="26346" y="11920"/>
                      <a:pt x="25706" y="11920"/>
                    </a:cubicBezTo>
                    <a:cubicBezTo>
                      <a:pt x="25066" y="11920"/>
                      <a:pt x="24506" y="12150"/>
                      <a:pt x="24026" y="12612"/>
                    </a:cubicBezTo>
                    <a:cubicBezTo>
                      <a:pt x="23546" y="13074"/>
                      <a:pt x="23316" y="13634"/>
                      <a:pt x="23334" y="14292"/>
                    </a:cubicBezTo>
                    <a:cubicBezTo>
                      <a:pt x="23352" y="14950"/>
                      <a:pt x="23582" y="15510"/>
                      <a:pt x="24026" y="15972"/>
                    </a:cubicBezTo>
                    <a:cubicBezTo>
                      <a:pt x="24472" y="16434"/>
                      <a:pt x="25032" y="16666"/>
                      <a:pt x="25706" y="16666"/>
                    </a:cubicBezTo>
                    <a:cubicBezTo>
                      <a:pt x="26382" y="16666"/>
                      <a:pt x="26942" y="16434"/>
                      <a:pt x="27386" y="15972"/>
                    </a:cubicBezTo>
                    <a:cubicBezTo>
                      <a:pt x="27832" y="15510"/>
                      <a:pt x="28072" y="14950"/>
                      <a:pt x="28106" y="14292"/>
                    </a:cubicBezTo>
                    <a:close/>
                    <a:moveTo>
                      <a:pt x="30480" y="12880"/>
                    </a:moveTo>
                    <a:lnTo>
                      <a:pt x="30480" y="18586"/>
                    </a:lnTo>
                    <a:cubicBezTo>
                      <a:pt x="30480" y="18728"/>
                      <a:pt x="30436" y="18844"/>
                      <a:pt x="30346" y="18932"/>
                    </a:cubicBezTo>
                    <a:cubicBezTo>
                      <a:pt x="30258" y="19022"/>
                      <a:pt x="30142" y="19066"/>
                      <a:pt x="30000" y="19066"/>
                    </a:cubicBezTo>
                    <a:lnTo>
                      <a:pt x="28560" y="19066"/>
                    </a:lnTo>
                    <a:lnTo>
                      <a:pt x="28560" y="20960"/>
                    </a:lnTo>
                    <a:cubicBezTo>
                      <a:pt x="28560" y="21760"/>
                      <a:pt x="28284" y="22434"/>
                      <a:pt x="27734" y="22986"/>
                    </a:cubicBezTo>
                    <a:cubicBezTo>
                      <a:pt x="27182" y="23538"/>
                      <a:pt x="26506" y="23812"/>
                      <a:pt x="25706" y="23812"/>
                    </a:cubicBezTo>
                    <a:cubicBezTo>
                      <a:pt x="24906" y="23812"/>
                      <a:pt x="24232" y="23538"/>
                      <a:pt x="23680" y="22986"/>
                    </a:cubicBezTo>
                    <a:cubicBezTo>
                      <a:pt x="23128" y="22434"/>
                      <a:pt x="22854" y="21760"/>
                      <a:pt x="22854" y="20960"/>
                    </a:cubicBezTo>
                    <a:lnTo>
                      <a:pt x="22854" y="19066"/>
                    </a:lnTo>
                    <a:lnTo>
                      <a:pt x="7626" y="19066"/>
                    </a:lnTo>
                    <a:lnTo>
                      <a:pt x="7626" y="20960"/>
                    </a:lnTo>
                    <a:cubicBezTo>
                      <a:pt x="7626" y="21760"/>
                      <a:pt x="7352" y="22434"/>
                      <a:pt x="6800" y="22986"/>
                    </a:cubicBezTo>
                    <a:cubicBezTo>
                      <a:pt x="6248" y="23538"/>
                      <a:pt x="5574" y="23812"/>
                      <a:pt x="4774" y="23812"/>
                    </a:cubicBezTo>
                    <a:cubicBezTo>
                      <a:pt x="3974" y="23812"/>
                      <a:pt x="3298" y="23538"/>
                      <a:pt x="2746" y="22986"/>
                    </a:cubicBezTo>
                    <a:cubicBezTo>
                      <a:pt x="2196" y="22434"/>
                      <a:pt x="1912" y="21760"/>
                      <a:pt x="1894" y="20960"/>
                    </a:cubicBezTo>
                    <a:lnTo>
                      <a:pt x="1894" y="19066"/>
                    </a:lnTo>
                    <a:lnTo>
                      <a:pt x="480" y="19066"/>
                    </a:lnTo>
                    <a:cubicBezTo>
                      <a:pt x="338" y="19066"/>
                      <a:pt x="222" y="19022"/>
                      <a:pt x="134" y="18932"/>
                    </a:cubicBezTo>
                    <a:cubicBezTo>
                      <a:pt x="44" y="18844"/>
                      <a:pt x="0" y="18728"/>
                      <a:pt x="0" y="18586"/>
                    </a:cubicBezTo>
                    <a:lnTo>
                      <a:pt x="0" y="12880"/>
                    </a:lnTo>
                    <a:cubicBezTo>
                      <a:pt x="0" y="11954"/>
                      <a:pt x="328" y="11164"/>
                      <a:pt x="986" y="10506"/>
                    </a:cubicBezTo>
                    <a:cubicBezTo>
                      <a:pt x="1644" y="9848"/>
                      <a:pt x="2426" y="9528"/>
                      <a:pt x="3334" y="9546"/>
                    </a:cubicBezTo>
                    <a:lnTo>
                      <a:pt x="3760" y="9546"/>
                    </a:lnTo>
                    <a:lnTo>
                      <a:pt x="5306" y="3306"/>
                    </a:lnTo>
                    <a:cubicBezTo>
                      <a:pt x="5538" y="2364"/>
                      <a:pt x="6054" y="1582"/>
                      <a:pt x="6854" y="960"/>
                    </a:cubicBezTo>
                    <a:cubicBezTo>
                      <a:pt x="7654" y="338"/>
                      <a:pt x="8542" y="18"/>
                      <a:pt x="9520" y="0"/>
                    </a:cubicBezTo>
                    <a:lnTo>
                      <a:pt x="20960" y="0"/>
                    </a:lnTo>
                    <a:cubicBezTo>
                      <a:pt x="21920" y="0"/>
                      <a:pt x="22808" y="320"/>
                      <a:pt x="23626" y="960"/>
                    </a:cubicBezTo>
                    <a:cubicBezTo>
                      <a:pt x="24444" y="1600"/>
                      <a:pt x="24960" y="2382"/>
                      <a:pt x="25174" y="3306"/>
                    </a:cubicBezTo>
                    <a:lnTo>
                      <a:pt x="26720" y="9546"/>
                    </a:lnTo>
                    <a:lnTo>
                      <a:pt x="27146" y="9546"/>
                    </a:lnTo>
                    <a:cubicBezTo>
                      <a:pt x="28072" y="9546"/>
                      <a:pt x="28854" y="9866"/>
                      <a:pt x="29494" y="10506"/>
                    </a:cubicBezTo>
                    <a:cubicBezTo>
                      <a:pt x="30134" y="11146"/>
                      <a:pt x="30462" y="11938"/>
                      <a:pt x="30480" y="1288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BB5CDAE-8D17-ADA8-DF74-1E1592F7C7AA}"/>
                </a:ext>
              </a:extLst>
            </p:cNvPr>
            <p:cNvGrpSpPr/>
            <p:nvPr/>
          </p:nvGrpSpPr>
          <p:grpSpPr>
            <a:xfrm>
              <a:off x="3069455" y="2819158"/>
              <a:ext cx="1313961" cy="2057659"/>
              <a:chOff x="3069455" y="2819158"/>
              <a:chExt cx="1313961" cy="205765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FEF8D37-00FE-970A-19FC-104B50299FF2}"/>
                  </a:ext>
                </a:extLst>
              </p:cNvPr>
              <p:cNvSpPr/>
              <p:nvPr/>
            </p:nvSpPr>
            <p:spPr bwMode="auto">
              <a:xfrm>
                <a:off x="3069455" y="2819158"/>
                <a:ext cx="1313961" cy="1313962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F5F299-9E05-E1A4-2ADE-292FAD4425DC}"/>
                  </a:ext>
                </a:extLst>
              </p:cNvPr>
              <p:cNvSpPr txBox="1"/>
              <p:nvPr/>
            </p:nvSpPr>
            <p:spPr>
              <a:xfrm>
                <a:off x="3069455" y="4276653"/>
                <a:ext cx="1313961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cs typeface="Arial" panose="020B0604020202020204" pitchFamily="34" charset="0"/>
                  </a:rPr>
                  <a:t> is simply dummy text of the printing</a:t>
                </a: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43B78DA-840A-3D50-32EC-440D048457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582052" y="3288666"/>
                <a:ext cx="282070" cy="374947"/>
              </a:xfrm>
              <a:custGeom>
                <a:avLst/>
                <a:gdLst>
                  <a:gd name="T0" fmla="*/ 15706 w 17146"/>
                  <a:gd name="T1" fmla="*/ 11458 h 22872"/>
                  <a:gd name="T2" fmla="*/ 16720 w 17146"/>
                  <a:gd name="T3" fmla="*/ 11858 h 22872"/>
                  <a:gd name="T4" fmla="*/ 17146 w 17146"/>
                  <a:gd name="T5" fmla="*/ 12872 h 22872"/>
                  <a:gd name="T6" fmla="*/ 17146 w 17146"/>
                  <a:gd name="T7" fmla="*/ 21458 h 22872"/>
                  <a:gd name="T8" fmla="*/ 16720 w 17146"/>
                  <a:gd name="T9" fmla="*/ 22444 h 22872"/>
                  <a:gd name="T10" fmla="*/ 15706 w 17146"/>
                  <a:gd name="T11" fmla="*/ 22872 h 22872"/>
                  <a:gd name="T12" fmla="*/ 1440 w 17146"/>
                  <a:gd name="T13" fmla="*/ 22872 h 22872"/>
                  <a:gd name="T14" fmla="*/ 426 w 17146"/>
                  <a:gd name="T15" fmla="*/ 22444 h 22872"/>
                  <a:gd name="T16" fmla="*/ 0 w 17146"/>
                  <a:gd name="T17" fmla="*/ 21458 h 22872"/>
                  <a:gd name="T18" fmla="*/ 0 w 17146"/>
                  <a:gd name="T19" fmla="*/ 12872 h 22872"/>
                  <a:gd name="T20" fmla="*/ 426 w 17146"/>
                  <a:gd name="T21" fmla="*/ 11858 h 22872"/>
                  <a:gd name="T22" fmla="*/ 1440 w 17146"/>
                  <a:gd name="T23" fmla="*/ 11458 h 22872"/>
                  <a:gd name="T24" fmla="*/ 1894 w 17146"/>
                  <a:gd name="T25" fmla="*/ 11458 h 22872"/>
                  <a:gd name="T26" fmla="*/ 1894 w 17146"/>
                  <a:gd name="T27" fmla="*/ 6684 h 22872"/>
                  <a:gd name="T28" fmla="*/ 3866 w 17146"/>
                  <a:gd name="T29" fmla="*/ 1964 h 22872"/>
                  <a:gd name="T30" fmla="*/ 8560 w 17146"/>
                  <a:gd name="T31" fmla="*/ 18 h 22872"/>
                  <a:gd name="T32" fmla="*/ 13280 w 17146"/>
                  <a:gd name="T33" fmla="*/ 1964 h 22872"/>
                  <a:gd name="T34" fmla="*/ 15226 w 17146"/>
                  <a:gd name="T35" fmla="*/ 6684 h 22872"/>
                  <a:gd name="T36" fmla="*/ 14960 w 17146"/>
                  <a:gd name="T37" fmla="*/ 7352 h 22872"/>
                  <a:gd name="T38" fmla="*/ 14294 w 17146"/>
                  <a:gd name="T39" fmla="*/ 7644 h 22872"/>
                  <a:gd name="T40" fmla="*/ 13334 w 17146"/>
                  <a:gd name="T41" fmla="*/ 7644 h 22872"/>
                  <a:gd name="T42" fmla="*/ 12666 w 17146"/>
                  <a:gd name="T43" fmla="*/ 7352 h 22872"/>
                  <a:gd name="T44" fmla="*/ 12374 w 17146"/>
                  <a:gd name="T45" fmla="*/ 6684 h 22872"/>
                  <a:gd name="T46" fmla="*/ 11254 w 17146"/>
                  <a:gd name="T47" fmla="*/ 3992 h 22872"/>
                  <a:gd name="T48" fmla="*/ 8560 w 17146"/>
                  <a:gd name="T49" fmla="*/ 2872 h 22872"/>
                  <a:gd name="T50" fmla="*/ 5866 w 17146"/>
                  <a:gd name="T51" fmla="*/ 3992 h 22872"/>
                  <a:gd name="T52" fmla="*/ 4774 w 17146"/>
                  <a:gd name="T53" fmla="*/ 6684 h 22872"/>
                  <a:gd name="T54" fmla="*/ 4774 w 17146"/>
                  <a:gd name="T55" fmla="*/ 11458 h 22872"/>
                  <a:gd name="T56" fmla="*/ 15706 w 17146"/>
                  <a:gd name="T57" fmla="*/ 11458 h 22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7146" h="22872">
                    <a:moveTo>
                      <a:pt x="15706" y="11458"/>
                    </a:moveTo>
                    <a:cubicBezTo>
                      <a:pt x="16116" y="11458"/>
                      <a:pt x="16454" y="11592"/>
                      <a:pt x="16720" y="11858"/>
                    </a:cubicBezTo>
                    <a:cubicBezTo>
                      <a:pt x="16986" y="12124"/>
                      <a:pt x="17128" y="12462"/>
                      <a:pt x="17146" y="12872"/>
                    </a:cubicBezTo>
                    <a:lnTo>
                      <a:pt x="17146" y="21458"/>
                    </a:lnTo>
                    <a:cubicBezTo>
                      <a:pt x="17146" y="21850"/>
                      <a:pt x="17004" y="22178"/>
                      <a:pt x="16720" y="22444"/>
                    </a:cubicBezTo>
                    <a:cubicBezTo>
                      <a:pt x="16436" y="22712"/>
                      <a:pt x="16098" y="22854"/>
                      <a:pt x="15706" y="22872"/>
                    </a:cubicBezTo>
                    <a:lnTo>
                      <a:pt x="1440" y="22872"/>
                    </a:lnTo>
                    <a:cubicBezTo>
                      <a:pt x="1032" y="22872"/>
                      <a:pt x="694" y="22730"/>
                      <a:pt x="426" y="22444"/>
                    </a:cubicBezTo>
                    <a:cubicBezTo>
                      <a:pt x="160" y="22160"/>
                      <a:pt x="18" y="21832"/>
                      <a:pt x="0" y="21458"/>
                    </a:cubicBezTo>
                    <a:lnTo>
                      <a:pt x="0" y="12872"/>
                    </a:lnTo>
                    <a:cubicBezTo>
                      <a:pt x="0" y="12480"/>
                      <a:pt x="142" y="12142"/>
                      <a:pt x="426" y="11858"/>
                    </a:cubicBezTo>
                    <a:cubicBezTo>
                      <a:pt x="712" y="11574"/>
                      <a:pt x="1048" y="11440"/>
                      <a:pt x="1440" y="11458"/>
                    </a:cubicBezTo>
                    <a:lnTo>
                      <a:pt x="1894" y="11458"/>
                    </a:lnTo>
                    <a:lnTo>
                      <a:pt x="1894" y="6684"/>
                    </a:lnTo>
                    <a:cubicBezTo>
                      <a:pt x="1894" y="4854"/>
                      <a:pt x="2552" y="3280"/>
                      <a:pt x="3866" y="1964"/>
                    </a:cubicBezTo>
                    <a:cubicBezTo>
                      <a:pt x="5182" y="650"/>
                      <a:pt x="6746" y="0"/>
                      <a:pt x="8560" y="18"/>
                    </a:cubicBezTo>
                    <a:cubicBezTo>
                      <a:pt x="10374" y="36"/>
                      <a:pt x="11946" y="684"/>
                      <a:pt x="13280" y="1964"/>
                    </a:cubicBezTo>
                    <a:cubicBezTo>
                      <a:pt x="14614" y="3244"/>
                      <a:pt x="15262" y="4818"/>
                      <a:pt x="15226" y="6684"/>
                    </a:cubicBezTo>
                    <a:cubicBezTo>
                      <a:pt x="15226" y="6934"/>
                      <a:pt x="15138" y="7156"/>
                      <a:pt x="14960" y="7352"/>
                    </a:cubicBezTo>
                    <a:cubicBezTo>
                      <a:pt x="14782" y="7546"/>
                      <a:pt x="14560" y="7644"/>
                      <a:pt x="14294" y="7644"/>
                    </a:cubicBezTo>
                    <a:lnTo>
                      <a:pt x="13334" y="7644"/>
                    </a:lnTo>
                    <a:cubicBezTo>
                      <a:pt x="13084" y="7644"/>
                      <a:pt x="12862" y="7546"/>
                      <a:pt x="12666" y="7352"/>
                    </a:cubicBezTo>
                    <a:cubicBezTo>
                      <a:pt x="12472" y="7156"/>
                      <a:pt x="12374" y="6934"/>
                      <a:pt x="12374" y="6684"/>
                    </a:cubicBezTo>
                    <a:cubicBezTo>
                      <a:pt x="12374" y="5636"/>
                      <a:pt x="12000" y="4738"/>
                      <a:pt x="11254" y="3992"/>
                    </a:cubicBezTo>
                    <a:cubicBezTo>
                      <a:pt x="10506" y="3244"/>
                      <a:pt x="9608" y="2872"/>
                      <a:pt x="8560" y="2872"/>
                    </a:cubicBezTo>
                    <a:cubicBezTo>
                      <a:pt x="7512" y="2872"/>
                      <a:pt x="6614" y="3244"/>
                      <a:pt x="5866" y="3992"/>
                    </a:cubicBezTo>
                    <a:cubicBezTo>
                      <a:pt x="5120" y="4738"/>
                      <a:pt x="4756" y="5636"/>
                      <a:pt x="4774" y="6684"/>
                    </a:cubicBezTo>
                    <a:lnTo>
                      <a:pt x="4774" y="11458"/>
                    </a:lnTo>
                    <a:lnTo>
                      <a:pt x="15706" y="11458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2023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9301B30-846B-1ABF-993E-ABA62DFAE267}"/>
              </a:ext>
            </a:extLst>
          </p:cNvPr>
          <p:cNvGrpSpPr/>
          <p:nvPr/>
        </p:nvGrpSpPr>
        <p:grpSpPr>
          <a:xfrm>
            <a:off x="4316938" y="2165393"/>
            <a:ext cx="3686260" cy="3726179"/>
            <a:chOff x="2722160" y="1983042"/>
            <a:chExt cx="3686260" cy="372617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6AB627-1903-388C-B054-670231F72E0C}"/>
                </a:ext>
              </a:extLst>
            </p:cNvPr>
            <p:cNvGrpSpPr/>
            <p:nvPr/>
          </p:nvGrpSpPr>
          <p:grpSpPr>
            <a:xfrm>
              <a:off x="2722160" y="4634802"/>
              <a:ext cx="3672840" cy="1074419"/>
              <a:chOff x="2118360" y="2575560"/>
              <a:chExt cx="3672840" cy="1074419"/>
            </a:xfrm>
            <a:solidFill>
              <a:schemeClr val="accent3"/>
            </a:solidFill>
          </p:grpSpPr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CDE642D8-F799-7EF8-0C4B-2E8272E32D30}"/>
                  </a:ext>
                </a:extLst>
              </p:cNvPr>
              <p:cNvSpPr/>
              <p:nvPr/>
            </p:nvSpPr>
            <p:spPr bwMode="auto">
              <a:xfrm>
                <a:off x="2118360" y="2575560"/>
                <a:ext cx="367284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5" name="Isosceles Triangle 19">
                <a:extLst>
                  <a:ext uri="{FF2B5EF4-FFF2-40B4-BE49-F238E27FC236}">
                    <a16:creationId xmlns:a16="http://schemas.microsoft.com/office/drawing/2014/main" id="{74AB1AA5-440E-DA07-2325-ACE1DA876CB6}"/>
                  </a:ext>
                </a:extLst>
              </p:cNvPr>
              <p:cNvSpPr/>
              <p:nvPr/>
            </p:nvSpPr>
            <p:spPr bwMode="auto">
              <a:xfrm flipV="1">
                <a:off x="3733800" y="3384330"/>
                <a:ext cx="441960" cy="265649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1B41FB-E01B-9694-425F-1CA72EAC737B}"/>
                </a:ext>
              </a:extLst>
            </p:cNvPr>
            <p:cNvGrpSpPr/>
            <p:nvPr/>
          </p:nvGrpSpPr>
          <p:grpSpPr>
            <a:xfrm>
              <a:off x="2735580" y="3750882"/>
              <a:ext cx="3672840" cy="1074419"/>
              <a:chOff x="2118360" y="2575560"/>
              <a:chExt cx="3672840" cy="1074419"/>
            </a:xfrm>
            <a:solidFill>
              <a:schemeClr val="accent3"/>
            </a:solidFill>
          </p:grpSpPr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1DDE4093-47B9-6F30-289D-414133778883}"/>
                  </a:ext>
                </a:extLst>
              </p:cNvPr>
              <p:cNvSpPr/>
              <p:nvPr/>
            </p:nvSpPr>
            <p:spPr bwMode="auto">
              <a:xfrm>
                <a:off x="2118360" y="2575560"/>
                <a:ext cx="367284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3" name="Isosceles Triangle 16">
                <a:extLst>
                  <a:ext uri="{FF2B5EF4-FFF2-40B4-BE49-F238E27FC236}">
                    <a16:creationId xmlns:a16="http://schemas.microsoft.com/office/drawing/2014/main" id="{6F78D21C-B1EB-2522-FFB0-D641B2564FC9}"/>
                  </a:ext>
                </a:extLst>
              </p:cNvPr>
              <p:cNvSpPr/>
              <p:nvPr/>
            </p:nvSpPr>
            <p:spPr bwMode="auto">
              <a:xfrm flipV="1">
                <a:off x="3733800" y="3384330"/>
                <a:ext cx="441960" cy="265649"/>
              </a:xfrm>
              <a:prstGeom prst="triangl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D07A617-E3F3-8DBD-29F8-4C4A47314CA4}"/>
                </a:ext>
              </a:extLst>
            </p:cNvPr>
            <p:cNvGrpSpPr/>
            <p:nvPr/>
          </p:nvGrpSpPr>
          <p:grpSpPr>
            <a:xfrm>
              <a:off x="2735580" y="2866962"/>
              <a:ext cx="3672840" cy="1074419"/>
              <a:chOff x="2118360" y="2575560"/>
              <a:chExt cx="3672840" cy="1074419"/>
            </a:xfrm>
            <a:solidFill>
              <a:schemeClr val="accent2"/>
            </a:solidFill>
          </p:grpSpPr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E21E4F1D-9E98-D392-FA17-B435B236DBCE}"/>
                  </a:ext>
                </a:extLst>
              </p:cNvPr>
              <p:cNvSpPr/>
              <p:nvPr/>
            </p:nvSpPr>
            <p:spPr bwMode="auto">
              <a:xfrm>
                <a:off x="2118360" y="2575560"/>
                <a:ext cx="367284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1" name="Isosceles Triangle 13">
                <a:extLst>
                  <a:ext uri="{FF2B5EF4-FFF2-40B4-BE49-F238E27FC236}">
                    <a16:creationId xmlns:a16="http://schemas.microsoft.com/office/drawing/2014/main" id="{5080FB3F-164F-0CB9-FACB-303AE76574CC}"/>
                  </a:ext>
                </a:extLst>
              </p:cNvPr>
              <p:cNvSpPr/>
              <p:nvPr/>
            </p:nvSpPr>
            <p:spPr bwMode="auto">
              <a:xfrm flipV="1">
                <a:off x="3733800" y="3384330"/>
                <a:ext cx="441960" cy="265649"/>
              </a:xfrm>
              <a:prstGeom prst="triangl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90B12B4-32B7-6B99-A451-57D464CBADE9}"/>
                </a:ext>
              </a:extLst>
            </p:cNvPr>
            <p:cNvGrpSpPr/>
            <p:nvPr/>
          </p:nvGrpSpPr>
          <p:grpSpPr>
            <a:xfrm>
              <a:off x="2735580" y="1983042"/>
              <a:ext cx="3672840" cy="1074419"/>
              <a:chOff x="2118360" y="2575560"/>
              <a:chExt cx="3672840" cy="1074419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65654C21-26DB-3883-1EB1-208C63D3ADAA}"/>
                  </a:ext>
                </a:extLst>
              </p:cNvPr>
              <p:cNvSpPr/>
              <p:nvPr/>
            </p:nvSpPr>
            <p:spPr bwMode="auto">
              <a:xfrm>
                <a:off x="2118360" y="2575560"/>
                <a:ext cx="367284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9" name="Isosceles Triangle 9">
                <a:extLst>
                  <a:ext uri="{FF2B5EF4-FFF2-40B4-BE49-F238E27FC236}">
                    <a16:creationId xmlns:a16="http://schemas.microsoft.com/office/drawing/2014/main" id="{5DBB29C8-0309-F3F0-FCF5-33D621E0FA1E}"/>
                  </a:ext>
                </a:extLst>
              </p:cNvPr>
              <p:cNvSpPr/>
              <p:nvPr/>
            </p:nvSpPr>
            <p:spPr bwMode="auto">
              <a:xfrm flipV="1">
                <a:off x="3733800" y="3384330"/>
                <a:ext cx="441960" cy="265649"/>
              </a:xfrm>
              <a:prstGeom prst="triangl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34" name="TextBox 22">
              <a:extLst>
                <a:ext uri="{FF2B5EF4-FFF2-40B4-BE49-F238E27FC236}">
                  <a16:creationId xmlns:a16="http://schemas.microsoft.com/office/drawing/2014/main" id="{590E4CCC-B15E-8909-60D6-17C23E1D63F8}"/>
                </a:ext>
              </a:extLst>
            </p:cNvPr>
            <p:cNvSpPr txBox="1"/>
            <p:nvPr/>
          </p:nvSpPr>
          <p:spPr>
            <a:xfrm>
              <a:off x="3214072" y="2209558"/>
              <a:ext cx="27121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Sample Text </a:t>
              </a:r>
              <a:r>
                <a:rPr lang="en-US" sz="11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 Ipsum is simply dummy text of the printing and typesetting industry </a:t>
              </a:r>
            </a:p>
          </p:txBody>
        </p:sp>
        <p:sp>
          <p:nvSpPr>
            <p:cNvPr id="35" name="TextBox 23">
              <a:extLst>
                <a:ext uri="{FF2B5EF4-FFF2-40B4-BE49-F238E27FC236}">
                  <a16:creationId xmlns:a16="http://schemas.microsoft.com/office/drawing/2014/main" id="{74AB2F4D-D3A9-47E9-E506-B33A5F47259B}"/>
                </a:ext>
              </a:extLst>
            </p:cNvPr>
            <p:cNvSpPr txBox="1"/>
            <p:nvPr/>
          </p:nvSpPr>
          <p:spPr>
            <a:xfrm>
              <a:off x="3202497" y="3164729"/>
              <a:ext cx="27121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Sample Text </a:t>
              </a:r>
              <a:r>
                <a:rPr lang="en-US" sz="11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 Ipsum is simply dummy text of the printing and typesetting industry </a:t>
              </a: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430BE508-EDA9-3F81-A492-0B9AB6F2CA20}"/>
                </a:ext>
              </a:extLst>
            </p:cNvPr>
            <p:cNvSpPr txBox="1"/>
            <p:nvPr/>
          </p:nvSpPr>
          <p:spPr>
            <a:xfrm>
              <a:off x="3202496" y="4009922"/>
              <a:ext cx="27121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Sample Text </a:t>
              </a:r>
              <a:r>
                <a:rPr lang="en-US" sz="11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 Ipsum is simply dummy text of the printing and typesetting industry </a:t>
              </a:r>
            </a:p>
          </p:txBody>
        </p:sp>
        <p:sp>
          <p:nvSpPr>
            <p:cNvPr id="37" name="TextBox 20">
              <a:extLst>
                <a:ext uri="{FF2B5EF4-FFF2-40B4-BE49-F238E27FC236}">
                  <a16:creationId xmlns:a16="http://schemas.microsoft.com/office/drawing/2014/main" id="{58F73C93-A096-324D-8346-C23646D127DF}"/>
                </a:ext>
              </a:extLst>
            </p:cNvPr>
            <p:cNvSpPr txBox="1"/>
            <p:nvPr/>
          </p:nvSpPr>
          <p:spPr>
            <a:xfrm>
              <a:off x="3214072" y="4869410"/>
              <a:ext cx="271216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100" b="1" dirty="0">
                  <a:solidFill>
                    <a:schemeClr val="bg1"/>
                  </a:solidFill>
                  <a:cs typeface="Arial" panose="020B0604020202020204" pitchFamily="34" charset="0"/>
                </a:rPr>
                <a:t>Sample Text </a:t>
              </a:r>
              <a:r>
                <a:rPr lang="en-US" sz="1100" dirty="0" err="1">
                  <a:solidFill>
                    <a:schemeClr val="bg1"/>
                  </a:solidFill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solidFill>
                    <a:schemeClr val="bg1"/>
                  </a:solidFill>
                  <a:cs typeface="Arial" panose="020B0604020202020204" pitchFamily="34" charset="0"/>
                </a:rPr>
                <a:t> Ipsum is simply dummy text of the printing and typesetting industry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2981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514B098-0D6A-7A33-AA7B-E639CBED8A44}"/>
              </a:ext>
            </a:extLst>
          </p:cNvPr>
          <p:cNvGrpSpPr/>
          <p:nvPr/>
        </p:nvGrpSpPr>
        <p:grpSpPr>
          <a:xfrm>
            <a:off x="2673498" y="1454606"/>
            <a:ext cx="6845003" cy="3948789"/>
            <a:chOff x="1161530" y="1816100"/>
            <a:chExt cx="6845003" cy="394878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2653A08-EDB2-FF38-6190-7790219012D1}"/>
                </a:ext>
              </a:extLst>
            </p:cNvPr>
            <p:cNvSpPr/>
            <p:nvPr/>
          </p:nvSpPr>
          <p:spPr bwMode="auto">
            <a:xfrm>
              <a:off x="5141413" y="1816100"/>
              <a:ext cx="2865120" cy="88392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ABBED9-D90F-7A4D-E787-17155A1A32A7}"/>
                </a:ext>
              </a:extLst>
            </p:cNvPr>
            <p:cNvGrpSpPr/>
            <p:nvPr/>
          </p:nvGrpSpPr>
          <p:grpSpPr>
            <a:xfrm>
              <a:off x="2550613" y="3729111"/>
              <a:ext cx="3606800" cy="1015023"/>
              <a:chOff x="1496513" y="4110111"/>
              <a:chExt cx="3606800" cy="1015023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6976F014-444F-9710-E00A-6437684F68FD}"/>
                  </a:ext>
                </a:extLst>
              </p:cNvPr>
              <p:cNvSpPr/>
              <p:nvPr/>
            </p:nvSpPr>
            <p:spPr bwMode="auto">
              <a:xfrm>
                <a:off x="1496513" y="4241214"/>
                <a:ext cx="286512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Bent-Up Arrow 26">
                <a:extLst>
                  <a:ext uri="{FF2B5EF4-FFF2-40B4-BE49-F238E27FC236}">
                    <a16:creationId xmlns:a16="http://schemas.microsoft.com/office/drawing/2014/main" id="{63D1C6A7-CCED-E1FB-F182-CA0D53B2BC78}"/>
                  </a:ext>
                </a:extLst>
              </p:cNvPr>
              <p:cNvSpPr/>
              <p:nvPr/>
            </p:nvSpPr>
            <p:spPr bwMode="auto">
              <a:xfrm>
                <a:off x="4336233" y="4110111"/>
                <a:ext cx="767080" cy="659854"/>
              </a:xfrm>
              <a:prstGeom prst="bentUpArrow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8" name="TextBox 9">
                <a:extLst>
                  <a:ext uri="{FF2B5EF4-FFF2-40B4-BE49-F238E27FC236}">
                    <a16:creationId xmlns:a16="http://schemas.microsoft.com/office/drawing/2014/main" id="{87D4A702-0C79-F533-86B9-FE37ED2519C5}"/>
                  </a:ext>
                </a:extLst>
              </p:cNvPr>
              <p:cNvSpPr txBox="1"/>
              <p:nvPr/>
            </p:nvSpPr>
            <p:spPr>
              <a:xfrm>
                <a:off x="1730490" y="4462189"/>
                <a:ext cx="240312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Sample Text </a:t>
                </a:r>
                <a:r>
                  <a:rPr lang="en-US" sz="1100" dirty="0" err="1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lorum</a:t>
                </a:r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 Ipsum is simply dummy text of the printing  industry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CBAEB89-00F5-A2FA-EBB6-602BEA062373}"/>
                </a:ext>
              </a:extLst>
            </p:cNvPr>
            <p:cNvGrpSpPr/>
            <p:nvPr/>
          </p:nvGrpSpPr>
          <p:grpSpPr>
            <a:xfrm>
              <a:off x="3846013" y="2700020"/>
              <a:ext cx="3606800" cy="1034757"/>
              <a:chOff x="2791913" y="3055620"/>
              <a:chExt cx="3606800" cy="1034757"/>
            </a:xfrm>
          </p:grpSpPr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1CFF3137-7097-8E08-96A9-353BBB99FCB0}"/>
                  </a:ext>
                </a:extLst>
              </p:cNvPr>
              <p:cNvSpPr/>
              <p:nvPr/>
            </p:nvSpPr>
            <p:spPr bwMode="auto">
              <a:xfrm>
                <a:off x="2791913" y="3206457"/>
                <a:ext cx="286512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3" name="Bent-Up Arrow 22">
                <a:extLst>
                  <a:ext uri="{FF2B5EF4-FFF2-40B4-BE49-F238E27FC236}">
                    <a16:creationId xmlns:a16="http://schemas.microsoft.com/office/drawing/2014/main" id="{EA57D908-B7CA-F085-634B-A0E62C38F4BA}"/>
                  </a:ext>
                </a:extLst>
              </p:cNvPr>
              <p:cNvSpPr/>
              <p:nvPr/>
            </p:nvSpPr>
            <p:spPr bwMode="auto">
              <a:xfrm>
                <a:off x="5631633" y="3055620"/>
                <a:ext cx="767080" cy="659854"/>
              </a:xfrm>
              <a:prstGeom prst="bentUpArrow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4" name="TextBox 10">
                <a:extLst>
                  <a:ext uri="{FF2B5EF4-FFF2-40B4-BE49-F238E27FC236}">
                    <a16:creationId xmlns:a16="http://schemas.microsoft.com/office/drawing/2014/main" id="{7786DF23-B565-5D62-EBA6-43A638E71B9B}"/>
                  </a:ext>
                </a:extLst>
              </p:cNvPr>
              <p:cNvSpPr txBox="1"/>
              <p:nvPr/>
            </p:nvSpPr>
            <p:spPr>
              <a:xfrm>
                <a:off x="3019275" y="3427432"/>
                <a:ext cx="241039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Sample Text </a:t>
                </a:r>
                <a:r>
                  <a:rPr lang="en-US" sz="1100" dirty="0" err="1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lorum</a:t>
                </a:r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 Ipsum is simply dummy text of the printing  industry </a:t>
                </a:r>
              </a:p>
            </p:txBody>
          </p:sp>
        </p:grp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5B573D25-7BC2-0D4D-3A70-F2FEB403034B}"/>
                </a:ext>
              </a:extLst>
            </p:cNvPr>
            <p:cNvSpPr txBox="1"/>
            <p:nvPr/>
          </p:nvSpPr>
          <p:spPr>
            <a:xfrm>
              <a:off x="5408087" y="2037075"/>
              <a:ext cx="238248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r>
                <a:rPr lang="en-US" sz="1100" b="1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Sample Text </a:t>
              </a:r>
              <a:r>
                <a:rPr lang="en-US" sz="1100" dirty="0" err="1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lorum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cs typeface="Calibri" panose="020F0502020204030204" pitchFamily="34" charset="0"/>
                </a:rPr>
                <a:t> Ipsum is simply dummy text of the printing  industry 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3125719-3582-2C55-23C2-6A116C294BF3}"/>
                </a:ext>
              </a:extLst>
            </p:cNvPr>
            <p:cNvGrpSpPr/>
            <p:nvPr/>
          </p:nvGrpSpPr>
          <p:grpSpPr>
            <a:xfrm>
              <a:off x="1161530" y="4749866"/>
              <a:ext cx="3606800" cy="1015023"/>
              <a:chOff x="297930" y="5215006"/>
              <a:chExt cx="3606800" cy="1015023"/>
            </a:xfrm>
            <a:solidFill>
              <a:schemeClr val="accent4"/>
            </a:solidFill>
          </p:grpSpPr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49A48CF0-DDB6-0AB3-CADB-F82A5380AD34}"/>
                  </a:ext>
                </a:extLst>
              </p:cNvPr>
              <p:cNvSpPr/>
              <p:nvPr/>
            </p:nvSpPr>
            <p:spPr bwMode="auto">
              <a:xfrm>
                <a:off x="297930" y="5346109"/>
                <a:ext cx="2865120" cy="883920"/>
              </a:xfrm>
              <a:prstGeom prst="roundRect">
                <a:avLst>
                  <a:gd name="adj" fmla="val 50000"/>
                </a:avLst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7" name="Bent-Up Arrow 16">
                <a:extLst>
                  <a:ext uri="{FF2B5EF4-FFF2-40B4-BE49-F238E27FC236}">
                    <a16:creationId xmlns:a16="http://schemas.microsoft.com/office/drawing/2014/main" id="{06705FE9-461D-4D19-ADC9-AE798B60C8CB}"/>
                  </a:ext>
                </a:extLst>
              </p:cNvPr>
              <p:cNvSpPr/>
              <p:nvPr/>
            </p:nvSpPr>
            <p:spPr bwMode="auto">
              <a:xfrm>
                <a:off x="3137650" y="5215006"/>
                <a:ext cx="767080" cy="659854"/>
              </a:xfrm>
              <a:prstGeom prst="bentUpArrow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8" name="TextBox 16">
                <a:extLst>
                  <a:ext uri="{FF2B5EF4-FFF2-40B4-BE49-F238E27FC236}">
                    <a16:creationId xmlns:a16="http://schemas.microsoft.com/office/drawing/2014/main" id="{6E724754-E76F-DF7E-7349-F42A3503AD8C}"/>
                  </a:ext>
                </a:extLst>
              </p:cNvPr>
              <p:cNvSpPr txBox="1"/>
              <p:nvPr/>
            </p:nvSpPr>
            <p:spPr>
              <a:xfrm>
                <a:off x="531907" y="5567084"/>
                <a:ext cx="240312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r>
                  <a:rPr lang="en-US" sz="1100" b="1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Sample Text </a:t>
                </a:r>
                <a:r>
                  <a:rPr lang="en-US" sz="1100" dirty="0" err="1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lorum</a:t>
                </a:r>
                <a:r>
                  <a:rPr lang="en-US" sz="1100" dirty="0">
                    <a:solidFill>
                      <a:schemeClr val="bg1"/>
                    </a:solidFill>
                    <a:latin typeface="+mn-lt"/>
                    <a:cs typeface="Calibri" panose="020F0502020204030204" pitchFamily="34" charset="0"/>
                  </a:rPr>
                  <a:t> Ipsum is simply dummy text of the printing  industry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8118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Flow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7C5DC65-3A47-FB25-93A4-B46F587C63AA}"/>
              </a:ext>
            </a:extLst>
          </p:cNvPr>
          <p:cNvGrpSpPr/>
          <p:nvPr/>
        </p:nvGrpSpPr>
        <p:grpSpPr>
          <a:xfrm>
            <a:off x="2451745" y="1686436"/>
            <a:ext cx="7291685" cy="4054154"/>
            <a:chOff x="949531" y="1796097"/>
            <a:chExt cx="7291685" cy="4054154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1384FFCC-7143-1F34-EABF-725095130E57}"/>
                </a:ext>
              </a:extLst>
            </p:cNvPr>
            <p:cNvSpPr/>
            <p:nvPr/>
          </p:nvSpPr>
          <p:spPr bwMode="auto">
            <a:xfrm rot="5400000" flipV="1">
              <a:off x="1560711" y="2483432"/>
              <a:ext cx="2700738" cy="1326067"/>
            </a:xfrm>
            <a:prstGeom prst="parallelogram">
              <a:avLst>
                <a:gd name="adj" fmla="val 49185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9F048CC9-B702-E124-D88E-11DABE833C65}"/>
                </a:ext>
              </a:extLst>
            </p:cNvPr>
            <p:cNvSpPr/>
            <p:nvPr/>
          </p:nvSpPr>
          <p:spPr bwMode="auto">
            <a:xfrm rot="5400000" flipV="1">
              <a:off x="2607249" y="2483432"/>
              <a:ext cx="2700738" cy="1326067"/>
            </a:xfrm>
            <a:prstGeom prst="parallelogram">
              <a:avLst>
                <a:gd name="adj" fmla="val 49185"/>
              </a:avLst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3A59E01-587D-25E4-25DF-95CA0163F971}"/>
                </a:ext>
              </a:extLst>
            </p:cNvPr>
            <p:cNvSpPr/>
            <p:nvPr/>
          </p:nvSpPr>
          <p:spPr bwMode="auto">
            <a:xfrm>
              <a:off x="3064403" y="2887853"/>
              <a:ext cx="230179" cy="517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46B91D7-6A0C-DF84-F586-0BE3FE4E8D1D}"/>
                </a:ext>
              </a:extLst>
            </p:cNvPr>
            <p:cNvSpPr/>
            <p:nvPr/>
          </p:nvSpPr>
          <p:spPr bwMode="auto">
            <a:xfrm>
              <a:off x="1481037" y="2887853"/>
              <a:ext cx="767010" cy="517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C714B57-BE7D-00FF-5860-7BA01B3B6F99}"/>
                </a:ext>
              </a:extLst>
            </p:cNvPr>
            <p:cNvSpPr/>
            <p:nvPr/>
          </p:nvSpPr>
          <p:spPr bwMode="auto">
            <a:xfrm>
              <a:off x="2374288" y="3627020"/>
              <a:ext cx="397026" cy="397026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Right"/>
              <a:lightRig rig="threePt" dir="t"/>
            </a:scene3d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A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40DD8874-786F-AF12-634A-5690D183DD3C}"/>
                </a:ext>
              </a:extLst>
            </p:cNvPr>
            <p:cNvSpPr/>
            <p:nvPr/>
          </p:nvSpPr>
          <p:spPr bwMode="auto">
            <a:xfrm>
              <a:off x="3422166" y="3638036"/>
              <a:ext cx="397026" cy="397026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Right"/>
              <a:lightRig rig="threePt" dir="t"/>
            </a:scene3d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400" b="1" dirty="0">
                  <a:solidFill>
                    <a:schemeClr val="bg1"/>
                  </a:solidFill>
                  <a:latin typeface="+mn-lt"/>
                </a:rPr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44E55F3-F20E-D303-0F6C-589E999C7FB7}"/>
                </a:ext>
              </a:extLst>
            </p:cNvPr>
            <p:cNvSpPr txBox="1"/>
            <p:nvPr/>
          </p:nvSpPr>
          <p:spPr>
            <a:xfrm rot="19897445">
              <a:off x="2123638" y="2612794"/>
              <a:ext cx="1360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FC48C3-FD0A-5F7D-0213-BF04694CE765}"/>
                </a:ext>
              </a:extLst>
            </p:cNvPr>
            <p:cNvSpPr txBox="1"/>
            <p:nvPr/>
          </p:nvSpPr>
          <p:spPr>
            <a:xfrm rot="19897445">
              <a:off x="3233234" y="2612794"/>
              <a:ext cx="1360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2A9753E-47DE-D177-5BB4-F098F4B62ADA}"/>
                </a:ext>
              </a:extLst>
            </p:cNvPr>
            <p:cNvGrpSpPr/>
            <p:nvPr/>
          </p:nvGrpSpPr>
          <p:grpSpPr>
            <a:xfrm>
              <a:off x="949531" y="4813606"/>
              <a:ext cx="1855560" cy="1025075"/>
              <a:chOff x="1420589" y="4924446"/>
              <a:chExt cx="1855560" cy="1025075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C642C52-5523-6EC4-594E-F084FEFFEF58}"/>
                  </a:ext>
                </a:extLst>
              </p:cNvPr>
              <p:cNvSpPr txBox="1"/>
              <p:nvPr/>
            </p:nvSpPr>
            <p:spPr>
              <a:xfrm>
                <a:off x="1420589" y="5349357"/>
                <a:ext cx="18555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B3A171C-2DBF-FC64-A96E-5E6E3DDFB833}"/>
                  </a:ext>
                </a:extLst>
              </p:cNvPr>
              <p:cNvSpPr/>
              <p:nvPr/>
            </p:nvSpPr>
            <p:spPr bwMode="auto">
              <a:xfrm>
                <a:off x="2149856" y="4924446"/>
                <a:ext cx="397026" cy="397026"/>
              </a:xfrm>
              <a:prstGeom prst="ellipse">
                <a:avLst/>
              </a:prstGeom>
              <a:solidFill>
                <a:schemeClr val="tx2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+mn-lt"/>
                  </a:rPr>
                  <a:t>A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CF308B4-A126-D11B-A42D-615292C37085}"/>
                </a:ext>
              </a:extLst>
            </p:cNvPr>
            <p:cNvGrpSpPr/>
            <p:nvPr/>
          </p:nvGrpSpPr>
          <p:grpSpPr>
            <a:xfrm>
              <a:off x="2761573" y="4813606"/>
              <a:ext cx="1855560" cy="1025075"/>
              <a:chOff x="3232631" y="4924446"/>
              <a:chExt cx="1855560" cy="102507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A83C61A-82A6-5A16-A21C-DFED8B9B7CF0}"/>
                  </a:ext>
                </a:extLst>
              </p:cNvPr>
              <p:cNvSpPr txBox="1"/>
              <p:nvPr/>
            </p:nvSpPr>
            <p:spPr>
              <a:xfrm>
                <a:off x="3232631" y="5349357"/>
                <a:ext cx="18555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CFF5A770-D1C4-9E55-853C-2F7CF3875464}"/>
                  </a:ext>
                </a:extLst>
              </p:cNvPr>
              <p:cNvSpPr/>
              <p:nvPr/>
            </p:nvSpPr>
            <p:spPr bwMode="auto">
              <a:xfrm>
                <a:off x="3961898" y="4924446"/>
                <a:ext cx="397026" cy="397026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+mn-lt"/>
                  </a:rPr>
                  <a:t>B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D605526-E394-2159-41EA-311855B7B120}"/>
                </a:ext>
              </a:extLst>
            </p:cNvPr>
            <p:cNvGrpSpPr/>
            <p:nvPr/>
          </p:nvGrpSpPr>
          <p:grpSpPr>
            <a:xfrm>
              <a:off x="4573615" y="4813606"/>
              <a:ext cx="1855560" cy="1025075"/>
              <a:chOff x="5044673" y="4924446"/>
              <a:chExt cx="1855560" cy="1025075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366ADD9-0001-0201-F8CF-5C8F4576B3AE}"/>
                  </a:ext>
                </a:extLst>
              </p:cNvPr>
              <p:cNvSpPr txBox="1"/>
              <p:nvPr/>
            </p:nvSpPr>
            <p:spPr>
              <a:xfrm>
                <a:off x="5044673" y="5349357"/>
                <a:ext cx="18555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76B64A0-9407-A1DF-0E81-8B1F26A043EB}"/>
                  </a:ext>
                </a:extLst>
              </p:cNvPr>
              <p:cNvSpPr/>
              <p:nvPr/>
            </p:nvSpPr>
            <p:spPr bwMode="auto">
              <a:xfrm>
                <a:off x="5773940" y="4924446"/>
                <a:ext cx="397026" cy="397026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+mn-lt"/>
                  </a:rPr>
                  <a:t>C</a:t>
                </a:r>
              </a:p>
            </p:txBody>
          </p:sp>
        </p:grp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AF7B9090-5605-1A2A-871E-B00A7EE2B4C8}"/>
                </a:ext>
              </a:extLst>
            </p:cNvPr>
            <p:cNvSpPr/>
            <p:nvPr/>
          </p:nvSpPr>
          <p:spPr bwMode="auto">
            <a:xfrm rot="5400000" flipV="1">
              <a:off x="3712393" y="2483433"/>
              <a:ext cx="2700738" cy="1326067"/>
            </a:xfrm>
            <a:prstGeom prst="parallelogram">
              <a:avLst>
                <a:gd name="adj" fmla="val 49185"/>
              </a:avLst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6F83356-52A9-AEA2-DDE4-FB1B61093A8B}"/>
                </a:ext>
              </a:extLst>
            </p:cNvPr>
            <p:cNvSpPr/>
            <p:nvPr/>
          </p:nvSpPr>
          <p:spPr bwMode="auto">
            <a:xfrm>
              <a:off x="4169547" y="2887854"/>
              <a:ext cx="230179" cy="5172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29AEDF5-EBAC-2499-E0C0-5C3A5A0FFA1C}"/>
                </a:ext>
              </a:extLst>
            </p:cNvPr>
            <p:cNvSpPr/>
            <p:nvPr/>
          </p:nvSpPr>
          <p:spPr bwMode="auto">
            <a:xfrm>
              <a:off x="4527310" y="3638037"/>
              <a:ext cx="397026" cy="397026"/>
            </a:xfrm>
            <a:prstGeom prst="ellipse">
              <a:avLst/>
            </a:prstGeom>
            <a:noFill/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isometricOffAxis1Right"/>
              <a:lightRig rig="threePt" dir="t"/>
            </a:scene3d>
          </p:spPr>
          <p:txBody>
            <a:bodyPr vert="horz" wrap="square" lIns="0" tIns="41061" rIns="0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r>
                <a:rPr lang="en-US" sz="1400" b="1">
                  <a:solidFill>
                    <a:schemeClr val="bg1"/>
                  </a:solidFill>
                  <a:latin typeface="+mn-lt"/>
                </a:rPr>
                <a:t>C</a:t>
              </a:r>
              <a:endParaRPr lang="en-US" sz="1400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714ABD-3B09-5673-DAC9-9EE5FF1E1D69}"/>
                </a:ext>
              </a:extLst>
            </p:cNvPr>
            <p:cNvSpPr txBox="1"/>
            <p:nvPr/>
          </p:nvSpPr>
          <p:spPr>
            <a:xfrm rot="19897445">
              <a:off x="4338378" y="2612795"/>
              <a:ext cx="136002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179A324-69D3-1188-4B22-9389FD30C5D9}"/>
                </a:ext>
              </a:extLst>
            </p:cNvPr>
            <p:cNvGrpSpPr/>
            <p:nvPr/>
          </p:nvGrpSpPr>
          <p:grpSpPr>
            <a:xfrm>
              <a:off x="5300465" y="1796097"/>
              <a:ext cx="2411708" cy="2700738"/>
              <a:chOff x="5870622" y="1865372"/>
              <a:chExt cx="2411708" cy="2700738"/>
            </a:xfrm>
          </p:grpSpPr>
          <p:sp>
            <p:nvSpPr>
              <p:cNvPr id="48" name="Parallelogram 47">
                <a:extLst>
                  <a:ext uri="{FF2B5EF4-FFF2-40B4-BE49-F238E27FC236}">
                    <a16:creationId xmlns:a16="http://schemas.microsoft.com/office/drawing/2014/main" id="{D633DBD7-8A28-A774-D52B-D146181D44E3}"/>
                  </a:ext>
                </a:extLst>
              </p:cNvPr>
              <p:cNvSpPr/>
              <p:nvPr/>
            </p:nvSpPr>
            <p:spPr bwMode="auto">
              <a:xfrm rot="5400000" flipV="1">
                <a:off x="5413468" y="2552707"/>
                <a:ext cx="2700738" cy="1326067"/>
              </a:xfrm>
              <a:prstGeom prst="parallelogram">
                <a:avLst>
                  <a:gd name="adj" fmla="val 4918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Right Arrow 48">
                <a:extLst>
                  <a:ext uri="{FF2B5EF4-FFF2-40B4-BE49-F238E27FC236}">
                    <a16:creationId xmlns:a16="http://schemas.microsoft.com/office/drawing/2014/main" id="{E9667570-69D7-5743-C378-3259682340DA}"/>
                  </a:ext>
                </a:extLst>
              </p:cNvPr>
              <p:cNvSpPr/>
              <p:nvPr/>
            </p:nvSpPr>
            <p:spPr bwMode="auto">
              <a:xfrm>
                <a:off x="6948839" y="2802189"/>
                <a:ext cx="1333491" cy="827102"/>
              </a:xfrm>
              <a:prstGeom prst="rightArrow">
                <a:avLst>
                  <a:gd name="adj1" fmla="val 62245"/>
                  <a:gd name="adj2" fmla="val 5000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EC866A5-B007-FC6B-37D4-EA6A5C8ED681}"/>
                  </a:ext>
                </a:extLst>
              </p:cNvPr>
              <p:cNvSpPr/>
              <p:nvPr/>
            </p:nvSpPr>
            <p:spPr bwMode="auto">
              <a:xfrm>
                <a:off x="5870622" y="2957128"/>
                <a:ext cx="230179" cy="51722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8D641BB8-0FFB-3E63-DFDC-6F0EBDBF397E}"/>
                  </a:ext>
                </a:extLst>
              </p:cNvPr>
              <p:cNvSpPr/>
              <p:nvPr/>
            </p:nvSpPr>
            <p:spPr bwMode="auto">
              <a:xfrm>
                <a:off x="6213487" y="3707311"/>
                <a:ext cx="397026" cy="397026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isometricOffAxis1Right"/>
                <a:lightRig rig="threePt" dir="t"/>
              </a:scene3d>
            </p:spPr>
            <p:txBody>
              <a:bodyPr vert="horz" wrap="square" lIns="0" tIns="41061" rIns="0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BF29643-2D2E-4D3B-07A9-D32875F3B9A1}"/>
                  </a:ext>
                </a:extLst>
              </p:cNvPr>
              <p:cNvSpPr txBox="1"/>
              <p:nvPr/>
            </p:nvSpPr>
            <p:spPr>
              <a:xfrm rot="19897445">
                <a:off x="6104590" y="2682069"/>
                <a:ext cx="136002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F53E7D5-6FDA-52FE-095D-EA44F333A18B}"/>
                </a:ext>
              </a:extLst>
            </p:cNvPr>
            <p:cNvGrpSpPr/>
            <p:nvPr/>
          </p:nvGrpSpPr>
          <p:grpSpPr>
            <a:xfrm>
              <a:off x="6385656" y="4825176"/>
              <a:ext cx="1855560" cy="1025075"/>
              <a:chOff x="6856714" y="4936016"/>
              <a:chExt cx="1855560" cy="102507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3E5889-28A1-9890-A846-4060FA564FB3}"/>
                  </a:ext>
                </a:extLst>
              </p:cNvPr>
              <p:cNvSpPr txBox="1"/>
              <p:nvPr/>
            </p:nvSpPr>
            <p:spPr>
              <a:xfrm>
                <a:off x="6856714" y="5360927"/>
                <a:ext cx="185556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904B7711-03A4-91CC-C5F1-181502F000C5}"/>
                  </a:ext>
                </a:extLst>
              </p:cNvPr>
              <p:cNvSpPr/>
              <p:nvPr/>
            </p:nvSpPr>
            <p:spPr bwMode="auto">
              <a:xfrm>
                <a:off x="7585981" y="4936016"/>
                <a:ext cx="397026" cy="39702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r>
                  <a:rPr lang="en-US" sz="1400" b="1" dirty="0">
                    <a:solidFill>
                      <a:schemeClr val="bg1"/>
                    </a:solidFill>
                    <a:latin typeface="+mn-lt"/>
                  </a:rPr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0933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BC30-F3AA-A7C4-D03A-470877882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Delivering Innovative Solutions to Drive Growth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36D960-63B8-6C3A-1475-DDD6AB1C1CB4}"/>
              </a:ext>
            </a:extLst>
          </p:cNvPr>
          <p:cNvGrpSpPr/>
          <p:nvPr/>
        </p:nvGrpSpPr>
        <p:grpSpPr>
          <a:xfrm>
            <a:off x="8228345" y="1832410"/>
            <a:ext cx="721057" cy="3279913"/>
            <a:chOff x="6520699" y="1174183"/>
            <a:chExt cx="721057" cy="3279913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46B0BA8-B1C8-6C76-949D-4530B4B79689}"/>
                </a:ext>
              </a:extLst>
            </p:cNvPr>
            <p:cNvCxnSpPr>
              <a:cxnSpLocks/>
            </p:cNvCxnSpPr>
            <p:nvPr/>
          </p:nvCxnSpPr>
          <p:spPr>
            <a:xfrm>
              <a:off x="6520699" y="2832543"/>
              <a:ext cx="72105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64CA761-9DA3-34B4-F46F-2F9B57202318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1174183"/>
              <a:ext cx="0" cy="32799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4AB13D-6A63-3D21-BBD8-3AF39029475B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1174183"/>
              <a:ext cx="31887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021C89-A397-F00F-5C4D-BC06DBE5F50E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4454096"/>
              <a:ext cx="31887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C5CBD6F-4567-2964-5080-06DBD6CC9DE7}"/>
              </a:ext>
            </a:extLst>
          </p:cNvPr>
          <p:cNvSpPr/>
          <p:nvPr/>
        </p:nvSpPr>
        <p:spPr>
          <a:xfrm>
            <a:off x="383786" y="1130384"/>
            <a:ext cx="3026696" cy="2238419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  <a:effectLst>
            <a:outerShdw blurRad="88900" sx="102214" sy="102214" algn="ctr" rotWithShape="0">
              <a:prstClr val="black">
                <a:alpha val="4153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C5EF73-751C-E573-4A3B-3D316531A05A}"/>
              </a:ext>
            </a:extLst>
          </p:cNvPr>
          <p:cNvSpPr/>
          <p:nvPr/>
        </p:nvSpPr>
        <p:spPr>
          <a:xfrm>
            <a:off x="383786" y="3514057"/>
            <a:ext cx="3026696" cy="2469181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  <a:effectLst>
            <a:outerShdw blurRad="88900" sx="102214" sy="102214" algn="ctr" rotWithShape="0">
              <a:prstClr val="black">
                <a:alpha val="4153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235C872-9E74-EF39-8048-5B53B2BAFB7E}"/>
              </a:ext>
            </a:extLst>
          </p:cNvPr>
          <p:cNvSpPr/>
          <p:nvPr/>
        </p:nvSpPr>
        <p:spPr>
          <a:xfrm>
            <a:off x="8864690" y="2745321"/>
            <a:ext cx="2943523" cy="1444490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  <a:effectLst>
            <a:outerShdw blurRad="88900" sx="102214" sy="102214" algn="ctr" rotWithShape="0">
              <a:prstClr val="black">
                <a:alpha val="4153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CC59FF-F852-BBD6-4842-6531CEC28F55}"/>
              </a:ext>
            </a:extLst>
          </p:cNvPr>
          <p:cNvSpPr/>
          <p:nvPr/>
        </p:nvSpPr>
        <p:spPr>
          <a:xfrm>
            <a:off x="8864690" y="4390078"/>
            <a:ext cx="2943523" cy="1444490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  <a:effectLst>
            <a:outerShdw blurRad="88900" sx="102214" sy="102214" algn="ctr" rotWithShape="0">
              <a:prstClr val="black">
                <a:alpha val="4153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65C64D5-8D5A-A2EF-09FA-805F8576F6AE}"/>
              </a:ext>
            </a:extLst>
          </p:cNvPr>
          <p:cNvSpPr/>
          <p:nvPr/>
        </p:nvSpPr>
        <p:spPr>
          <a:xfrm>
            <a:off x="8864690" y="1110165"/>
            <a:ext cx="2943523" cy="1444490"/>
          </a:xfrm>
          <a:prstGeom prst="roundRect">
            <a:avLst>
              <a:gd name="adj" fmla="val 8410"/>
            </a:avLst>
          </a:prstGeom>
          <a:solidFill>
            <a:schemeClr val="bg1"/>
          </a:solidFill>
          <a:ln>
            <a:noFill/>
          </a:ln>
          <a:effectLst>
            <a:outerShdw blurRad="88900" sx="102214" sy="102214" algn="ctr" rotWithShape="0">
              <a:prstClr val="black">
                <a:alpha val="4153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1FE0D9FB-7920-B7A1-2ECD-36E1EA15082E}"/>
              </a:ext>
            </a:extLst>
          </p:cNvPr>
          <p:cNvSpPr txBox="1"/>
          <p:nvPr/>
        </p:nvSpPr>
        <p:spPr>
          <a:xfrm>
            <a:off x="751283" y="4031983"/>
            <a:ext cx="2505429" cy="1600438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Direct sourcing business</a:t>
            </a:r>
            <a:br>
              <a:rPr lang="en-US" sz="1400" dirty="0">
                <a:solidFill>
                  <a:srgbClr val="001F30"/>
                </a:solidFill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</a:rPr>
              <a:t>that drives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</a:rPr>
              <a:t>meaningful cost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savings in key shortage areas and </a:t>
            </a:r>
            <a:r>
              <a:rPr lang="en-US" sz="1400" kern="0" dirty="0">
                <a:solidFill>
                  <a:srgbClr val="001F30"/>
                </a:solidFill>
                <a:ea typeface="Roboto"/>
                <a:cs typeface="Arial" panose="020B0604020202020204" pitchFamily="34" charset="0"/>
                <a:sym typeface="Calibri"/>
              </a:rPr>
              <a:t>improves domestic production as well as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</a:rPr>
              <a:t>supply chain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efficiencies, resiliency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</a:rPr>
              <a:t>and transparency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1F30"/>
              </a:solidFill>
              <a:effectLst/>
              <a:uLnTx/>
              <a:uFillTx/>
              <a:ea typeface="Roboto" panose="02000000000000000000" pitchFamily="2" charset="0"/>
              <a:cs typeface="Arial" panose="020B0604020202020204" pitchFamily="34" charset="0"/>
              <a:sym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D596BD7-7509-5977-25CA-44BF09E4DCEA}"/>
              </a:ext>
            </a:extLst>
          </p:cNvPr>
          <p:cNvSpPr/>
          <p:nvPr/>
        </p:nvSpPr>
        <p:spPr>
          <a:xfrm>
            <a:off x="9127612" y="1353346"/>
            <a:ext cx="2655679" cy="954107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58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63B3F"/>
              </a:buClr>
              <a:buSzTx/>
              <a:buFontTx/>
              <a:buNone/>
              <a:tabLst>
                <a:tab pos="273315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Proprietary suite of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AI-enabled clinical, margin improvement and value-based care technology solutions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C4F1D8-CC8F-B34C-F34F-0ADBD7A52C81}"/>
              </a:ext>
            </a:extLst>
          </p:cNvPr>
          <p:cNvSpPr/>
          <p:nvPr/>
        </p:nvSpPr>
        <p:spPr>
          <a:xfrm>
            <a:off x="9138996" y="2987103"/>
            <a:ext cx="2458912" cy="954107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58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63B3F"/>
              </a:buClr>
              <a:buSzTx/>
              <a:buFontTx/>
              <a:buNone/>
              <a:tabLst>
                <a:tab pos="273315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Direct-to-employer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contracting platform connecting self-insured employers and providers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01D146-C43B-E800-57AE-99AC885DA019}"/>
              </a:ext>
            </a:extLst>
          </p:cNvPr>
          <p:cNvSpPr/>
          <p:nvPr/>
        </p:nvSpPr>
        <p:spPr>
          <a:xfrm>
            <a:off x="9138996" y="4738190"/>
            <a:ext cx="2458912" cy="738664"/>
          </a:xfrm>
          <a:prstGeom prst="rect">
            <a:avLst/>
          </a:prstGeom>
        </p:spPr>
        <p:txBody>
          <a:bodyPr wrap="square" lIns="0" tIns="45720" rIns="0" bIns="4572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585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063B3F"/>
              </a:buClr>
              <a:buSzTx/>
              <a:buFontTx/>
              <a:buNone/>
              <a:tabLst>
                <a:tab pos="273315" algn="l"/>
              </a:tabLst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Supply chain-focused</a:t>
            </a:r>
            <a:r>
              <a:rPr lang="en-GB" sz="1400" dirty="0">
                <a:ea typeface="Roboto"/>
                <a:cs typeface="Arial" panose="020B0604020202020204" pitchFamily="34" charset="0"/>
                <a:sym typeface="Calibri"/>
              </a:rPr>
              <a:t> </a:t>
            </a:r>
            <a:br>
              <a:rPr lang="en-GB" sz="1400" dirty="0"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digital invoicing and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payments platform</a:t>
            </a: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6901126F-7C0C-B63D-8AA2-F42D9B941FB8}"/>
              </a:ext>
            </a:extLst>
          </p:cNvPr>
          <p:cNvSpPr txBox="1"/>
          <p:nvPr/>
        </p:nvSpPr>
        <p:spPr>
          <a:xfrm>
            <a:off x="632497" y="1225297"/>
            <a:ext cx="2292100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latin typeface="+mj-lt"/>
                <a:ea typeface="Roboto"/>
                <a:cs typeface="Arial" panose="020B0604020202020204" pitchFamily="34" charset="0"/>
                <a:sym typeface="Calibri"/>
              </a:rPr>
              <a:t>Group Purchasing </a:t>
            </a:r>
            <a:b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latin typeface="+mj-lt"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latin typeface="+mj-lt"/>
                <a:ea typeface="Roboto"/>
                <a:cs typeface="Arial" panose="020B0604020202020204" pitchFamily="34" charset="0"/>
                <a:sym typeface="Calibri"/>
              </a:rPr>
              <a:t>Organization</a:t>
            </a:r>
          </a:p>
        </p:txBody>
      </p:sp>
      <p:sp>
        <p:nvSpPr>
          <p:cNvPr id="21" name="TextBox 37">
            <a:extLst>
              <a:ext uri="{FF2B5EF4-FFF2-40B4-BE49-F238E27FC236}">
                <a16:creationId xmlns:a16="http://schemas.microsoft.com/office/drawing/2014/main" id="{90443C3F-7FD1-09A6-E1A4-C6035B6F38DD}"/>
              </a:ext>
            </a:extLst>
          </p:cNvPr>
          <p:cNvSpPr txBox="1"/>
          <p:nvPr/>
        </p:nvSpPr>
        <p:spPr>
          <a:xfrm>
            <a:off x="738705" y="1830400"/>
            <a:ext cx="2505429" cy="1384995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Collective purchasing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power designed to lower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non-labor costs without sacrificing outcomes across acute, non-acute and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1F30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non-healthcare segments</a:t>
            </a:r>
          </a:p>
        </p:txBody>
      </p:sp>
      <p:sp>
        <p:nvSpPr>
          <p:cNvPr id="22" name="TextBox 41">
            <a:extLst>
              <a:ext uri="{FF2B5EF4-FFF2-40B4-BE49-F238E27FC236}">
                <a16:creationId xmlns:a16="http://schemas.microsoft.com/office/drawing/2014/main" id="{4BD309A2-048F-DB09-53B2-B1F91C0ABABA}"/>
              </a:ext>
            </a:extLst>
          </p:cNvPr>
          <p:cNvSpPr txBox="1"/>
          <p:nvPr/>
        </p:nvSpPr>
        <p:spPr>
          <a:xfrm>
            <a:off x="5458198" y="3449162"/>
            <a:ext cx="13341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  <a:t>Large-Scale Provider Network</a:t>
            </a:r>
          </a:p>
        </p:txBody>
      </p:sp>
      <p:sp>
        <p:nvSpPr>
          <p:cNvPr id="23" name="TextBox 42">
            <a:extLst>
              <a:ext uri="{FF2B5EF4-FFF2-40B4-BE49-F238E27FC236}">
                <a16:creationId xmlns:a16="http://schemas.microsoft.com/office/drawing/2014/main" id="{192EE003-1003-6DED-C6DB-A3227C0BBC0F}"/>
              </a:ext>
            </a:extLst>
          </p:cNvPr>
          <p:cNvSpPr txBox="1"/>
          <p:nvPr/>
        </p:nvSpPr>
        <p:spPr>
          <a:xfrm>
            <a:off x="3962662" y="3119437"/>
            <a:ext cx="134874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  <a:t>Supply </a:t>
            </a:r>
            <a:b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</a:b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  <a:t>Chain </a:t>
            </a:r>
            <a:b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</a:br>
            <a:r>
              <a:rPr kumimoji="0" lang="en-US" sz="1200" b="1" i="1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  <a:t>Services</a:t>
            </a:r>
          </a:p>
        </p:txBody>
      </p:sp>
      <p:sp>
        <p:nvSpPr>
          <p:cNvPr id="24" name="TextBox 43">
            <a:extLst>
              <a:ext uri="{FF2B5EF4-FFF2-40B4-BE49-F238E27FC236}">
                <a16:creationId xmlns:a16="http://schemas.microsoft.com/office/drawing/2014/main" id="{DE5A891C-DC2C-2A62-349C-265CF2D032D1}"/>
              </a:ext>
            </a:extLst>
          </p:cNvPr>
          <p:cNvSpPr txBox="1"/>
          <p:nvPr/>
        </p:nvSpPr>
        <p:spPr>
          <a:xfrm>
            <a:off x="6964316" y="3211769"/>
            <a:ext cx="13487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defTabSz="1219168" hangingPunct="0">
              <a:defRPr/>
            </a:pPr>
            <a:r>
              <a:rPr lang="en-US" sz="1200" b="1" i="1" kern="0" dirty="0">
                <a:solidFill>
                  <a:schemeClr val="tx2"/>
                </a:solidFill>
                <a:ea typeface="Roboto" panose="02000000000000000000" pitchFamily="2" charset="0"/>
                <a:cs typeface="Arial" panose="020B0604020202020204" pitchFamily="34" charset="0"/>
                <a:sym typeface="Calibri"/>
              </a:rPr>
              <a:t>Performance Services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53B3F9-8423-D8BB-DC52-19DD6CEF8421}"/>
              </a:ext>
            </a:extLst>
          </p:cNvPr>
          <p:cNvGrpSpPr/>
          <p:nvPr/>
        </p:nvGrpSpPr>
        <p:grpSpPr>
          <a:xfrm rot="10800000">
            <a:off x="3410485" y="1827609"/>
            <a:ext cx="483061" cy="3279913"/>
            <a:chOff x="6637566" y="1174183"/>
            <a:chExt cx="483061" cy="3279913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413F3E-37E6-A303-714C-A0DC296BA9F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637566" y="2832543"/>
              <a:ext cx="164184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580A4C8-3DE4-F83F-D748-9C7310C26B87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1174183"/>
              <a:ext cx="0" cy="32799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EA819D8-4EFA-FA2D-AFF9-302742D1653E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1174183"/>
              <a:ext cx="31887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5081AB9-F60C-CFEB-43E6-FF7BDD13A40E}"/>
                </a:ext>
              </a:extLst>
            </p:cNvPr>
            <p:cNvCxnSpPr>
              <a:cxnSpLocks/>
            </p:cNvCxnSpPr>
            <p:nvPr/>
          </p:nvCxnSpPr>
          <p:spPr>
            <a:xfrm>
              <a:off x="6801749" y="4454096"/>
              <a:ext cx="31887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F514FC7-B5B4-B984-CF9A-ABD7B88C5350}"/>
              </a:ext>
            </a:extLst>
          </p:cNvPr>
          <p:cNvSpPr txBox="1"/>
          <p:nvPr/>
        </p:nvSpPr>
        <p:spPr>
          <a:xfrm>
            <a:off x="-2520938" y="1969880"/>
            <a:ext cx="23808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slide shows how each primary component of Premier can be shown together, while staying in the overarching branded </a:t>
            </a:r>
            <a:r>
              <a:rPr lang="en-US" sz="2000" dirty="0" err="1"/>
              <a:t>powerpoint</a:t>
            </a:r>
            <a:r>
              <a:rPr lang="en-US" sz="2000" dirty="0"/>
              <a:t> deck. </a:t>
            </a:r>
          </a:p>
        </p:txBody>
      </p:sp>
      <p:sp>
        <p:nvSpPr>
          <p:cNvPr id="36" name="Donut 35">
            <a:extLst>
              <a:ext uri="{FF2B5EF4-FFF2-40B4-BE49-F238E27FC236}">
                <a16:creationId xmlns:a16="http://schemas.microsoft.com/office/drawing/2014/main" id="{44FA2B8F-B145-6232-FF22-AC66721B932F}"/>
              </a:ext>
            </a:extLst>
          </p:cNvPr>
          <p:cNvSpPr/>
          <p:nvPr/>
        </p:nvSpPr>
        <p:spPr>
          <a:xfrm>
            <a:off x="3872767" y="2753070"/>
            <a:ext cx="1606395" cy="1606395"/>
          </a:xfrm>
          <a:prstGeom prst="donut">
            <a:avLst>
              <a:gd name="adj" fmla="val 8587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Donut 36">
            <a:extLst>
              <a:ext uri="{FF2B5EF4-FFF2-40B4-BE49-F238E27FC236}">
                <a16:creationId xmlns:a16="http://schemas.microsoft.com/office/drawing/2014/main" id="{39BD40C4-ACA1-34AE-2242-1BBFCDB2A1A6}"/>
              </a:ext>
            </a:extLst>
          </p:cNvPr>
          <p:cNvSpPr/>
          <p:nvPr/>
        </p:nvSpPr>
        <p:spPr>
          <a:xfrm>
            <a:off x="6763087" y="2753070"/>
            <a:ext cx="1606395" cy="1606395"/>
          </a:xfrm>
          <a:prstGeom prst="donut">
            <a:avLst>
              <a:gd name="adj" fmla="val 8587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Donut 37">
            <a:extLst>
              <a:ext uri="{FF2B5EF4-FFF2-40B4-BE49-F238E27FC236}">
                <a16:creationId xmlns:a16="http://schemas.microsoft.com/office/drawing/2014/main" id="{B0D59E15-622D-692D-4AAD-F684B8F92F7B}"/>
              </a:ext>
            </a:extLst>
          </p:cNvPr>
          <p:cNvSpPr/>
          <p:nvPr/>
        </p:nvSpPr>
        <p:spPr>
          <a:xfrm>
            <a:off x="5016217" y="2745320"/>
            <a:ext cx="2202683" cy="2202683"/>
          </a:xfrm>
          <a:prstGeom prst="donut">
            <a:avLst>
              <a:gd name="adj" fmla="val 8587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868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and Divide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731115-CED6-9819-A5F5-C6767546CE1F}"/>
              </a:ext>
            </a:extLst>
          </p:cNvPr>
          <p:cNvGrpSpPr/>
          <p:nvPr/>
        </p:nvGrpSpPr>
        <p:grpSpPr>
          <a:xfrm>
            <a:off x="2475500" y="2231538"/>
            <a:ext cx="7244176" cy="2486851"/>
            <a:chOff x="952259" y="2616740"/>
            <a:chExt cx="7244176" cy="248685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7D47156-6697-3A9E-4366-F218270225DB}"/>
                </a:ext>
              </a:extLst>
            </p:cNvPr>
            <p:cNvGrpSpPr/>
            <p:nvPr/>
          </p:nvGrpSpPr>
          <p:grpSpPr>
            <a:xfrm>
              <a:off x="3009586" y="2616740"/>
              <a:ext cx="1482246" cy="1482248"/>
              <a:chOff x="2527937" y="3579391"/>
              <a:chExt cx="1372452" cy="1372452"/>
            </a:xfrm>
          </p:grpSpPr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8405BEF4-1ACA-896E-97D6-3F5E7A76C198}"/>
                  </a:ext>
                </a:extLst>
              </p:cNvPr>
              <p:cNvSpPr/>
              <p:nvPr/>
            </p:nvSpPr>
            <p:spPr bwMode="auto">
              <a:xfrm>
                <a:off x="2527937" y="3579391"/>
                <a:ext cx="1372452" cy="1372452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B9825B3-FB2A-A692-E8B5-2639F18F62D8}"/>
                  </a:ext>
                </a:extLst>
              </p:cNvPr>
              <p:cNvSpPr/>
              <p:nvPr/>
            </p:nvSpPr>
            <p:spPr bwMode="auto">
              <a:xfrm>
                <a:off x="2658676" y="3710130"/>
                <a:ext cx="1110975" cy="1110975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D07B085-4D5D-052A-8283-3926D3767E63}"/>
                </a:ext>
              </a:extLst>
            </p:cNvPr>
            <p:cNvGrpSpPr/>
            <p:nvPr/>
          </p:nvGrpSpPr>
          <p:grpSpPr>
            <a:xfrm flipH="1">
              <a:off x="6301680" y="2616740"/>
              <a:ext cx="1894755" cy="1482248"/>
              <a:chOff x="2145984" y="3579391"/>
              <a:chExt cx="1754405" cy="1372452"/>
            </a:xfrm>
          </p:grpSpPr>
          <p:sp>
            <p:nvSpPr>
              <p:cNvPr id="65" name="Left Arrow 64">
                <a:extLst>
                  <a:ext uri="{FF2B5EF4-FFF2-40B4-BE49-F238E27FC236}">
                    <a16:creationId xmlns:a16="http://schemas.microsoft.com/office/drawing/2014/main" id="{ED6754FB-CBE6-7A2B-A265-D988CE146DB2}"/>
                  </a:ext>
                </a:extLst>
              </p:cNvPr>
              <p:cNvSpPr/>
              <p:nvPr/>
            </p:nvSpPr>
            <p:spPr bwMode="auto">
              <a:xfrm>
                <a:off x="2145984" y="4086362"/>
                <a:ext cx="469217" cy="405509"/>
              </a:xfrm>
              <a:prstGeom prst="leftArrow">
                <a:avLst>
                  <a:gd name="adj1" fmla="val 57755"/>
                  <a:gd name="adj2" fmla="val 51597"/>
                </a:avLst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B3E353D-9A00-414F-ED2E-ABD75911B07F}"/>
                  </a:ext>
                </a:extLst>
              </p:cNvPr>
              <p:cNvSpPr/>
              <p:nvPr/>
            </p:nvSpPr>
            <p:spPr bwMode="auto">
              <a:xfrm>
                <a:off x="2527937" y="3579391"/>
                <a:ext cx="1372452" cy="1372452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BC2AD8D-295B-C7E6-2BC3-938799B0716B}"/>
                  </a:ext>
                </a:extLst>
              </p:cNvPr>
              <p:cNvSpPr/>
              <p:nvPr/>
            </p:nvSpPr>
            <p:spPr bwMode="auto">
              <a:xfrm>
                <a:off x="2658676" y="3710130"/>
                <a:ext cx="1110975" cy="111097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02B947E-0F4B-EC87-EED0-2E057C09E98C}"/>
                </a:ext>
              </a:extLst>
            </p:cNvPr>
            <p:cNvGrpSpPr/>
            <p:nvPr/>
          </p:nvGrpSpPr>
          <p:grpSpPr>
            <a:xfrm>
              <a:off x="4655633" y="2616740"/>
              <a:ext cx="1482246" cy="1482248"/>
              <a:chOff x="3769651" y="4615014"/>
              <a:chExt cx="1372452" cy="1372452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7A0B872-EC7E-CD5F-445A-756D41A82D2F}"/>
                  </a:ext>
                </a:extLst>
              </p:cNvPr>
              <p:cNvSpPr/>
              <p:nvPr/>
            </p:nvSpPr>
            <p:spPr bwMode="auto">
              <a:xfrm flipH="1">
                <a:off x="3769651" y="4615014"/>
                <a:ext cx="1372452" cy="1372452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5B8B1274-7BB4-3972-625E-179A0D07C56B}"/>
                  </a:ext>
                </a:extLst>
              </p:cNvPr>
              <p:cNvSpPr/>
              <p:nvPr/>
            </p:nvSpPr>
            <p:spPr bwMode="auto">
              <a:xfrm flipH="1">
                <a:off x="3900389" y="4745753"/>
                <a:ext cx="1110975" cy="1110975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BC7B0D-42E4-5B42-FA2C-81DC340EA4B4}"/>
                </a:ext>
              </a:extLst>
            </p:cNvPr>
            <p:cNvSpPr/>
            <p:nvPr/>
          </p:nvSpPr>
          <p:spPr bwMode="auto">
            <a:xfrm>
              <a:off x="4427228" y="3241846"/>
              <a:ext cx="239799" cy="25555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6B7FB-3421-A18C-38C6-9A70FE0F1DCD}"/>
                </a:ext>
              </a:extLst>
            </p:cNvPr>
            <p:cNvSpPr/>
            <p:nvPr/>
          </p:nvSpPr>
          <p:spPr bwMode="auto">
            <a:xfrm>
              <a:off x="6078145" y="3241846"/>
              <a:ext cx="239799" cy="25555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4782F3C-7D9F-C0BF-C033-53A387ED2253}"/>
                </a:ext>
              </a:extLst>
            </p:cNvPr>
            <p:cNvSpPr txBox="1"/>
            <p:nvPr/>
          </p:nvSpPr>
          <p:spPr>
            <a:xfrm>
              <a:off x="2962982" y="4164872"/>
              <a:ext cx="155448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 printing &amp; typesetting industry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Ipsum sample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C1BB0DD-0F60-0965-94C8-AAC18C2D9C3F}"/>
                </a:ext>
              </a:extLst>
            </p:cNvPr>
            <p:cNvSpPr txBox="1"/>
            <p:nvPr/>
          </p:nvSpPr>
          <p:spPr>
            <a:xfrm>
              <a:off x="4624427" y="4164872"/>
              <a:ext cx="155448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 printing &amp; typesetting industry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Ipsum sample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0E904D-2C4C-E8A7-4464-26E62BF92433}"/>
                </a:ext>
              </a:extLst>
            </p:cNvPr>
            <p:cNvSpPr txBox="1"/>
            <p:nvPr/>
          </p:nvSpPr>
          <p:spPr>
            <a:xfrm>
              <a:off x="6285872" y="4164872"/>
              <a:ext cx="155448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 printing &amp; typesetting industry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Ipsum sample</a:t>
              </a:r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0007B865-75AB-CFE9-581D-5E5B6759A9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16542" y="3157229"/>
              <a:ext cx="360426" cy="359026"/>
            </a:xfrm>
            <a:custGeom>
              <a:avLst/>
              <a:gdLst>
                <a:gd name="T0" fmla="*/ 10480 w 26666"/>
                <a:gd name="T1" fmla="*/ 4774 h 26666"/>
                <a:gd name="T2" fmla="*/ 10480 w 26666"/>
                <a:gd name="T3" fmla="*/ 16186 h 26666"/>
                <a:gd name="T4" fmla="*/ 10186 w 26666"/>
                <a:gd name="T5" fmla="*/ 16854 h 26666"/>
                <a:gd name="T6" fmla="*/ 9520 w 26666"/>
                <a:gd name="T7" fmla="*/ 17146 h 26666"/>
                <a:gd name="T8" fmla="*/ 9520 w 26666"/>
                <a:gd name="T9" fmla="*/ 25706 h 26666"/>
                <a:gd name="T10" fmla="*/ 9254 w 26666"/>
                <a:gd name="T11" fmla="*/ 26374 h 26666"/>
                <a:gd name="T12" fmla="*/ 8560 w 26666"/>
                <a:gd name="T13" fmla="*/ 26666 h 26666"/>
                <a:gd name="T14" fmla="*/ 960 w 26666"/>
                <a:gd name="T15" fmla="*/ 26666 h 26666"/>
                <a:gd name="T16" fmla="*/ 294 w 26666"/>
                <a:gd name="T17" fmla="*/ 26374 h 26666"/>
                <a:gd name="T18" fmla="*/ 0 w 26666"/>
                <a:gd name="T19" fmla="*/ 25706 h 26666"/>
                <a:gd name="T20" fmla="*/ 0 w 26666"/>
                <a:gd name="T21" fmla="*/ 18106 h 26666"/>
                <a:gd name="T22" fmla="*/ 3706 w 26666"/>
                <a:gd name="T23" fmla="*/ 5094 h 26666"/>
                <a:gd name="T24" fmla="*/ 4160 w 26666"/>
                <a:gd name="T25" fmla="*/ 4774 h 26666"/>
                <a:gd name="T26" fmla="*/ 10480 w 26666"/>
                <a:gd name="T27" fmla="*/ 4774 h 26666"/>
                <a:gd name="T28" fmla="*/ 15226 w 26666"/>
                <a:gd name="T29" fmla="*/ 4774 h 26666"/>
                <a:gd name="T30" fmla="*/ 15226 w 26666"/>
                <a:gd name="T31" fmla="*/ 15226 h 26666"/>
                <a:gd name="T32" fmla="*/ 11440 w 26666"/>
                <a:gd name="T33" fmla="*/ 15226 h 26666"/>
                <a:gd name="T34" fmla="*/ 11440 w 26666"/>
                <a:gd name="T35" fmla="*/ 4774 h 26666"/>
                <a:gd name="T36" fmla="*/ 15226 w 26666"/>
                <a:gd name="T37" fmla="*/ 4774 h 26666"/>
                <a:gd name="T38" fmla="*/ 26666 w 26666"/>
                <a:gd name="T39" fmla="*/ 18106 h 26666"/>
                <a:gd name="T40" fmla="*/ 26666 w 26666"/>
                <a:gd name="T41" fmla="*/ 25706 h 26666"/>
                <a:gd name="T42" fmla="*/ 26374 w 26666"/>
                <a:gd name="T43" fmla="*/ 26374 h 26666"/>
                <a:gd name="T44" fmla="*/ 25706 w 26666"/>
                <a:gd name="T45" fmla="*/ 26666 h 26666"/>
                <a:gd name="T46" fmla="*/ 18106 w 26666"/>
                <a:gd name="T47" fmla="*/ 26666 h 26666"/>
                <a:gd name="T48" fmla="*/ 17440 w 26666"/>
                <a:gd name="T49" fmla="*/ 26374 h 26666"/>
                <a:gd name="T50" fmla="*/ 17146 w 26666"/>
                <a:gd name="T51" fmla="*/ 25706 h 26666"/>
                <a:gd name="T52" fmla="*/ 17146 w 26666"/>
                <a:gd name="T53" fmla="*/ 17146 h 26666"/>
                <a:gd name="T54" fmla="*/ 16480 w 26666"/>
                <a:gd name="T55" fmla="*/ 16854 h 26666"/>
                <a:gd name="T56" fmla="*/ 16186 w 26666"/>
                <a:gd name="T57" fmla="*/ 16186 h 26666"/>
                <a:gd name="T58" fmla="*/ 16186 w 26666"/>
                <a:gd name="T59" fmla="*/ 4774 h 26666"/>
                <a:gd name="T60" fmla="*/ 22506 w 26666"/>
                <a:gd name="T61" fmla="*/ 4774 h 26666"/>
                <a:gd name="T62" fmla="*/ 22960 w 26666"/>
                <a:gd name="T63" fmla="*/ 5094 h 26666"/>
                <a:gd name="T64" fmla="*/ 26666 w 26666"/>
                <a:gd name="T65" fmla="*/ 18106 h 26666"/>
                <a:gd name="T66" fmla="*/ 10960 w 26666"/>
                <a:gd name="T67" fmla="*/ 480 h 26666"/>
                <a:gd name="T68" fmla="*/ 10960 w 26666"/>
                <a:gd name="T69" fmla="*/ 3814 h 26666"/>
                <a:gd name="T70" fmla="*/ 5706 w 26666"/>
                <a:gd name="T71" fmla="*/ 3814 h 26666"/>
                <a:gd name="T72" fmla="*/ 5706 w 26666"/>
                <a:gd name="T73" fmla="*/ 480 h 26666"/>
                <a:gd name="T74" fmla="*/ 5840 w 26666"/>
                <a:gd name="T75" fmla="*/ 134 h 26666"/>
                <a:gd name="T76" fmla="*/ 6186 w 26666"/>
                <a:gd name="T77" fmla="*/ 0 h 26666"/>
                <a:gd name="T78" fmla="*/ 10480 w 26666"/>
                <a:gd name="T79" fmla="*/ 0 h 26666"/>
                <a:gd name="T80" fmla="*/ 10826 w 26666"/>
                <a:gd name="T81" fmla="*/ 134 h 26666"/>
                <a:gd name="T82" fmla="*/ 10960 w 26666"/>
                <a:gd name="T83" fmla="*/ 480 h 26666"/>
                <a:gd name="T84" fmla="*/ 20960 w 26666"/>
                <a:gd name="T85" fmla="*/ 480 h 26666"/>
                <a:gd name="T86" fmla="*/ 20960 w 26666"/>
                <a:gd name="T87" fmla="*/ 3814 h 26666"/>
                <a:gd name="T88" fmla="*/ 15706 w 26666"/>
                <a:gd name="T89" fmla="*/ 3814 h 26666"/>
                <a:gd name="T90" fmla="*/ 15706 w 26666"/>
                <a:gd name="T91" fmla="*/ 480 h 26666"/>
                <a:gd name="T92" fmla="*/ 15840 w 26666"/>
                <a:gd name="T93" fmla="*/ 134 h 26666"/>
                <a:gd name="T94" fmla="*/ 16186 w 26666"/>
                <a:gd name="T95" fmla="*/ 0 h 26666"/>
                <a:gd name="T96" fmla="*/ 20480 w 26666"/>
                <a:gd name="T97" fmla="*/ 0 h 26666"/>
                <a:gd name="T98" fmla="*/ 20826 w 26666"/>
                <a:gd name="T99" fmla="*/ 134 h 26666"/>
                <a:gd name="T100" fmla="*/ 20960 w 26666"/>
                <a:gd name="T101" fmla="*/ 480 h 26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66" h="26666">
                  <a:moveTo>
                    <a:pt x="10480" y="4774"/>
                  </a:moveTo>
                  <a:lnTo>
                    <a:pt x="10480" y="16186"/>
                  </a:lnTo>
                  <a:cubicBezTo>
                    <a:pt x="10480" y="16454"/>
                    <a:pt x="10382" y="16676"/>
                    <a:pt x="10186" y="16854"/>
                  </a:cubicBezTo>
                  <a:cubicBezTo>
                    <a:pt x="9992" y="17032"/>
                    <a:pt x="9768" y="17128"/>
                    <a:pt x="9520" y="17146"/>
                  </a:cubicBezTo>
                  <a:lnTo>
                    <a:pt x="9520" y="25706"/>
                  </a:lnTo>
                  <a:cubicBezTo>
                    <a:pt x="9520" y="25974"/>
                    <a:pt x="9432" y="26196"/>
                    <a:pt x="9254" y="26374"/>
                  </a:cubicBezTo>
                  <a:cubicBezTo>
                    <a:pt x="9076" y="26552"/>
                    <a:pt x="8844" y="26648"/>
                    <a:pt x="8560" y="26666"/>
                  </a:cubicBezTo>
                  <a:lnTo>
                    <a:pt x="960" y="26666"/>
                  </a:lnTo>
                  <a:cubicBezTo>
                    <a:pt x="694" y="26666"/>
                    <a:pt x="472" y="26568"/>
                    <a:pt x="294" y="26374"/>
                  </a:cubicBezTo>
                  <a:cubicBezTo>
                    <a:pt x="116" y="26178"/>
                    <a:pt x="18" y="25956"/>
                    <a:pt x="0" y="25706"/>
                  </a:cubicBezTo>
                  <a:lnTo>
                    <a:pt x="0" y="18106"/>
                  </a:lnTo>
                  <a:lnTo>
                    <a:pt x="3706" y="5094"/>
                  </a:lnTo>
                  <a:cubicBezTo>
                    <a:pt x="3778" y="4880"/>
                    <a:pt x="3928" y="4774"/>
                    <a:pt x="4160" y="4774"/>
                  </a:cubicBezTo>
                  <a:lnTo>
                    <a:pt x="10480" y="4774"/>
                  </a:lnTo>
                  <a:close/>
                  <a:moveTo>
                    <a:pt x="15226" y="4774"/>
                  </a:moveTo>
                  <a:lnTo>
                    <a:pt x="15226" y="15226"/>
                  </a:lnTo>
                  <a:lnTo>
                    <a:pt x="11440" y="15226"/>
                  </a:lnTo>
                  <a:lnTo>
                    <a:pt x="11440" y="4774"/>
                  </a:lnTo>
                  <a:lnTo>
                    <a:pt x="15226" y="4774"/>
                  </a:lnTo>
                  <a:close/>
                  <a:moveTo>
                    <a:pt x="26666" y="18106"/>
                  </a:moveTo>
                  <a:lnTo>
                    <a:pt x="26666" y="25706"/>
                  </a:lnTo>
                  <a:cubicBezTo>
                    <a:pt x="26666" y="25974"/>
                    <a:pt x="26568" y="26196"/>
                    <a:pt x="26374" y="26374"/>
                  </a:cubicBezTo>
                  <a:cubicBezTo>
                    <a:pt x="26178" y="26552"/>
                    <a:pt x="25956" y="26648"/>
                    <a:pt x="25706" y="26666"/>
                  </a:cubicBezTo>
                  <a:lnTo>
                    <a:pt x="18106" y="26666"/>
                  </a:lnTo>
                  <a:cubicBezTo>
                    <a:pt x="17840" y="26666"/>
                    <a:pt x="17618" y="26568"/>
                    <a:pt x="17440" y="26374"/>
                  </a:cubicBezTo>
                  <a:cubicBezTo>
                    <a:pt x="17262" y="26178"/>
                    <a:pt x="17164" y="25956"/>
                    <a:pt x="17146" y="25706"/>
                  </a:cubicBezTo>
                  <a:lnTo>
                    <a:pt x="17146" y="17146"/>
                  </a:lnTo>
                  <a:cubicBezTo>
                    <a:pt x="16880" y="17146"/>
                    <a:pt x="16658" y="17048"/>
                    <a:pt x="16480" y="16854"/>
                  </a:cubicBezTo>
                  <a:cubicBezTo>
                    <a:pt x="16302" y="16658"/>
                    <a:pt x="16204" y="16436"/>
                    <a:pt x="16186" y="16186"/>
                  </a:cubicBezTo>
                  <a:lnTo>
                    <a:pt x="16186" y="4774"/>
                  </a:lnTo>
                  <a:lnTo>
                    <a:pt x="22506" y="4774"/>
                  </a:lnTo>
                  <a:cubicBezTo>
                    <a:pt x="22738" y="4774"/>
                    <a:pt x="22888" y="4880"/>
                    <a:pt x="22960" y="5094"/>
                  </a:cubicBezTo>
                  <a:lnTo>
                    <a:pt x="26666" y="18106"/>
                  </a:lnTo>
                  <a:close/>
                  <a:moveTo>
                    <a:pt x="10960" y="480"/>
                  </a:moveTo>
                  <a:lnTo>
                    <a:pt x="10960" y="3814"/>
                  </a:lnTo>
                  <a:lnTo>
                    <a:pt x="5706" y="3814"/>
                  </a:lnTo>
                  <a:lnTo>
                    <a:pt x="5706" y="480"/>
                  </a:lnTo>
                  <a:cubicBezTo>
                    <a:pt x="5706" y="338"/>
                    <a:pt x="5752" y="222"/>
                    <a:pt x="5840" y="134"/>
                  </a:cubicBezTo>
                  <a:cubicBezTo>
                    <a:pt x="5928" y="44"/>
                    <a:pt x="6044" y="0"/>
                    <a:pt x="6186" y="0"/>
                  </a:cubicBezTo>
                  <a:lnTo>
                    <a:pt x="10480" y="0"/>
                  </a:lnTo>
                  <a:cubicBezTo>
                    <a:pt x="10622" y="0"/>
                    <a:pt x="10738" y="44"/>
                    <a:pt x="10826" y="134"/>
                  </a:cubicBezTo>
                  <a:cubicBezTo>
                    <a:pt x="10916" y="222"/>
                    <a:pt x="10960" y="338"/>
                    <a:pt x="10960" y="480"/>
                  </a:cubicBezTo>
                  <a:close/>
                  <a:moveTo>
                    <a:pt x="20960" y="480"/>
                  </a:moveTo>
                  <a:lnTo>
                    <a:pt x="20960" y="3814"/>
                  </a:lnTo>
                  <a:lnTo>
                    <a:pt x="15706" y="3814"/>
                  </a:lnTo>
                  <a:lnTo>
                    <a:pt x="15706" y="480"/>
                  </a:lnTo>
                  <a:cubicBezTo>
                    <a:pt x="15706" y="338"/>
                    <a:pt x="15752" y="222"/>
                    <a:pt x="15840" y="134"/>
                  </a:cubicBezTo>
                  <a:cubicBezTo>
                    <a:pt x="15928" y="44"/>
                    <a:pt x="16044" y="0"/>
                    <a:pt x="16186" y="0"/>
                  </a:cubicBezTo>
                  <a:lnTo>
                    <a:pt x="20480" y="0"/>
                  </a:lnTo>
                  <a:cubicBezTo>
                    <a:pt x="20622" y="0"/>
                    <a:pt x="20738" y="44"/>
                    <a:pt x="20826" y="134"/>
                  </a:cubicBezTo>
                  <a:cubicBezTo>
                    <a:pt x="20916" y="222"/>
                    <a:pt x="20960" y="338"/>
                    <a:pt x="20960" y="48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3">
              <a:extLst>
                <a:ext uri="{FF2B5EF4-FFF2-40B4-BE49-F238E27FC236}">
                  <a16:creationId xmlns:a16="http://schemas.microsoft.com/office/drawing/2014/main" id="{C1816663-35D7-59D2-3FC0-7684E97978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91568" y="3164269"/>
              <a:ext cx="302467" cy="352187"/>
            </a:xfrm>
            <a:custGeom>
              <a:avLst/>
              <a:gdLst>
                <a:gd name="T0" fmla="*/ 20960 w 22854"/>
                <a:gd name="T1" fmla="*/ 1894 h 26666"/>
                <a:gd name="T2" fmla="*/ 19360 w 22854"/>
                <a:gd name="T3" fmla="*/ 8774 h 26666"/>
                <a:gd name="T4" fmla="*/ 15414 w 22854"/>
                <a:gd name="T5" fmla="*/ 13334 h 26666"/>
                <a:gd name="T6" fmla="*/ 19360 w 22854"/>
                <a:gd name="T7" fmla="*/ 17894 h 26666"/>
                <a:gd name="T8" fmla="*/ 20960 w 22854"/>
                <a:gd name="T9" fmla="*/ 24774 h 26666"/>
                <a:gd name="T10" fmla="*/ 22374 w 22854"/>
                <a:gd name="T11" fmla="*/ 24774 h 26666"/>
                <a:gd name="T12" fmla="*/ 22720 w 22854"/>
                <a:gd name="T13" fmla="*/ 24906 h 26666"/>
                <a:gd name="T14" fmla="*/ 22854 w 22854"/>
                <a:gd name="T15" fmla="*/ 25226 h 26666"/>
                <a:gd name="T16" fmla="*/ 22854 w 22854"/>
                <a:gd name="T17" fmla="*/ 26186 h 26666"/>
                <a:gd name="T18" fmla="*/ 22720 w 22854"/>
                <a:gd name="T19" fmla="*/ 26534 h 26666"/>
                <a:gd name="T20" fmla="*/ 22374 w 22854"/>
                <a:gd name="T21" fmla="*/ 26666 h 26666"/>
                <a:gd name="T22" fmla="*/ 480 w 22854"/>
                <a:gd name="T23" fmla="*/ 26666 h 26666"/>
                <a:gd name="T24" fmla="*/ 134 w 22854"/>
                <a:gd name="T25" fmla="*/ 26534 h 26666"/>
                <a:gd name="T26" fmla="*/ 0 w 22854"/>
                <a:gd name="T27" fmla="*/ 26186 h 26666"/>
                <a:gd name="T28" fmla="*/ 0 w 22854"/>
                <a:gd name="T29" fmla="*/ 25226 h 26666"/>
                <a:gd name="T30" fmla="*/ 134 w 22854"/>
                <a:gd name="T31" fmla="*/ 24906 h 26666"/>
                <a:gd name="T32" fmla="*/ 480 w 22854"/>
                <a:gd name="T33" fmla="*/ 24774 h 26666"/>
                <a:gd name="T34" fmla="*/ 1894 w 22854"/>
                <a:gd name="T35" fmla="*/ 24774 h 26666"/>
                <a:gd name="T36" fmla="*/ 3494 w 22854"/>
                <a:gd name="T37" fmla="*/ 17894 h 26666"/>
                <a:gd name="T38" fmla="*/ 7466 w 22854"/>
                <a:gd name="T39" fmla="*/ 13334 h 26666"/>
                <a:gd name="T40" fmla="*/ 3494 w 22854"/>
                <a:gd name="T41" fmla="*/ 8774 h 26666"/>
                <a:gd name="T42" fmla="*/ 1894 w 22854"/>
                <a:gd name="T43" fmla="*/ 1894 h 26666"/>
                <a:gd name="T44" fmla="*/ 480 w 22854"/>
                <a:gd name="T45" fmla="*/ 1894 h 26666"/>
                <a:gd name="T46" fmla="*/ 134 w 22854"/>
                <a:gd name="T47" fmla="*/ 1760 h 26666"/>
                <a:gd name="T48" fmla="*/ 0 w 22854"/>
                <a:gd name="T49" fmla="*/ 1440 h 26666"/>
                <a:gd name="T50" fmla="*/ 0 w 22854"/>
                <a:gd name="T51" fmla="*/ 480 h 26666"/>
                <a:gd name="T52" fmla="*/ 134 w 22854"/>
                <a:gd name="T53" fmla="*/ 134 h 26666"/>
                <a:gd name="T54" fmla="*/ 480 w 22854"/>
                <a:gd name="T55" fmla="*/ 0 h 26666"/>
                <a:gd name="T56" fmla="*/ 22374 w 22854"/>
                <a:gd name="T57" fmla="*/ 0 h 26666"/>
                <a:gd name="T58" fmla="*/ 22720 w 22854"/>
                <a:gd name="T59" fmla="*/ 134 h 26666"/>
                <a:gd name="T60" fmla="*/ 22854 w 22854"/>
                <a:gd name="T61" fmla="*/ 480 h 26666"/>
                <a:gd name="T62" fmla="*/ 22854 w 22854"/>
                <a:gd name="T63" fmla="*/ 1440 h 26666"/>
                <a:gd name="T64" fmla="*/ 22720 w 22854"/>
                <a:gd name="T65" fmla="*/ 1760 h 26666"/>
                <a:gd name="T66" fmla="*/ 22374 w 22854"/>
                <a:gd name="T67" fmla="*/ 1894 h 26666"/>
                <a:gd name="T68" fmla="*/ 20960 w 22854"/>
                <a:gd name="T69" fmla="*/ 1894 h 26666"/>
                <a:gd name="T70" fmla="*/ 19040 w 22854"/>
                <a:gd name="T71" fmla="*/ 1894 h 26666"/>
                <a:gd name="T72" fmla="*/ 3814 w 22854"/>
                <a:gd name="T73" fmla="*/ 1894 h 26666"/>
                <a:gd name="T74" fmla="*/ 5066 w 22854"/>
                <a:gd name="T75" fmla="*/ 7626 h 26666"/>
                <a:gd name="T76" fmla="*/ 17786 w 22854"/>
                <a:gd name="T77" fmla="*/ 7626 h 26666"/>
                <a:gd name="T78" fmla="*/ 19040 w 22854"/>
                <a:gd name="T79" fmla="*/ 1894 h 26666"/>
                <a:gd name="T80" fmla="*/ 18214 w 22854"/>
                <a:gd name="T81" fmla="*/ 20000 h 26666"/>
                <a:gd name="T82" fmla="*/ 16026 w 22854"/>
                <a:gd name="T83" fmla="*/ 16400 h 26666"/>
                <a:gd name="T84" fmla="*/ 13146 w 22854"/>
                <a:gd name="T85" fmla="*/ 14294 h 26666"/>
                <a:gd name="T86" fmla="*/ 9706 w 22854"/>
                <a:gd name="T87" fmla="*/ 14294 h 26666"/>
                <a:gd name="T88" fmla="*/ 6826 w 22854"/>
                <a:gd name="T89" fmla="*/ 16400 h 26666"/>
                <a:gd name="T90" fmla="*/ 4666 w 22854"/>
                <a:gd name="T91" fmla="*/ 20000 h 26666"/>
                <a:gd name="T92" fmla="*/ 18214 w 22854"/>
                <a:gd name="T93" fmla="*/ 20000 h 26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854" h="26666">
                  <a:moveTo>
                    <a:pt x="20960" y="1894"/>
                  </a:moveTo>
                  <a:cubicBezTo>
                    <a:pt x="20960" y="4488"/>
                    <a:pt x="20426" y="6782"/>
                    <a:pt x="19360" y="8774"/>
                  </a:cubicBezTo>
                  <a:cubicBezTo>
                    <a:pt x="18294" y="10764"/>
                    <a:pt x="16978" y="12284"/>
                    <a:pt x="15414" y="13334"/>
                  </a:cubicBezTo>
                  <a:cubicBezTo>
                    <a:pt x="16996" y="14382"/>
                    <a:pt x="18312" y="15902"/>
                    <a:pt x="19360" y="17894"/>
                  </a:cubicBezTo>
                  <a:cubicBezTo>
                    <a:pt x="20408" y="19884"/>
                    <a:pt x="20942" y="22178"/>
                    <a:pt x="20960" y="24774"/>
                  </a:cubicBezTo>
                  <a:lnTo>
                    <a:pt x="22374" y="24774"/>
                  </a:lnTo>
                  <a:cubicBezTo>
                    <a:pt x="22516" y="24774"/>
                    <a:pt x="22632" y="24818"/>
                    <a:pt x="22720" y="24906"/>
                  </a:cubicBezTo>
                  <a:cubicBezTo>
                    <a:pt x="22808" y="24996"/>
                    <a:pt x="22854" y="25102"/>
                    <a:pt x="22854" y="25226"/>
                  </a:cubicBezTo>
                  <a:lnTo>
                    <a:pt x="22854" y="26186"/>
                  </a:lnTo>
                  <a:cubicBezTo>
                    <a:pt x="22854" y="26328"/>
                    <a:pt x="22808" y="26444"/>
                    <a:pt x="22720" y="26534"/>
                  </a:cubicBezTo>
                  <a:cubicBezTo>
                    <a:pt x="22632" y="26622"/>
                    <a:pt x="22516" y="26666"/>
                    <a:pt x="22374" y="26666"/>
                  </a:cubicBezTo>
                  <a:lnTo>
                    <a:pt x="480" y="26666"/>
                  </a:lnTo>
                  <a:cubicBezTo>
                    <a:pt x="338" y="26666"/>
                    <a:pt x="222" y="26622"/>
                    <a:pt x="134" y="26534"/>
                  </a:cubicBezTo>
                  <a:cubicBezTo>
                    <a:pt x="44" y="26444"/>
                    <a:pt x="0" y="26328"/>
                    <a:pt x="0" y="26186"/>
                  </a:cubicBezTo>
                  <a:lnTo>
                    <a:pt x="0" y="25226"/>
                  </a:lnTo>
                  <a:cubicBezTo>
                    <a:pt x="0" y="25102"/>
                    <a:pt x="44" y="24996"/>
                    <a:pt x="134" y="24906"/>
                  </a:cubicBezTo>
                  <a:cubicBezTo>
                    <a:pt x="222" y="24818"/>
                    <a:pt x="338" y="24774"/>
                    <a:pt x="480" y="24774"/>
                  </a:cubicBezTo>
                  <a:lnTo>
                    <a:pt x="1894" y="24774"/>
                  </a:lnTo>
                  <a:cubicBezTo>
                    <a:pt x="1894" y="22178"/>
                    <a:pt x="2426" y="19884"/>
                    <a:pt x="3494" y="17894"/>
                  </a:cubicBezTo>
                  <a:cubicBezTo>
                    <a:pt x="4560" y="15902"/>
                    <a:pt x="5884" y="14382"/>
                    <a:pt x="7466" y="13334"/>
                  </a:cubicBezTo>
                  <a:cubicBezTo>
                    <a:pt x="5866" y="12284"/>
                    <a:pt x="4542" y="10764"/>
                    <a:pt x="3494" y="8774"/>
                  </a:cubicBezTo>
                  <a:cubicBezTo>
                    <a:pt x="2444" y="6782"/>
                    <a:pt x="1912" y="4488"/>
                    <a:pt x="1894" y="1894"/>
                  </a:cubicBezTo>
                  <a:lnTo>
                    <a:pt x="480" y="1894"/>
                  </a:lnTo>
                  <a:cubicBezTo>
                    <a:pt x="338" y="1894"/>
                    <a:pt x="222" y="1848"/>
                    <a:pt x="134" y="1760"/>
                  </a:cubicBezTo>
                  <a:cubicBezTo>
                    <a:pt x="44" y="1672"/>
                    <a:pt x="0" y="1564"/>
                    <a:pt x="0" y="1440"/>
                  </a:cubicBezTo>
                  <a:lnTo>
                    <a:pt x="0" y="480"/>
                  </a:lnTo>
                  <a:cubicBezTo>
                    <a:pt x="0" y="338"/>
                    <a:pt x="44" y="222"/>
                    <a:pt x="134" y="134"/>
                  </a:cubicBezTo>
                  <a:cubicBezTo>
                    <a:pt x="222" y="44"/>
                    <a:pt x="338" y="0"/>
                    <a:pt x="480" y="0"/>
                  </a:cubicBezTo>
                  <a:lnTo>
                    <a:pt x="22374" y="0"/>
                  </a:lnTo>
                  <a:cubicBezTo>
                    <a:pt x="22516" y="0"/>
                    <a:pt x="22632" y="44"/>
                    <a:pt x="22720" y="134"/>
                  </a:cubicBezTo>
                  <a:cubicBezTo>
                    <a:pt x="22808" y="222"/>
                    <a:pt x="22854" y="338"/>
                    <a:pt x="22854" y="480"/>
                  </a:cubicBezTo>
                  <a:lnTo>
                    <a:pt x="22854" y="1440"/>
                  </a:lnTo>
                  <a:cubicBezTo>
                    <a:pt x="22854" y="1564"/>
                    <a:pt x="22808" y="1672"/>
                    <a:pt x="22720" y="1760"/>
                  </a:cubicBezTo>
                  <a:cubicBezTo>
                    <a:pt x="22632" y="1848"/>
                    <a:pt x="22516" y="1894"/>
                    <a:pt x="22374" y="1894"/>
                  </a:cubicBezTo>
                  <a:lnTo>
                    <a:pt x="20960" y="1894"/>
                  </a:lnTo>
                  <a:close/>
                  <a:moveTo>
                    <a:pt x="19040" y="1894"/>
                  </a:moveTo>
                  <a:lnTo>
                    <a:pt x="3814" y="1894"/>
                  </a:lnTo>
                  <a:cubicBezTo>
                    <a:pt x="3814" y="3938"/>
                    <a:pt x="4232" y="5848"/>
                    <a:pt x="5066" y="7626"/>
                  </a:cubicBezTo>
                  <a:lnTo>
                    <a:pt x="17786" y="7626"/>
                  </a:lnTo>
                  <a:cubicBezTo>
                    <a:pt x="18622" y="5848"/>
                    <a:pt x="19040" y="3938"/>
                    <a:pt x="19040" y="1894"/>
                  </a:cubicBezTo>
                  <a:close/>
                  <a:moveTo>
                    <a:pt x="18214" y="20000"/>
                  </a:moveTo>
                  <a:cubicBezTo>
                    <a:pt x="17662" y="18596"/>
                    <a:pt x="16934" y="17396"/>
                    <a:pt x="16026" y="16400"/>
                  </a:cubicBezTo>
                  <a:cubicBezTo>
                    <a:pt x="15120" y="15404"/>
                    <a:pt x="14160" y="14702"/>
                    <a:pt x="13146" y="14294"/>
                  </a:cubicBezTo>
                  <a:lnTo>
                    <a:pt x="9706" y="14294"/>
                  </a:lnTo>
                  <a:cubicBezTo>
                    <a:pt x="8694" y="14702"/>
                    <a:pt x="7734" y="15404"/>
                    <a:pt x="6826" y="16400"/>
                  </a:cubicBezTo>
                  <a:cubicBezTo>
                    <a:pt x="5920" y="17396"/>
                    <a:pt x="5200" y="18596"/>
                    <a:pt x="4666" y="20000"/>
                  </a:cubicBezTo>
                  <a:lnTo>
                    <a:pt x="18214" y="2000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6506E36-7AFA-1767-4402-2181B0345BA9}"/>
                </a:ext>
              </a:extLst>
            </p:cNvPr>
            <p:cNvGrpSpPr/>
            <p:nvPr/>
          </p:nvGrpSpPr>
          <p:grpSpPr>
            <a:xfrm>
              <a:off x="952259" y="2616740"/>
              <a:ext cx="1894755" cy="1482248"/>
              <a:chOff x="2145984" y="3579391"/>
              <a:chExt cx="1754405" cy="1372452"/>
            </a:xfrm>
          </p:grpSpPr>
          <p:sp>
            <p:nvSpPr>
              <p:cNvPr id="60" name="Left Arrow 59">
                <a:extLst>
                  <a:ext uri="{FF2B5EF4-FFF2-40B4-BE49-F238E27FC236}">
                    <a16:creationId xmlns:a16="http://schemas.microsoft.com/office/drawing/2014/main" id="{2EB563CF-3402-00AF-B4FC-DC7CB03A9311}"/>
                  </a:ext>
                </a:extLst>
              </p:cNvPr>
              <p:cNvSpPr/>
              <p:nvPr/>
            </p:nvSpPr>
            <p:spPr bwMode="auto">
              <a:xfrm>
                <a:off x="2145984" y="4086362"/>
                <a:ext cx="469217" cy="405509"/>
              </a:xfrm>
              <a:prstGeom prst="leftArrow">
                <a:avLst>
                  <a:gd name="adj1" fmla="val 57755"/>
                  <a:gd name="adj2" fmla="val 51597"/>
                </a:avLst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B74A30B8-724F-0728-1EA8-F1C2AE8CAF65}"/>
                  </a:ext>
                </a:extLst>
              </p:cNvPr>
              <p:cNvSpPr/>
              <p:nvPr/>
            </p:nvSpPr>
            <p:spPr bwMode="auto">
              <a:xfrm>
                <a:off x="2527937" y="3579391"/>
                <a:ext cx="1372452" cy="1372452"/>
              </a:xfrm>
              <a:prstGeom prst="ellipse">
                <a:avLst/>
              </a:prstGeom>
              <a:solidFill>
                <a:schemeClr val="bg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ED156F48-C56D-56AE-7D8E-A4333A1C89C0}"/>
                  </a:ext>
                </a:extLst>
              </p:cNvPr>
              <p:cNvSpPr/>
              <p:nvPr/>
            </p:nvSpPr>
            <p:spPr bwMode="auto">
              <a:xfrm>
                <a:off x="2658676" y="3710130"/>
                <a:ext cx="1110975" cy="1110975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3F5C08-5264-A219-85AE-AEDC22251261}"/>
                </a:ext>
              </a:extLst>
            </p:cNvPr>
            <p:cNvSpPr/>
            <p:nvPr/>
          </p:nvSpPr>
          <p:spPr bwMode="auto">
            <a:xfrm>
              <a:off x="2782409" y="3241846"/>
              <a:ext cx="239799" cy="255551"/>
            </a:xfrm>
            <a:prstGeom prst="rect">
              <a:avLst/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666709B-DE1E-58DD-A617-33633CED5C6B}"/>
                </a:ext>
              </a:extLst>
            </p:cNvPr>
            <p:cNvSpPr txBox="1"/>
            <p:nvPr/>
          </p:nvSpPr>
          <p:spPr>
            <a:xfrm>
              <a:off x="1318163" y="4164872"/>
              <a:ext cx="1554480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 printing &amp; typesetting industry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lorum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Ipsum sample</a:t>
              </a:r>
            </a:p>
          </p:txBody>
        </p:sp>
        <p:sp>
          <p:nvSpPr>
            <p:cNvPr id="28" name="Freeform 78">
              <a:extLst>
                <a:ext uri="{FF2B5EF4-FFF2-40B4-BE49-F238E27FC236}">
                  <a16:creationId xmlns:a16="http://schemas.microsoft.com/office/drawing/2014/main" id="{D452F7E4-692A-AFAF-6ACE-CDAECAE4215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90761" y="3176087"/>
              <a:ext cx="412114" cy="321310"/>
            </a:xfrm>
            <a:custGeom>
              <a:avLst/>
              <a:gdLst>
                <a:gd name="T0" fmla="*/ 7146 w 30480"/>
                <a:gd name="T1" fmla="*/ 14292 h 23812"/>
                <a:gd name="T2" fmla="*/ 6454 w 30480"/>
                <a:gd name="T3" fmla="*/ 12612 h 23812"/>
                <a:gd name="T4" fmla="*/ 4774 w 30480"/>
                <a:gd name="T5" fmla="*/ 11920 h 23812"/>
                <a:gd name="T6" fmla="*/ 3094 w 30480"/>
                <a:gd name="T7" fmla="*/ 12612 h 23812"/>
                <a:gd name="T8" fmla="*/ 2374 w 30480"/>
                <a:gd name="T9" fmla="*/ 14292 h 23812"/>
                <a:gd name="T10" fmla="*/ 3094 w 30480"/>
                <a:gd name="T11" fmla="*/ 15972 h 23812"/>
                <a:gd name="T12" fmla="*/ 4774 w 30480"/>
                <a:gd name="T13" fmla="*/ 16666 h 23812"/>
                <a:gd name="T14" fmla="*/ 6454 w 30480"/>
                <a:gd name="T15" fmla="*/ 15972 h 23812"/>
                <a:gd name="T16" fmla="*/ 7146 w 30480"/>
                <a:gd name="T17" fmla="*/ 14292 h 23812"/>
                <a:gd name="T18" fmla="*/ 7680 w 30480"/>
                <a:gd name="T19" fmla="*/ 9546 h 23812"/>
                <a:gd name="T20" fmla="*/ 22800 w 30480"/>
                <a:gd name="T21" fmla="*/ 9546 h 23812"/>
                <a:gd name="T22" fmla="*/ 21466 w 30480"/>
                <a:gd name="T23" fmla="*/ 4212 h 23812"/>
                <a:gd name="T24" fmla="*/ 21254 w 30480"/>
                <a:gd name="T25" fmla="*/ 3972 h 23812"/>
                <a:gd name="T26" fmla="*/ 20960 w 30480"/>
                <a:gd name="T27" fmla="*/ 3812 h 23812"/>
                <a:gd name="T28" fmla="*/ 9520 w 30480"/>
                <a:gd name="T29" fmla="*/ 3812 h 23812"/>
                <a:gd name="T30" fmla="*/ 9200 w 30480"/>
                <a:gd name="T31" fmla="*/ 3972 h 23812"/>
                <a:gd name="T32" fmla="*/ 9014 w 30480"/>
                <a:gd name="T33" fmla="*/ 4212 h 23812"/>
                <a:gd name="T34" fmla="*/ 7680 w 30480"/>
                <a:gd name="T35" fmla="*/ 9546 h 23812"/>
                <a:gd name="T36" fmla="*/ 28106 w 30480"/>
                <a:gd name="T37" fmla="*/ 14292 h 23812"/>
                <a:gd name="T38" fmla="*/ 27386 w 30480"/>
                <a:gd name="T39" fmla="*/ 12612 h 23812"/>
                <a:gd name="T40" fmla="*/ 25706 w 30480"/>
                <a:gd name="T41" fmla="*/ 11920 h 23812"/>
                <a:gd name="T42" fmla="*/ 24026 w 30480"/>
                <a:gd name="T43" fmla="*/ 12612 h 23812"/>
                <a:gd name="T44" fmla="*/ 23334 w 30480"/>
                <a:gd name="T45" fmla="*/ 14292 h 23812"/>
                <a:gd name="T46" fmla="*/ 24026 w 30480"/>
                <a:gd name="T47" fmla="*/ 15972 h 23812"/>
                <a:gd name="T48" fmla="*/ 25706 w 30480"/>
                <a:gd name="T49" fmla="*/ 16666 h 23812"/>
                <a:gd name="T50" fmla="*/ 27386 w 30480"/>
                <a:gd name="T51" fmla="*/ 15972 h 23812"/>
                <a:gd name="T52" fmla="*/ 28106 w 30480"/>
                <a:gd name="T53" fmla="*/ 14292 h 23812"/>
                <a:gd name="T54" fmla="*/ 30480 w 30480"/>
                <a:gd name="T55" fmla="*/ 12880 h 23812"/>
                <a:gd name="T56" fmla="*/ 30480 w 30480"/>
                <a:gd name="T57" fmla="*/ 18586 h 23812"/>
                <a:gd name="T58" fmla="*/ 30346 w 30480"/>
                <a:gd name="T59" fmla="*/ 18932 h 23812"/>
                <a:gd name="T60" fmla="*/ 30000 w 30480"/>
                <a:gd name="T61" fmla="*/ 19066 h 23812"/>
                <a:gd name="T62" fmla="*/ 28560 w 30480"/>
                <a:gd name="T63" fmla="*/ 19066 h 23812"/>
                <a:gd name="T64" fmla="*/ 28560 w 30480"/>
                <a:gd name="T65" fmla="*/ 20960 h 23812"/>
                <a:gd name="T66" fmla="*/ 27734 w 30480"/>
                <a:gd name="T67" fmla="*/ 22986 h 23812"/>
                <a:gd name="T68" fmla="*/ 25706 w 30480"/>
                <a:gd name="T69" fmla="*/ 23812 h 23812"/>
                <a:gd name="T70" fmla="*/ 23680 w 30480"/>
                <a:gd name="T71" fmla="*/ 22986 h 23812"/>
                <a:gd name="T72" fmla="*/ 22854 w 30480"/>
                <a:gd name="T73" fmla="*/ 20960 h 23812"/>
                <a:gd name="T74" fmla="*/ 22854 w 30480"/>
                <a:gd name="T75" fmla="*/ 19066 h 23812"/>
                <a:gd name="T76" fmla="*/ 7626 w 30480"/>
                <a:gd name="T77" fmla="*/ 19066 h 23812"/>
                <a:gd name="T78" fmla="*/ 7626 w 30480"/>
                <a:gd name="T79" fmla="*/ 20960 h 23812"/>
                <a:gd name="T80" fmla="*/ 6800 w 30480"/>
                <a:gd name="T81" fmla="*/ 22986 h 23812"/>
                <a:gd name="T82" fmla="*/ 4774 w 30480"/>
                <a:gd name="T83" fmla="*/ 23812 h 23812"/>
                <a:gd name="T84" fmla="*/ 2746 w 30480"/>
                <a:gd name="T85" fmla="*/ 22986 h 23812"/>
                <a:gd name="T86" fmla="*/ 1894 w 30480"/>
                <a:gd name="T87" fmla="*/ 20960 h 23812"/>
                <a:gd name="T88" fmla="*/ 1894 w 30480"/>
                <a:gd name="T89" fmla="*/ 19066 h 23812"/>
                <a:gd name="T90" fmla="*/ 480 w 30480"/>
                <a:gd name="T91" fmla="*/ 19066 h 23812"/>
                <a:gd name="T92" fmla="*/ 134 w 30480"/>
                <a:gd name="T93" fmla="*/ 18932 h 23812"/>
                <a:gd name="T94" fmla="*/ 0 w 30480"/>
                <a:gd name="T95" fmla="*/ 18586 h 23812"/>
                <a:gd name="T96" fmla="*/ 0 w 30480"/>
                <a:gd name="T97" fmla="*/ 12880 h 23812"/>
                <a:gd name="T98" fmla="*/ 986 w 30480"/>
                <a:gd name="T99" fmla="*/ 10506 h 23812"/>
                <a:gd name="T100" fmla="*/ 3334 w 30480"/>
                <a:gd name="T101" fmla="*/ 9546 h 23812"/>
                <a:gd name="T102" fmla="*/ 3760 w 30480"/>
                <a:gd name="T103" fmla="*/ 9546 h 23812"/>
                <a:gd name="T104" fmla="*/ 5306 w 30480"/>
                <a:gd name="T105" fmla="*/ 3306 h 23812"/>
                <a:gd name="T106" fmla="*/ 6854 w 30480"/>
                <a:gd name="T107" fmla="*/ 960 h 23812"/>
                <a:gd name="T108" fmla="*/ 9520 w 30480"/>
                <a:gd name="T109" fmla="*/ 0 h 23812"/>
                <a:gd name="T110" fmla="*/ 20960 w 30480"/>
                <a:gd name="T111" fmla="*/ 0 h 23812"/>
                <a:gd name="T112" fmla="*/ 23626 w 30480"/>
                <a:gd name="T113" fmla="*/ 960 h 23812"/>
                <a:gd name="T114" fmla="*/ 25174 w 30480"/>
                <a:gd name="T115" fmla="*/ 3306 h 23812"/>
                <a:gd name="T116" fmla="*/ 26720 w 30480"/>
                <a:gd name="T117" fmla="*/ 9546 h 23812"/>
                <a:gd name="T118" fmla="*/ 27146 w 30480"/>
                <a:gd name="T119" fmla="*/ 9546 h 23812"/>
                <a:gd name="T120" fmla="*/ 29494 w 30480"/>
                <a:gd name="T121" fmla="*/ 10506 h 23812"/>
                <a:gd name="T122" fmla="*/ 30480 w 30480"/>
                <a:gd name="T123" fmla="*/ 12880 h 23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480" h="23812">
                  <a:moveTo>
                    <a:pt x="7146" y="14292"/>
                  </a:moveTo>
                  <a:cubicBezTo>
                    <a:pt x="7146" y="13634"/>
                    <a:pt x="6916" y="13074"/>
                    <a:pt x="6454" y="12612"/>
                  </a:cubicBezTo>
                  <a:cubicBezTo>
                    <a:pt x="5992" y="12150"/>
                    <a:pt x="5432" y="11920"/>
                    <a:pt x="4774" y="11920"/>
                  </a:cubicBezTo>
                  <a:cubicBezTo>
                    <a:pt x="4116" y="11920"/>
                    <a:pt x="3556" y="12150"/>
                    <a:pt x="3094" y="12612"/>
                  </a:cubicBezTo>
                  <a:cubicBezTo>
                    <a:pt x="2632" y="13074"/>
                    <a:pt x="2392" y="13634"/>
                    <a:pt x="2374" y="14292"/>
                  </a:cubicBezTo>
                  <a:cubicBezTo>
                    <a:pt x="2356" y="14950"/>
                    <a:pt x="2596" y="15510"/>
                    <a:pt x="3094" y="15972"/>
                  </a:cubicBezTo>
                  <a:cubicBezTo>
                    <a:pt x="3592" y="16434"/>
                    <a:pt x="4152" y="16666"/>
                    <a:pt x="4774" y="16666"/>
                  </a:cubicBezTo>
                  <a:cubicBezTo>
                    <a:pt x="5396" y="16666"/>
                    <a:pt x="5956" y="16434"/>
                    <a:pt x="6454" y="15972"/>
                  </a:cubicBezTo>
                  <a:cubicBezTo>
                    <a:pt x="6952" y="15510"/>
                    <a:pt x="7182" y="14950"/>
                    <a:pt x="7146" y="14292"/>
                  </a:cubicBezTo>
                  <a:close/>
                  <a:moveTo>
                    <a:pt x="7680" y="9546"/>
                  </a:moveTo>
                  <a:lnTo>
                    <a:pt x="22800" y="9546"/>
                  </a:lnTo>
                  <a:lnTo>
                    <a:pt x="21466" y="4212"/>
                  </a:lnTo>
                  <a:cubicBezTo>
                    <a:pt x="21448" y="4142"/>
                    <a:pt x="21378" y="4062"/>
                    <a:pt x="21254" y="3972"/>
                  </a:cubicBezTo>
                  <a:cubicBezTo>
                    <a:pt x="21128" y="3884"/>
                    <a:pt x="21032" y="3830"/>
                    <a:pt x="20960" y="3812"/>
                  </a:cubicBezTo>
                  <a:lnTo>
                    <a:pt x="9520" y="3812"/>
                  </a:lnTo>
                  <a:cubicBezTo>
                    <a:pt x="9432" y="3812"/>
                    <a:pt x="9324" y="3866"/>
                    <a:pt x="9200" y="3972"/>
                  </a:cubicBezTo>
                  <a:cubicBezTo>
                    <a:pt x="9076" y="4080"/>
                    <a:pt x="9014" y="4160"/>
                    <a:pt x="9014" y="4212"/>
                  </a:cubicBezTo>
                  <a:lnTo>
                    <a:pt x="7680" y="9546"/>
                  </a:lnTo>
                  <a:close/>
                  <a:moveTo>
                    <a:pt x="28106" y="14292"/>
                  </a:moveTo>
                  <a:cubicBezTo>
                    <a:pt x="28106" y="13634"/>
                    <a:pt x="27866" y="13074"/>
                    <a:pt x="27386" y="12612"/>
                  </a:cubicBezTo>
                  <a:cubicBezTo>
                    <a:pt x="26906" y="12150"/>
                    <a:pt x="26346" y="11920"/>
                    <a:pt x="25706" y="11920"/>
                  </a:cubicBezTo>
                  <a:cubicBezTo>
                    <a:pt x="25066" y="11920"/>
                    <a:pt x="24506" y="12150"/>
                    <a:pt x="24026" y="12612"/>
                  </a:cubicBezTo>
                  <a:cubicBezTo>
                    <a:pt x="23546" y="13074"/>
                    <a:pt x="23316" y="13634"/>
                    <a:pt x="23334" y="14292"/>
                  </a:cubicBezTo>
                  <a:cubicBezTo>
                    <a:pt x="23352" y="14950"/>
                    <a:pt x="23582" y="15510"/>
                    <a:pt x="24026" y="15972"/>
                  </a:cubicBezTo>
                  <a:cubicBezTo>
                    <a:pt x="24472" y="16434"/>
                    <a:pt x="25032" y="16666"/>
                    <a:pt x="25706" y="16666"/>
                  </a:cubicBezTo>
                  <a:cubicBezTo>
                    <a:pt x="26382" y="16666"/>
                    <a:pt x="26942" y="16434"/>
                    <a:pt x="27386" y="15972"/>
                  </a:cubicBezTo>
                  <a:cubicBezTo>
                    <a:pt x="27832" y="15510"/>
                    <a:pt x="28072" y="14950"/>
                    <a:pt x="28106" y="14292"/>
                  </a:cubicBezTo>
                  <a:close/>
                  <a:moveTo>
                    <a:pt x="30480" y="12880"/>
                  </a:moveTo>
                  <a:lnTo>
                    <a:pt x="30480" y="18586"/>
                  </a:lnTo>
                  <a:cubicBezTo>
                    <a:pt x="30480" y="18728"/>
                    <a:pt x="30436" y="18844"/>
                    <a:pt x="30346" y="18932"/>
                  </a:cubicBezTo>
                  <a:cubicBezTo>
                    <a:pt x="30258" y="19022"/>
                    <a:pt x="30142" y="19066"/>
                    <a:pt x="30000" y="19066"/>
                  </a:cubicBezTo>
                  <a:lnTo>
                    <a:pt x="28560" y="19066"/>
                  </a:lnTo>
                  <a:lnTo>
                    <a:pt x="28560" y="20960"/>
                  </a:lnTo>
                  <a:cubicBezTo>
                    <a:pt x="28560" y="21760"/>
                    <a:pt x="28284" y="22434"/>
                    <a:pt x="27734" y="22986"/>
                  </a:cubicBezTo>
                  <a:cubicBezTo>
                    <a:pt x="27182" y="23538"/>
                    <a:pt x="26506" y="23812"/>
                    <a:pt x="25706" y="23812"/>
                  </a:cubicBezTo>
                  <a:cubicBezTo>
                    <a:pt x="24906" y="23812"/>
                    <a:pt x="24232" y="23538"/>
                    <a:pt x="23680" y="22986"/>
                  </a:cubicBezTo>
                  <a:cubicBezTo>
                    <a:pt x="23128" y="22434"/>
                    <a:pt x="22854" y="21760"/>
                    <a:pt x="22854" y="20960"/>
                  </a:cubicBezTo>
                  <a:lnTo>
                    <a:pt x="22854" y="19066"/>
                  </a:lnTo>
                  <a:lnTo>
                    <a:pt x="7626" y="19066"/>
                  </a:lnTo>
                  <a:lnTo>
                    <a:pt x="7626" y="20960"/>
                  </a:lnTo>
                  <a:cubicBezTo>
                    <a:pt x="7626" y="21760"/>
                    <a:pt x="7352" y="22434"/>
                    <a:pt x="6800" y="22986"/>
                  </a:cubicBezTo>
                  <a:cubicBezTo>
                    <a:pt x="6248" y="23538"/>
                    <a:pt x="5574" y="23812"/>
                    <a:pt x="4774" y="23812"/>
                  </a:cubicBezTo>
                  <a:cubicBezTo>
                    <a:pt x="3974" y="23812"/>
                    <a:pt x="3298" y="23538"/>
                    <a:pt x="2746" y="22986"/>
                  </a:cubicBezTo>
                  <a:cubicBezTo>
                    <a:pt x="2196" y="22434"/>
                    <a:pt x="1912" y="21760"/>
                    <a:pt x="1894" y="20960"/>
                  </a:cubicBezTo>
                  <a:lnTo>
                    <a:pt x="1894" y="19066"/>
                  </a:lnTo>
                  <a:lnTo>
                    <a:pt x="480" y="19066"/>
                  </a:lnTo>
                  <a:cubicBezTo>
                    <a:pt x="338" y="19066"/>
                    <a:pt x="222" y="19022"/>
                    <a:pt x="134" y="18932"/>
                  </a:cubicBezTo>
                  <a:cubicBezTo>
                    <a:pt x="44" y="18844"/>
                    <a:pt x="0" y="18728"/>
                    <a:pt x="0" y="18586"/>
                  </a:cubicBezTo>
                  <a:lnTo>
                    <a:pt x="0" y="12880"/>
                  </a:lnTo>
                  <a:cubicBezTo>
                    <a:pt x="0" y="11954"/>
                    <a:pt x="328" y="11164"/>
                    <a:pt x="986" y="10506"/>
                  </a:cubicBezTo>
                  <a:cubicBezTo>
                    <a:pt x="1644" y="9848"/>
                    <a:pt x="2426" y="9528"/>
                    <a:pt x="3334" y="9546"/>
                  </a:cubicBezTo>
                  <a:lnTo>
                    <a:pt x="3760" y="9546"/>
                  </a:lnTo>
                  <a:lnTo>
                    <a:pt x="5306" y="3306"/>
                  </a:lnTo>
                  <a:cubicBezTo>
                    <a:pt x="5538" y="2364"/>
                    <a:pt x="6054" y="1582"/>
                    <a:pt x="6854" y="960"/>
                  </a:cubicBezTo>
                  <a:cubicBezTo>
                    <a:pt x="7654" y="338"/>
                    <a:pt x="8542" y="18"/>
                    <a:pt x="9520" y="0"/>
                  </a:cubicBezTo>
                  <a:lnTo>
                    <a:pt x="20960" y="0"/>
                  </a:lnTo>
                  <a:cubicBezTo>
                    <a:pt x="21920" y="0"/>
                    <a:pt x="22808" y="320"/>
                    <a:pt x="23626" y="960"/>
                  </a:cubicBezTo>
                  <a:cubicBezTo>
                    <a:pt x="24444" y="1600"/>
                    <a:pt x="24960" y="2382"/>
                    <a:pt x="25174" y="3306"/>
                  </a:cubicBezTo>
                  <a:lnTo>
                    <a:pt x="26720" y="9546"/>
                  </a:lnTo>
                  <a:lnTo>
                    <a:pt x="27146" y="9546"/>
                  </a:lnTo>
                  <a:cubicBezTo>
                    <a:pt x="28072" y="9546"/>
                    <a:pt x="28854" y="9866"/>
                    <a:pt x="29494" y="10506"/>
                  </a:cubicBezTo>
                  <a:cubicBezTo>
                    <a:pt x="30134" y="11146"/>
                    <a:pt x="30462" y="11938"/>
                    <a:pt x="30480" y="1288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39">
              <a:extLst>
                <a:ext uri="{FF2B5EF4-FFF2-40B4-BE49-F238E27FC236}">
                  <a16:creationId xmlns:a16="http://schemas.microsoft.com/office/drawing/2014/main" id="{7014EDB6-4CAA-2518-6F90-62C8CEE5AF4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609674" y="3122450"/>
              <a:ext cx="282070" cy="374947"/>
            </a:xfrm>
            <a:custGeom>
              <a:avLst/>
              <a:gdLst>
                <a:gd name="T0" fmla="*/ 15706 w 17146"/>
                <a:gd name="T1" fmla="*/ 11458 h 22872"/>
                <a:gd name="T2" fmla="*/ 16720 w 17146"/>
                <a:gd name="T3" fmla="*/ 11858 h 22872"/>
                <a:gd name="T4" fmla="*/ 17146 w 17146"/>
                <a:gd name="T5" fmla="*/ 12872 h 22872"/>
                <a:gd name="T6" fmla="*/ 17146 w 17146"/>
                <a:gd name="T7" fmla="*/ 21458 h 22872"/>
                <a:gd name="T8" fmla="*/ 16720 w 17146"/>
                <a:gd name="T9" fmla="*/ 22444 h 22872"/>
                <a:gd name="T10" fmla="*/ 15706 w 17146"/>
                <a:gd name="T11" fmla="*/ 22872 h 22872"/>
                <a:gd name="T12" fmla="*/ 1440 w 17146"/>
                <a:gd name="T13" fmla="*/ 22872 h 22872"/>
                <a:gd name="T14" fmla="*/ 426 w 17146"/>
                <a:gd name="T15" fmla="*/ 22444 h 22872"/>
                <a:gd name="T16" fmla="*/ 0 w 17146"/>
                <a:gd name="T17" fmla="*/ 21458 h 22872"/>
                <a:gd name="T18" fmla="*/ 0 w 17146"/>
                <a:gd name="T19" fmla="*/ 12872 h 22872"/>
                <a:gd name="T20" fmla="*/ 426 w 17146"/>
                <a:gd name="T21" fmla="*/ 11858 h 22872"/>
                <a:gd name="T22" fmla="*/ 1440 w 17146"/>
                <a:gd name="T23" fmla="*/ 11458 h 22872"/>
                <a:gd name="T24" fmla="*/ 1894 w 17146"/>
                <a:gd name="T25" fmla="*/ 11458 h 22872"/>
                <a:gd name="T26" fmla="*/ 1894 w 17146"/>
                <a:gd name="T27" fmla="*/ 6684 h 22872"/>
                <a:gd name="T28" fmla="*/ 3866 w 17146"/>
                <a:gd name="T29" fmla="*/ 1964 h 22872"/>
                <a:gd name="T30" fmla="*/ 8560 w 17146"/>
                <a:gd name="T31" fmla="*/ 18 h 22872"/>
                <a:gd name="T32" fmla="*/ 13280 w 17146"/>
                <a:gd name="T33" fmla="*/ 1964 h 22872"/>
                <a:gd name="T34" fmla="*/ 15226 w 17146"/>
                <a:gd name="T35" fmla="*/ 6684 h 22872"/>
                <a:gd name="T36" fmla="*/ 14960 w 17146"/>
                <a:gd name="T37" fmla="*/ 7352 h 22872"/>
                <a:gd name="T38" fmla="*/ 14294 w 17146"/>
                <a:gd name="T39" fmla="*/ 7644 h 22872"/>
                <a:gd name="T40" fmla="*/ 13334 w 17146"/>
                <a:gd name="T41" fmla="*/ 7644 h 22872"/>
                <a:gd name="T42" fmla="*/ 12666 w 17146"/>
                <a:gd name="T43" fmla="*/ 7352 h 22872"/>
                <a:gd name="T44" fmla="*/ 12374 w 17146"/>
                <a:gd name="T45" fmla="*/ 6684 h 22872"/>
                <a:gd name="T46" fmla="*/ 11254 w 17146"/>
                <a:gd name="T47" fmla="*/ 3992 h 22872"/>
                <a:gd name="T48" fmla="*/ 8560 w 17146"/>
                <a:gd name="T49" fmla="*/ 2872 h 22872"/>
                <a:gd name="T50" fmla="*/ 5866 w 17146"/>
                <a:gd name="T51" fmla="*/ 3992 h 22872"/>
                <a:gd name="T52" fmla="*/ 4774 w 17146"/>
                <a:gd name="T53" fmla="*/ 6684 h 22872"/>
                <a:gd name="T54" fmla="*/ 4774 w 17146"/>
                <a:gd name="T55" fmla="*/ 11458 h 22872"/>
                <a:gd name="T56" fmla="*/ 15706 w 17146"/>
                <a:gd name="T57" fmla="*/ 11458 h 22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7146" h="22872">
                  <a:moveTo>
                    <a:pt x="15706" y="11458"/>
                  </a:moveTo>
                  <a:cubicBezTo>
                    <a:pt x="16116" y="11458"/>
                    <a:pt x="16454" y="11592"/>
                    <a:pt x="16720" y="11858"/>
                  </a:cubicBezTo>
                  <a:cubicBezTo>
                    <a:pt x="16986" y="12124"/>
                    <a:pt x="17128" y="12462"/>
                    <a:pt x="17146" y="12872"/>
                  </a:cubicBezTo>
                  <a:lnTo>
                    <a:pt x="17146" y="21458"/>
                  </a:lnTo>
                  <a:cubicBezTo>
                    <a:pt x="17146" y="21850"/>
                    <a:pt x="17004" y="22178"/>
                    <a:pt x="16720" y="22444"/>
                  </a:cubicBezTo>
                  <a:cubicBezTo>
                    <a:pt x="16436" y="22712"/>
                    <a:pt x="16098" y="22854"/>
                    <a:pt x="15706" y="22872"/>
                  </a:cubicBezTo>
                  <a:lnTo>
                    <a:pt x="1440" y="22872"/>
                  </a:lnTo>
                  <a:cubicBezTo>
                    <a:pt x="1032" y="22872"/>
                    <a:pt x="694" y="22730"/>
                    <a:pt x="426" y="22444"/>
                  </a:cubicBezTo>
                  <a:cubicBezTo>
                    <a:pt x="160" y="22160"/>
                    <a:pt x="18" y="21832"/>
                    <a:pt x="0" y="21458"/>
                  </a:cubicBezTo>
                  <a:lnTo>
                    <a:pt x="0" y="12872"/>
                  </a:lnTo>
                  <a:cubicBezTo>
                    <a:pt x="0" y="12480"/>
                    <a:pt x="142" y="12142"/>
                    <a:pt x="426" y="11858"/>
                  </a:cubicBezTo>
                  <a:cubicBezTo>
                    <a:pt x="712" y="11574"/>
                    <a:pt x="1048" y="11440"/>
                    <a:pt x="1440" y="11458"/>
                  </a:cubicBezTo>
                  <a:lnTo>
                    <a:pt x="1894" y="11458"/>
                  </a:lnTo>
                  <a:lnTo>
                    <a:pt x="1894" y="6684"/>
                  </a:lnTo>
                  <a:cubicBezTo>
                    <a:pt x="1894" y="4854"/>
                    <a:pt x="2552" y="3280"/>
                    <a:pt x="3866" y="1964"/>
                  </a:cubicBezTo>
                  <a:cubicBezTo>
                    <a:pt x="5182" y="650"/>
                    <a:pt x="6746" y="0"/>
                    <a:pt x="8560" y="18"/>
                  </a:cubicBezTo>
                  <a:cubicBezTo>
                    <a:pt x="10374" y="36"/>
                    <a:pt x="11946" y="684"/>
                    <a:pt x="13280" y="1964"/>
                  </a:cubicBezTo>
                  <a:cubicBezTo>
                    <a:pt x="14614" y="3244"/>
                    <a:pt x="15262" y="4818"/>
                    <a:pt x="15226" y="6684"/>
                  </a:cubicBezTo>
                  <a:cubicBezTo>
                    <a:pt x="15226" y="6934"/>
                    <a:pt x="15138" y="7156"/>
                    <a:pt x="14960" y="7352"/>
                  </a:cubicBezTo>
                  <a:cubicBezTo>
                    <a:pt x="14782" y="7546"/>
                    <a:pt x="14560" y="7644"/>
                    <a:pt x="14294" y="7644"/>
                  </a:cubicBezTo>
                  <a:lnTo>
                    <a:pt x="13334" y="7644"/>
                  </a:lnTo>
                  <a:cubicBezTo>
                    <a:pt x="13084" y="7644"/>
                    <a:pt x="12862" y="7546"/>
                    <a:pt x="12666" y="7352"/>
                  </a:cubicBezTo>
                  <a:cubicBezTo>
                    <a:pt x="12472" y="7156"/>
                    <a:pt x="12374" y="6934"/>
                    <a:pt x="12374" y="6684"/>
                  </a:cubicBezTo>
                  <a:cubicBezTo>
                    <a:pt x="12374" y="5636"/>
                    <a:pt x="12000" y="4738"/>
                    <a:pt x="11254" y="3992"/>
                  </a:cubicBezTo>
                  <a:cubicBezTo>
                    <a:pt x="10506" y="3244"/>
                    <a:pt x="9608" y="2872"/>
                    <a:pt x="8560" y="2872"/>
                  </a:cubicBezTo>
                  <a:cubicBezTo>
                    <a:pt x="7512" y="2872"/>
                    <a:pt x="6614" y="3244"/>
                    <a:pt x="5866" y="3992"/>
                  </a:cubicBezTo>
                  <a:cubicBezTo>
                    <a:pt x="5120" y="4738"/>
                    <a:pt x="4756" y="5636"/>
                    <a:pt x="4774" y="6684"/>
                  </a:cubicBezTo>
                  <a:lnTo>
                    <a:pt x="4774" y="11458"/>
                  </a:lnTo>
                  <a:lnTo>
                    <a:pt x="15706" y="11458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0946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and Divide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065278-1D20-269C-3B77-7594B5057B3D}"/>
              </a:ext>
            </a:extLst>
          </p:cNvPr>
          <p:cNvGrpSpPr/>
          <p:nvPr/>
        </p:nvGrpSpPr>
        <p:grpSpPr>
          <a:xfrm>
            <a:off x="2515525" y="1989133"/>
            <a:ext cx="6583892" cy="3469635"/>
            <a:chOff x="1152273" y="2084077"/>
            <a:chExt cx="6583892" cy="3469635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A441CBD-9CF9-F974-A617-E2AFADF877F4}"/>
                </a:ext>
              </a:extLst>
            </p:cNvPr>
            <p:cNvSpPr/>
            <p:nvPr/>
          </p:nvSpPr>
          <p:spPr bwMode="auto">
            <a:xfrm>
              <a:off x="4118380" y="2084077"/>
              <a:ext cx="907239" cy="907239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10917AE-855B-1FC2-B893-280EEA042C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85931" y="2815070"/>
              <a:ext cx="2172171" cy="2096965"/>
            </a:xfrm>
            <a:custGeom>
              <a:avLst/>
              <a:gdLst>
                <a:gd name="connsiteX0" fmla="*/ 1810260 w 2610125"/>
                <a:gd name="connsiteY0" fmla="*/ 0 h 2519757"/>
                <a:gd name="connsiteX1" fmla="*/ 1815158 w 2610125"/>
                <a:gd name="connsiteY1" fmla="*/ 1793 h 2519757"/>
                <a:gd name="connsiteX2" fmla="*/ 2275099 w 2610125"/>
                <a:gd name="connsiteY2" fmla="*/ 328150 h 2519757"/>
                <a:gd name="connsiteX3" fmla="*/ 2305362 w 2610125"/>
                <a:gd name="connsiteY3" fmla="*/ 366667 h 2519757"/>
                <a:gd name="connsiteX4" fmla="*/ 2283563 w 2610125"/>
                <a:gd name="connsiteY4" fmla="*/ 393088 h 2519757"/>
                <a:gd name="connsiteX5" fmla="*/ 2179107 w 2610125"/>
                <a:gd name="connsiteY5" fmla="*/ 735052 h 2519757"/>
                <a:gd name="connsiteX6" fmla="*/ 2552658 w 2610125"/>
                <a:gd name="connsiteY6" fmla="*/ 1298610 h 2519757"/>
                <a:gd name="connsiteX7" fmla="*/ 2610125 w 2610125"/>
                <a:gd name="connsiteY7" fmla="*/ 1316449 h 2519757"/>
                <a:gd name="connsiteX8" fmla="*/ 2608770 w 2610125"/>
                <a:gd name="connsiteY8" fmla="*/ 1343272 h 2519757"/>
                <a:gd name="connsiteX9" fmla="*/ 2472171 w 2610125"/>
                <a:gd name="connsiteY9" fmla="*/ 1805879 h 2519757"/>
                <a:gd name="connsiteX10" fmla="*/ 2416164 w 2610125"/>
                <a:gd name="connsiteY10" fmla="*/ 1903982 h 2519757"/>
                <a:gd name="connsiteX11" fmla="*/ 2346519 w 2610125"/>
                <a:gd name="connsiteY11" fmla="*/ 1882363 h 2519757"/>
                <a:gd name="connsiteX12" fmla="*/ 2223255 w 2610125"/>
                <a:gd name="connsiteY12" fmla="*/ 1869937 h 2519757"/>
                <a:gd name="connsiteX13" fmla="*/ 1611633 w 2610125"/>
                <a:gd name="connsiteY13" fmla="*/ 2481559 h 2519757"/>
                <a:gd name="connsiteX14" fmla="*/ 1611700 w 2610125"/>
                <a:gd name="connsiteY14" fmla="*/ 2482220 h 2519757"/>
                <a:gd name="connsiteX15" fmla="*/ 1553138 w 2610125"/>
                <a:gd name="connsiteY15" fmla="*/ 2496309 h 2519757"/>
                <a:gd name="connsiteX16" fmla="*/ 1305062 w 2610125"/>
                <a:gd name="connsiteY16" fmla="*/ 2519757 h 2519757"/>
                <a:gd name="connsiteX17" fmla="*/ 1056987 w 2610125"/>
                <a:gd name="connsiteY17" fmla="*/ 2496309 h 2519757"/>
                <a:gd name="connsiteX18" fmla="*/ 998424 w 2610125"/>
                <a:gd name="connsiteY18" fmla="*/ 2482220 h 2519757"/>
                <a:gd name="connsiteX19" fmla="*/ 998490 w 2610125"/>
                <a:gd name="connsiteY19" fmla="*/ 2481559 h 2519757"/>
                <a:gd name="connsiteX20" fmla="*/ 386868 w 2610125"/>
                <a:gd name="connsiteY20" fmla="*/ 1869937 h 2519757"/>
                <a:gd name="connsiteX21" fmla="*/ 263605 w 2610125"/>
                <a:gd name="connsiteY21" fmla="*/ 1882363 h 2519757"/>
                <a:gd name="connsiteX22" fmla="*/ 193961 w 2610125"/>
                <a:gd name="connsiteY22" fmla="*/ 1903982 h 2519757"/>
                <a:gd name="connsiteX23" fmla="*/ 137953 w 2610125"/>
                <a:gd name="connsiteY23" fmla="*/ 1805879 h 2519757"/>
                <a:gd name="connsiteX24" fmla="*/ 1354 w 2610125"/>
                <a:gd name="connsiteY24" fmla="*/ 1343272 h 2519757"/>
                <a:gd name="connsiteX25" fmla="*/ 0 w 2610125"/>
                <a:gd name="connsiteY25" fmla="*/ 1316448 h 2519757"/>
                <a:gd name="connsiteX26" fmla="*/ 57465 w 2610125"/>
                <a:gd name="connsiteY26" fmla="*/ 1298610 h 2519757"/>
                <a:gd name="connsiteX27" fmla="*/ 431016 w 2610125"/>
                <a:gd name="connsiteY27" fmla="*/ 735052 h 2519757"/>
                <a:gd name="connsiteX28" fmla="*/ 326561 w 2610125"/>
                <a:gd name="connsiteY28" fmla="*/ 393088 h 2519757"/>
                <a:gd name="connsiteX29" fmla="*/ 303469 w 2610125"/>
                <a:gd name="connsiteY29" fmla="*/ 365101 h 2519757"/>
                <a:gd name="connsiteX30" fmla="*/ 378417 w 2610125"/>
                <a:gd name="connsiteY30" fmla="*/ 282638 h 2519757"/>
                <a:gd name="connsiteX31" fmla="*/ 794966 w 2610125"/>
                <a:gd name="connsiteY31" fmla="*/ 1793 h 2519757"/>
                <a:gd name="connsiteX32" fmla="*/ 799863 w 2610125"/>
                <a:gd name="connsiteY32" fmla="*/ 1 h 2519757"/>
                <a:gd name="connsiteX33" fmla="*/ 872579 w 2610125"/>
                <a:gd name="connsiteY33" fmla="*/ 88133 h 2519757"/>
                <a:gd name="connsiteX34" fmla="*/ 1305061 w 2610125"/>
                <a:gd name="connsiteY34" fmla="*/ 267273 h 2519757"/>
                <a:gd name="connsiteX35" fmla="*/ 1737543 w 2610125"/>
                <a:gd name="connsiteY35" fmla="*/ 88133 h 2519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610125" h="2519757">
                  <a:moveTo>
                    <a:pt x="1810260" y="0"/>
                  </a:moveTo>
                  <a:lnTo>
                    <a:pt x="1815158" y="1793"/>
                  </a:lnTo>
                  <a:cubicBezTo>
                    <a:pt x="1991539" y="76395"/>
                    <a:pt x="2148187" y="188516"/>
                    <a:pt x="2275099" y="328150"/>
                  </a:cubicBezTo>
                  <a:lnTo>
                    <a:pt x="2305362" y="366667"/>
                  </a:lnTo>
                  <a:lnTo>
                    <a:pt x="2283563" y="393088"/>
                  </a:lnTo>
                  <a:cubicBezTo>
                    <a:pt x="2217615" y="490704"/>
                    <a:pt x="2179107" y="608381"/>
                    <a:pt x="2179107" y="735052"/>
                  </a:cubicBezTo>
                  <a:cubicBezTo>
                    <a:pt x="2179107" y="988395"/>
                    <a:pt x="2333138" y="1205761"/>
                    <a:pt x="2552658" y="1298610"/>
                  </a:cubicBezTo>
                  <a:lnTo>
                    <a:pt x="2610125" y="1316449"/>
                  </a:lnTo>
                  <a:lnTo>
                    <a:pt x="2608770" y="1343272"/>
                  </a:lnTo>
                  <a:cubicBezTo>
                    <a:pt x="2591993" y="1508475"/>
                    <a:pt x="2544530" y="1664607"/>
                    <a:pt x="2472171" y="1805879"/>
                  </a:cubicBezTo>
                  <a:lnTo>
                    <a:pt x="2416164" y="1903982"/>
                  </a:lnTo>
                  <a:lnTo>
                    <a:pt x="2346519" y="1882363"/>
                  </a:lnTo>
                  <a:cubicBezTo>
                    <a:pt x="2306703" y="1874216"/>
                    <a:pt x="2265479" y="1869937"/>
                    <a:pt x="2223255" y="1869937"/>
                  </a:cubicBezTo>
                  <a:cubicBezTo>
                    <a:pt x="1885465" y="1869937"/>
                    <a:pt x="1611633" y="2143769"/>
                    <a:pt x="1611633" y="2481559"/>
                  </a:cubicBezTo>
                  <a:lnTo>
                    <a:pt x="1611700" y="2482220"/>
                  </a:lnTo>
                  <a:lnTo>
                    <a:pt x="1553138" y="2496309"/>
                  </a:lnTo>
                  <a:cubicBezTo>
                    <a:pt x="1472811" y="2511700"/>
                    <a:pt x="1389877" y="2519757"/>
                    <a:pt x="1305062" y="2519757"/>
                  </a:cubicBezTo>
                  <a:cubicBezTo>
                    <a:pt x="1220247" y="2519757"/>
                    <a:pt x="1137314" y="2511700"/>
                    <a:pt x="1056987" y="2496309"/>
                  </a:cubicBezTo>
                  <a:lnTo>
                    <a:pt x="998424" y="2482220"/>
                  </a:lnTo>
                  <a:lnTo>
                    <a:pt x="998490" y="2481559"/>
                  </a:lnTo>
                  <a:cubicBezTo>
                    <a:pt x="998490" y="2143769"/>
                    <a:pt x="724658" y="1869937"/>
                    <a:pt x="386868" y="1869937"/>
                  </a:cubicBezTo>
                  <a:cubicBezTo>
                    <a:pt x="344644" y="1869937"/>
                    <a:pt x="303420" y="1874216"/>
                    <a:pt x="263605" y="1882363"/>
                  </a:cubicBezTo>
                  <a:lnTo>
                    <a:pt x="193961" y="1903982"/>
                  </a:lnTo>
                  <a:lnTo>
                    <a:pt x="137953" y="1805879"/>
                  </a:lnTo>
                  <a:cubicBezTo>
                    <a:pt x="65594" y="1664607"/>
                    <a:pt x="18131" y="1508475"/>
                    <a:pt x="1354" y="1343272"/>
                  </a:cubicBezTo>
                  <a:lnTo>
                    <a:pt x="0" y="1316448"/>
                  </a:lnTo>
                  <a:lnTo>
                    <a:pt x="57465" y="1298610"/>
                  </a:lnTo>
                  <a:cubicBezTo>
                    <a:pt x="276986" y="1205761"/>
                    <a:pt x="431016" y="988395"/>
                    <a:pt x="431016" y="735052"/>
                  </a:cubicBezTo>
                  <a:cubicBezTo>
                    <a:pt x="431016" y="608381"/>
                    <a:pt x="392509" y="490704"/>
                    <a:pt x="326561" y="393088"/>
                  </a:cubicBezTo>
                  <a:lnTo>
                    <a:pt x="303469" y="365101"/>
                  </a:lnTo>
                  <a:lnTo>
                    <a:pt x="378417" y="282638"/>
                  </a:lnTo>
                  <a:cubicBezTo>
                    <a:pt x="496992" y="164064"/>
                    <a:pt x="638184" y="68106"/>
                    <a:pt x="794966" y="1793"/>
                  </a:cubicBezTo>
                  <a:lnTo>
                    <a:pt x="799863" y="1"/>
                  </a:lnTo>
                  <a:lnTo>
                    <a:pt x="872579" y="88133"/>
                  </a:lnTo>
                  <a:cubicBezTo>
                    <a:pt x="983261" y="198815"/>
                    <a:pt x="1136166" y="267273"/>
                    <a:pt x="1305061" y="267273"/>
                  </a:cubicBezTo>
                  <a:cubicBezTo>
                    <a:pt x="1473956" y="267273"/>
                    <a:pt x="1626862" y="198815"/>
                    <a:pt x="1737543" y="88133"/>
                  </a:cubicBezTo>
                  <a:close/>
                </a:path>
              </a:pathLst>
            </a:custGeom>
            <a:solidFill>
              <a:srgbClr val="011F30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8740" tIns="198740" rIns="198740" bIns="1987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</a:pPr>
              <a:endParaRPr lang="en-US" sz="2400" dirty="0">
                <a:highlight>
                  <a:srgbClr val="0F1D37"/>
                </a:highlight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D5112AE-2E58-2F88-4F24-E2B5962A48D5}"/>
                </a:ext>
              </a:extLst>
            </p:cNvPr>
            <p:cNvSpPr/>
            <p:nvPr/>
          </p:nvSpPr>
          <p:spPr bwMode="auto">
            <a:xfrm>
              <a:off x="5349355" y="2974987"/>
              <a:ext cx="907239" cy="907239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AD8DF86-4895-0662-092C-E0A6181690C5}"/>
                </a:ext>
              </a:extLst>
            </p:cNvPr>
            <p:cNvSpPr/>
            <p:nvPr/>
          </p:nvSpPr>
          <p:spPr bwMode="auto">
            <a:xfrm>
              <a:off x="4881429" y="4420804"/>
              <a:ext cx="907239" cy="907239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D0DF844D-DDE4-968D-4F91-5CB1E35A26AC}"/>
                </a:ext>
              </a:extLst>
            </p:cNvPr>
            <p:cNvSpPr/>
            <p:nvPr/>
          </p:nvSpPr>
          <p:spPr bwMode="auto">
            <a:xfrm>
              <a:off x="3361703" y="4420804"/>
              <a:ext cx="907239" cy="90723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ADB2E8-B00D-E618-2129-8698EF245AC8}"/>
                </a:ext>
              </a:extLst>
            </p:cNvPr>
            <p:cNvSpPr/>
            <p:nvPr/>
          </p:nvSpPr>
          <p:spPr bwMode="auto">
            <a:xfrm>
              <a:off x="2891790" y="2974421"/>
              <a:ext cx="907239" cy="90723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F57F65D-AC32-030C-4FE1-67F8F255D6D5}"/>
                </a:ext>
              </a:extLst>
            </p:cNvPr>
            <p:cNvSpPr txBox="1"/>
            <p:nvPr/>
          </p:nvSpPr>
          <p:spPr>
            <a:xfrm>
              <a:off x="5025618" y="2101421"/>
              <a:ext cx="1456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industry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70FF313-D428-73A9-4BEA-CDA8F9B8A268}"/>
                </a:ext>
              </a:extLst>
            </p:cNvPr>
            <p:cNvSpPr txBox="1"/>
            <p:nvPr/>
          </p:nvSpPr>
          <p:spPr>
            <a:xfrm>
              <a:off x="6279863" y="3195362"/>
              <a:ext cx="1456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industry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3A083A-073E-2404-5C2E-C14406E0755A}"/>
                </a:ext>
              </a:extLst>
            </p:cNvPr>
            <p:cNvSpPr txBox="1"/>
            <p:nvPr/>
          </p:nvSpPr>
          <p:spPr>
            <a:xfrm>
              <a:off x="5820798" y="4784271"/>
              <a:ext cx="145630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industry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30582B2-A07B-49F2-B7F2-8D2BF62DFE25}"/>
                </a:ext>
              </a:extLst>
            </p:cNvPr>
            <p:cNvSpPr txBox="1"/>
            <p:nvPr/>
          </p:nvSpPr>
          <p:spPr>
            <a:xfrm>
              <a:off x="1600200" y="4784271"/>
              <a:ext cx="17112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industry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02A1698-C2C9-02E6-1C30-F962E3F20666}"/>
                </a:ext>
              </a:extLst>
            </p:cNvPr>
            <p:cNvSpPr txBox="1"/>
            <p:nvPr/>
          </p:nvSpPr>
          <p:spPr>
            <a:xfrm>
              <a:off x="1152273" y="3195362"/>
              <a:ext cx="1711264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industry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29C310E-D2EB-22F6-907D-929851EEDE88}"/>
                </a:ext>
              </a:extLst>
            </p:cNvPr>
            <p:cNvSpPr txBox="1"/>
            <p:nvPr/>
          </p:nvSpPr>
          <p:spPr>
            <a:xfrm>
              <a:off x="4030520" y="3673188"/>
              <a:ext cx="108296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</a:t>
              </a:r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TEXT</a:t>
              </a:r>
            </a:p>
          </p:txBody>
        </p:sp>
        <p:sp>
          <p:nvSpPr>
            <p:cNvPr id="41" name="Freeform 370">
              <a:extLst>
                <a:ext uri="{FF2B5EF4-FFF2-40B4-BE49-F238E27FC236}">
                  <a16:creationId xmlns:a16="http://schemas.microsoft.com/office/drawing/2014/main" id="{20188CA9-2A54-D34E-98A6-A7A82CE27B6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97363" y="4749130"/>
              <a:ext cx="235917" cy="235917"/>
            </a:xfrm>
            <a:custGeom>
              <a:avLst/>
              <a:gdLst>
                <a:gd name="T0" fmla="*/ 0 w 200"/>
                <a:gd name="T1" fmla="*/ 100 h 200"/>
                <a:gd name="T2" fmla="*/ 200 w 200"/>
                <a:gd name="T3" fmla="*/ 100 h 200"/>
                <a:gd name="T4" fmla="*/ 157 w 200"/>
                <a:gd name="T5" fmla="*/ 134 h 200"/>
                <a:gd name="T6" fmla="*/ 186 w 200"/>
                <a:gd name="T7" fmla="*/ 107 h 200"/>
                <a:gd name="T8" fmla="*/ 157 w 200"/>
                <a:gd name="T9" fmla="*/ 134 h 200"/>
                <a:gd name="T10" fmla="*/ 40 w 200"/>
                <a:gd name="T11" fmla="*/ 94 h 200"/>
                <a:gd name="T12" fmla="*/ 20 w 200"/>
                <a:gd name="T13" fmla="*/ 67 h 200"/>
                <a:gd name="T14" fmla="*/ 143 w 200"/>
                <a:gd name="T15" fmla="*/ 67 h 200"/>
                <a:gd name="T16" fmla="*/ 107 w 200"/>
                <a:gd name="T17" fmla="*/ 94 h 200"/>
                <a:gd name="T18" fmla="*/ 143 w 200"/>
                <a:gd name="T19" fmla="*/ 67 h 200"/>
                <a:gd name="T20" fmla="*/ 107 w 200"/>
                <a:gd name="T21" fmla="*/ 15 h 200"/>
                <a:gd name="T22" fmla="*/ 131 w 200"/>
                <a:gd name="T23" fmla="*/ 36 h 200"/>
                <a:gd name="T24" fmla="*/ 107 w 200"/>
                <a:gd name="T25" fmla="*/ 54 h 200"/>
                <a:gd name="T26" fmla="*/ 84 w 200"/>
                <a:gd name="T27" fmla="*/ 19 h 200"/>
                <a:gd name="T28" fmla="*/ 93 w 200"/>
                <a:gd name="T29" fmla="*/ 54 h 200"/>
                <a:gd name="T30" fmla="*/ 69 w 200"/>
                <a:gd name="T31" fmla="*/ 36 h 200"/>
                <a:gd name="T32" fmla="*/ 93 w 200"/>
                <a:gd name="T33" fmla="*/ 94 h 200"/>
                <a:gd name="T34" fmla="*/ 57 w 200"/>
                <a:gd name="T35" fmla="*/ 67 h 200"/>
                <a:gd name="T36" fmla="*/ 20 w 200"/>
                <a:gd name="T37" fmla="*/ 134 h 200"/>
                <a:gd name="T38" fmla="*/ 40 w 200"/>
                <a:gd name="T39" fmla="*/ 107 h 200"/>
                <a:gd name="T40" fmla="*/ 20 w 200"/>
                <a:gd name="T41" fmla="*/ 134 h 200"/>
                <a:gd name="T42" fmla="*/ 93 w 200"/>
                <a:gd name="T43" fmla="*/ 107 h 200"/>
                <a:gd name="T44" fmla="*/ 57 w 200"/>
                <a:gd name="T45" fmla="*/ 134 h 200"/>
                <a:gd name="T46" fmla="*/ 93 w 200"/>
                <a:gd name="T47" fmla="*/ 147 h 200"/>
                <a:gd name="T48" fmla="*/ 84 w 200"/>
                <a:gd name="T49" fmla="*/ 182 h 200"/>
                <a:gd name="T50" fmla="*/ 61 w 200"/>
                <a:gd name="T51" fmla="*/ 147 h 200"/>
                <a:gd name="T52" fmla="*/ 131 w 200"/>
                <a:gd name="T53" fmla="*/ 164 h 200"/>
                <a:gd name="T54" fmla="*/ 107 w 200"/>
                <a:gd name="T55" fmla="*/ 186 h 200"/>
                <a:gd name="T56" fmla="*/ 139 w 200"/>
                <a:gd name="T57" fmla="*/ 147 h 200"/>
                <a:gd name="T58" fmla="*/ 107 w 200"/>
                <a:gd name="T59" fmla="*/ 134 h 200"/>
                <a:gd name="T60" fmla="*/ 147 w 200"/>
                <a:gd name="T61" fmla="*/ 107 h 200"/>
                <a:gd name="T62" fmla="*/ 107 w 200"/>
                <a:gd name="T63" fmla="*/ 134 h 200"/>
                <a:gd name="T64" fmla="*/ 157 w 200"/>
                <a:gd name="T65" fmla="*/ 67 h 200"/>
                <a:gd name="T66" fmla="*/ 186 w 200"/>
                <a:gd name="T67" fmla="*/ 94 h 200"/>
                <a:gd name="T68" fmla="*/ 173 w 200"/>
                <a:gd name="T69" fmla="*/ 54 h 200"/>
                <a:gd name="T70" fmla="*/ 137 w 200"/>
                <a:gd name="T71" fmla="*/ 22 h 200"/>
                <a:gd name="T72" fmla="*/ 173 w 200"/>
                <a:gd name="T73" fmla="*/ 54 h 200"/>
                <a:gd name="T74" fmla="*/ 63 w 200"/>
                <a:gd name="T75" fmla="*/ 22 h 200"/>
                <a:gd name="T76" fmla="*/ 27 w 200"/>
                <a:gd name="T77" fmla="*/ 54 h 200"/>
                <a:gd name="T78" fmla="*/ 27 w 200"/>
                <a:gd name="T79" fmla="*/ 147 h 200"/>
                <a:gd name="T80" fmla="*/ 63 w 200"/>
                <a:gd name="T81" fmla="*/ 179 h 200"/>
                <a:gd name="T82" fmla="*/ 27 w 200"/>
                <a:gd name="T83" fmla="*/ 147 h 200"/>
                <a:gd name="T84" fmla="*/ 137 w 200"/>
                <a:gd name="T85" fmla="*/ 179 h 200"/>
                <a:gd name="T86" fmla="*/ 173 w 200"/>
                <a:gd name="T87" fmla="*/ 14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0" h="200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6"/>
                    <a:pt x="45" y="200"/>
                    <a:pt x="100" y="200"/>
                  </a:cubicBezTo>
                  <a:cubicBezTo>
                    <a:pt x="155" y="200"/>
                    <a:pt x="200" y="156"/>
                    <a:pt x="200" y="100"/>
                  </a:cubicBezTo>
                  <a:cubicBezTo>
                    <a:pt x="200" y="45"/>
                    <a:pt x="155" y="0"/>
                    <a:pt x="100" y="0"/>
                  </a:cubicBezTo>
                  <a:close/>
                  <a:moveTo>
                    <a:pt x="157" y="134"/>
                  </a:moveTo>
                  <a:cubicBezTo>
                    <a:pt x="158" y="125"/>
                    <a:pt x="160" y="116"/>
                    <a:pt x="160" y="107"/>
                  </a:cubicBezTo>
                  <a:lnTo>
                    <a:pt x="186" y="107"/>
                  </a:lnTo>
                  <a:cubicBezTo>
                    <a:pt x="186" y="116"/>
                    <a:pt x="184" y="125"/>
                    <a:pt x="180" y="134"/>
                  </a:cubicBezTo>
                  <a:lnTo>
                    <a:pt x="157" y="134"/>
                  </a:lnTo>
                  <a:close/>
                  <a:moveTo>
                    <a:pt x="43" y="67"/>
                  </a:moveTo>
                  <a:cubicBezTo>
                    <a:pt x="42" y="75"/>
                    <a:pt x="40" y="84"/>
                    <a:pt x="40" y="94"/>
                  </a:cubicBezTo>
                  <a:lnTo>
                    <a:pt x="14" y="94"/>
                  </a:lnTo>
                  <a:cubicBezTo>
                    <a:pt x="14" y="84"/>
                    <a:pt x="16" y="76"/>
                    <a:pt x="20" y="67"/>
                  </a:cubicBezTo>
                  <a:lnTo>
                    <a:pt x="43" y="67"/>
                  </a:lnTo>
                  <a:close/>
                  <a:moveTo>
                    <a:pt x="143" y="67"/>
                  </a:moveTo>
                  <a:cubicBezTo>
                    <a:pt x="145" y="76"/>
                    <a:pt x="146" y="84"/>
                    <a:pt x="147" y="94"/>
                  </a:cubicBezTo>
                  <a:lnTo>
                    <a:pt x="107" y="94"/>
                  </a:lnTo>
                  <a:lnTo>
                    <a:pt x="107" y="67"/>
                  </a:lnTo>
                  <a:lnTo>
                    <a:pt x="143" y="67"/>
                  </a:lnTo>
                  <a:close/>
                  <a:moveTo>
                    <a:pt x="107" y="54"/>
                  </a:moveTo>
                  <a:lnTo>
                    <a:pt x="107" y="15"/>
                  </a:lnTo>
                  <a:cubicBezTo>
                    <a:pt x="110" y="16"/>
                    <a:pt x="113" y="17"/>
                    <a:pt x="116" y="19"/>
                  </a:cubicBezTo>
                  <a:cubicBezTo>
                    <a:pt x="121" y="23"/>
                    <a:pt x="127" y="29"/>
                    <a:pt x="131" y="36"/>
                  </a:cubicBezTo>
                  <a:cubicBezTo>
                    <a:pt x="134" y="42"/>
                    <a:pt x="137" y="47"/>
                    <a:pt x="139" y="54"/>
                  </a:cubicBezTo>
                  <a:lnTo>
                    <a:pt x="107" y="54"/>
                  </a:lnTo>
                  <a:close/>
                  <a:moveTo>
                    <a:pt x="69" y="36"/>
                  </a:moveTo>
                  <a:cubicBezTo>
                    <a:pt x="73" y="29"/>
                    <a:pt x="79" y="23"/>
                    <a:pt x="84" y="19"/>
                  </a:cubicBezTo>
                  <a:cubicBezTo>
                    <a:pt x="87" y="17"/>
                    <a:pt x="90" y="16"/>
                    <a:pt x="93" y="15"/>
                  </a:cubicBezTo>
                  <a:lnTo>
                    <a:pt x="93" y="54"/>
                  </a:lnTo>
                  <a:lnTo>
                    <a:pt x="61" y="54"/>
                  </a:lnTo>
                  <a:cubicBezTo>
                    <a:pt x="63" y="47"/>
                    <a:pt x="66" y="42"/>
                    <a:pt x="69" y="36"/>
                  </a:cubicBezTo>
                  <a:close/>
                  <a:moveTo>
                    <a:pt x="93" y="67"/>
                  </a:moveTo>
                  <a:lnTo>
                    <a:pt x="93" y="94"/>
                  </a:lnTo>
                  <a:lnTo>
                    <a:pt x="53" y="94"/>
                  </a:lnTo>
                  <a:cubicBezTo>
                    <a:pt x="54" y="84"/>
                    <a:pt x="55" y="76"/>
                    <a:pt x="57" y="67"/>
                  </a:cubicBezTo>
                  <a:lnTo>
                    <a:pt x="93" y="67"/>
                  </a:lnTo>
                  <a:close/>
                  <a:moveTo>
                    <a:pt x="20" y="134"/>
                  </a:moveTo>
                  <a:cubicBezTo>
                    <a:pt x="16" y="125"/>
                    <a:pt x="14" y="116"/>
                    <a:pt x="14" y="107"/>
                  </a:cubicBezTo>
                  <a:lnTo>
                    <a:pt x="40" y="107"/>
                  </a:lnTo>
                  <a:cubicBezTo>
                    <a:pt x="41" y="116"/>
                    <a:pt x="42" y="125"/>
                    <a:pt x="43" y="134"/>
                  </a:cubicBezTo>
                  <a:lnTo>
                    <a:pt x="20" y="134"/>
                  </a:lnTo>
                  <a:close/>
                  <a:moveTo>
                    <a:pt x="53" y="107"/>
                  </a:moveTo>
                  <a:lnTo>
                    <a:pt x="93" y="107"/>
                  </a:lnTo>
                  <a:lnTo>
                    <a:pt x="93" y="134"/>
                  </a:lnTo>
                  <a:lnTo>
                    <a:pt x="57" y="134"/>
                  </a:lnTo>
                  <a:cubicBezTo>
                    <a:pt x="55" y="125"/>
                    <a:pt x="54" y="116"/>
                    <a:pt x="53" y="107"/>
                  </a:cubicBezTo>
                  <a:close/>
                  <a:moveTo>
                    <a:pt x="93" y="147"/>
                  </a:moveTo>
                  <a:lnTo>
                    <a:pt x="93" y="186"/>
                  </a:lnTo>
                  <a:cubicBezTo>
                    <a:pt x="90" y="185"/>
                    <a:pt x="87" y="184"/>
                    <a:pt x="84" y="182"/>
                  </a:cubicBezTo>
                  <a:cubicBezTo>
                    <a:pt x="79" y="178"/>
                    <a:pt x="73" y="172"/>
                    <a:pt x="69" y="164"/>
                  </a:cubicBezTo>
                  <a:cubicBezTo>
                    <a:pt x="66" y="159"/>
                    <a:pt x="63" y="153"/>
                    <a:pt x="61" y="147"/>
                  </a:cubicBezTo>
                  <a:lnTo>
                    <a:pt x="93" y="147"/>
                  </a:lnTo>
                  <a:close/>
                  <a:moveTo>
                    <a:pt x="131" y="164"/>
                  </a:moveTo>
                  <a:cubicBezTo>
                    <a:pt x="127" y="172"/>
                    <a:pt x="121" y="178"/>
                    <a:pt x="116" y="182"/>
                  </a:cubicBezTo>
                  <a:cubicBezTo>
                    <a:pt x="113" y="184"/>
                    <a:pt x="110" y="185"/>
                    <a:pt x="107" y="186"/>
                  </a:cubicBezTo>
                  <a:lnTo>
                    <a:pt x="107" y="147"/>
                  </a:lnTo>
                  <a:lnTo>
                    <a:pt x="139" y="147"/>
                  </a:lnTo>
                  <a:cubicBezTo>
                    <a:pt x="137" y="153"/>
                    <a:pt x="134" y="159"/>
                    <a:pt x="131" y="164"/>
                  </a:cubicBezTo>
                  <a:close/>
                  <a:moveTo>
                    <a:pt x="107" y="134"/>
                  </a:moveTo>
                  <a:lnTo>
                    <a:pt x="107" y="107"/>
                  </a:lnTo>
                  <a:lnTo>
                    <a:pt x="147" y="107"/>
                  </a:lnTo>
                  <a:cubicBezTo>
                    <a:pt x="146" y="116"/>
                    <a:pt x="145" y="125"/>
                    <a:pt x="143" y="134"/>
                  </a:cubicBezTo>
                  <a:lnTo>
                    <a:pt x="107" y="134"/>
                  </a:lnTo>
                  <a:close/>
                  <a:moveTo>
                    <a:pt x="160" y="94"/>
                  </a:moveTo>
                  <a:cubicBezTo>
                    <a:pt x="159" y="84"/>
                    <a:pt x="158" y="75"/>
                    <a:pt x="157" y="67"/>
                  </a:cubicBezTo>
                  <a:lnTo>
                    <a:pt x="180" y="67"/>
                  </a:lnTo>
                  <a:cubicBezTo>
                    <a:pt x="184" y="76"/>
                    <a:pt x="186" y="84"/>
                    <a:pt x="186" y="94"/>
                  </a:cubicBezTo>
                  <a:lnTo>
                    <a:pt x="160" y="94"/>
                  </a:lnTo>
                  <a:close/>
                  <a:moveTo>
                    <a:pt x="173" y="54"/>
                  </a:moveTo>
                  <a:lnTo>
                    <a:pt x="153" y="54"/>
                  </a:lnTo>
                  <a:cubicBezTo>
                    <a:pt x="149" y="41"/>
                    <a:pt x="144" y="31"/>
                    <a:pt x="137" y="22"/>
                  </a:cubicBezTo>
                  <a:cubicBezTo>
                    <a:pt x="146" y="26"/>
                    <a:pt x="154" y="32"/>
                    <a:pt x="161" y="39"/>
                  </a:cubicBezTo>
                  <a:cubicBezTo>
                    <a:pt x="166" y="44"/>
                    <a:pt x="170" y="48"/>
                    <a:pt x="173" y="54"/>
                  </a:cubicBezTo>
                  <a:close/>
                  <a:moveTo>
                    <a:pt x="39" y="39"/>
                  </a:moveTo>
                  <a:cubicBezTo>
                    <a:pt x="46" y="32"/>
                    <a:pt x="54" y="26"/>
                    <a:pt x="63" y="22"/>
                  </a:cubicBezTo>
                  <a:cubicBezTo>
                    <a:pt x="56" y="31"/>
                    <a:pt x="51" y="41"/>
                    <a:pt x="47" y="54"/>
                  </a:cubicBezTo>
                  <a:lnTo>
                    <a:pt x="27" y="54"/>
                  </a:lnTo>
                  <a:cubicBezTo>
                    <a:pt x="30" y="48"/>
                    <a:pt x="34" y="44"/>
                    <a:pt x="39" y="39"/>
                  </a:cubicBezTo>
                  <a:close/>
                  <a:moveTo>
                    <a:pt x="27" y="147"/>
                  </a:moveTo>
                  <a:lnTo>
                    <a:pt x="47" y="147"/>
                  </a:lnTo>
                  <a:cubicBezTo>
                    <a:pt x="51" y="159"/>
                    <a:pt x="56" y="170"/>
                    <a:pt x="63" y="179"/>
                  </a:cubicBezTo>
                  <a:cubicBezTo>
                    <a:pt x="54" y="174"/>
                    <a:pt x="46" y="169"/>
                    <a:pt x="39" y="162"/>
                  </a:cubicBezTo>
                  <a:cubicBezTo>
                    <a:pt x="34" y="157"/>
                    <a:pt x="30" y="152"/>
                    <a:pt x="27" y="147"/>
                  </a:cubicBezTo>
                  <a:close/>
                  <a:moveTo>
                    <a:pt x="161" y="162"/>
                  </a:moveTo>
                  <a:cubicBezTo>
                    <a:pt x="154" y="169"/>
                    <a:pt x="146" y="174"/>
                    <a:pt x="137" y="179"/>
                  </a:cubicBezTo>
                  <a:cubicBezTo>
                    <a:pt x="144" y="170"/>
                    <a:pt x="149" y="159"/>
                    <a:pt x="153" y="147"/>
                  </a:cubicBezTo>
                  <a:lnTo>
                    <a:pt x="173" y="147"/>
                  </a:lnTo>
                  <a:cubicBezTo>
                    <a:pt x="170" y="152"/>
                    <a:pt x="166" y="157"/>
                    <a:pt x="161" y="16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74">
              <a:extLst>
                <a:ext uri="{FF2B5EF4-FFF2-40B4-BE49-F238E27FC236}">
                  <a16:creationId xmlns:a16="http://schemas.microsoft.com/office/drawing/2014/main" id="{285B885E-0F8E-EE65-A129-144FB395627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20117" y="3311915"/>
              <a:ext cx="250584" cy="232251"/>
            </a:xfrm>
            <a:custGeom>
              <a:avLst/>
              <a:gdLst>
                <a:gd name="T0" fmla="*/ 157 w 213"/>
                <a:gd name="T1" fmla="*/ 0 h 198"/>
                <a:gd name="T2" fmla="*/ 107 w 213"/>
                <a:gd name="T3" fmla="*/ 38 h 198"/>
                <a:gd name="T4" fmla="*/ 56 w 213"/>
                <a:gd name="T5" fmla="*/ 0 h 198"/>
                <a:gd name="T6" fmla="*/ 0 w 213"/>
                <a:gd name="T7" fmla="*/ 56 h 198"/>
                <a:gd name="T8" fmla="*/ 107 w 213"/>
                <a:gd name="T9" fmla="*/ 198 h 198"/>
                <a:gd name="T10" fmla="*/ 213 w 213"/>
                <a:gd name="T11" fmla="*/ 56 h 198"/>
                <a:gd name="T12" fmla="*/ 157 w 213"/>
                <a:gd name="T1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198">
                  <a:moveTo>
                    <a:pt x="157" y="0"/>
                  </a:moveTo>
                  <a:cubicBezTo>
                    <a:pt x="135" y="0"/>
                    <a:pt x="116" y="19"/>
                    <a:pt x="107" y="38"/>
                  </a:cubicBezTo>
                  <a:cubicBezTo>
                    <a:pt x="98" y="19"/>
                    <a:pt x="78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119"/>
                    <a:pt x="63" y="136"/>
                    <a:pt x="107" y="198"/>
                  </a:cubicBezTo>
                  <a:cubicBezTo>
                    <a:pt x="148" y="136"/>
                    <a:pt x="213" y="117"/>
                    <a:pt x="213" y="56"/>
                  </a:cubicBezTo>
                  <a:cubicBezTo>
                    <a:pt x="213" y="25"/>
                    <a:pt x="188" y="0"/>
                    <a:pt x="157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8">
              <a:extLst>
                <a:ext uri="{FF2B5EF4-FFF2-40B4-BE49-F238E27FC236}">
                  <a16:creationId xmlns:a16="http://schemas.microsoft.com/office/drawing/2014/main" id="{0E5F4FD6-05BB-026C-4D32-E68536AC838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77879" y="2412404"/>
              <a:ext cx="188240" cy="250585"/>
            </a:xfrm>
            <a:custGeom>
              <a:avLst/>
              <a:gdLst>
                <a:gd name="T0" fmla="*/ 26 w 160"/>
                <a:gd name="T1" fmla="*/ 27 h 213"/>
                <a:gd name="T2" fmla="*/ 26 w 160"/>
                <a:gd name="T3" fmla="*/ 213 h 213"/>
                <a:gd name="T4" fmla="*/ 93 w 160"/>
                <a:gd name="T5" fmla="*/ 147 h 213"/>
                <a:gd name="T6" fmla="*/ 160 w 160"/>
                <a:gd name="T7" fmla="*/ 213 h 213"/>
                <a:gd name="T8" fmla="*/ 160 w 160"/>
                <a:gd name="T9" fmla="*/ 27 h 213"/>
                <a:gd name="T10" fmla="*/ 26 w 160"/>
                <a:gd name="T11" fmla="*/ 27 h 213"/>
                <a:gd name="T12" fmla="*/ 133 w 160"/>
                <a:gd name="T13" fmla="*/ 0 h 213"/>
                <a:gd name="T14" fmla="*/ 0 w 160"/>
                <a:gd name="T15" fmla="*/ 0 h 213"/>
                <a:gd name="T16" fmla="*/ 0 w 160"/>
                <a:gd name="T17" fmla="*/ 187 h 213"/>
                <a:gd name="T18" fmla="*/ 13 w 160"/>
                <a:gd name="T19" fmla="*/ 173 h 213"/>
                <a:gd name="T20" fmla="*/ 13 w 160"/>
                <a:gd name="T21" fmla="*/ 13 h 213"/>
                <a:gd name="T22" fmla="*/ 133 w 160"/>
                <a:gd name="T23" fmla="*/ 13 h 213"/>
                <a:gd name="T24" fmla="*/ 133 w 160"/>
                <a:gd name="T25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0" h="213">
                  <a:moveTo>
                    <a:pt x="26" y="27"/>
                  </a:moveTo>
                  <a:lnTo>
                    <a:pt x="26" y="213"/>
                  </a:lnTo>
                  <a:lnTo>
                    <a:pt x="93" y="147"/>
                  </a:lnTo>
                  <a:lnTo>
                    <a:pt x="160" y="213"/>
                  </a:lnTo>
                  <a:lnTo>
                    <a:pt x="160" y="27"/>
                  </a:lnTo>
                  <a:lnTo>
                    <a:pt x="26" y="27"/>
                  </a:lnTo>
                  <a:close/>
                  <a:moveTo>
                    <a:pt x="13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13" y="173"/>
                  </a:lnTo>
                  <a:lnTo>
                    <a:pt x="13" y="13"/>
                  </a:lnTo>
                  <a:lnTo>
                    <a:pt x="133" y="1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44" name="Group 464">
              <a:extLst>
                <a:ext uri="{FF2B5EF4-FFF2-40B4-BE49-F238E27FC236}">
                  <a16:creationId xmlns:a16="http://schemas.microsoft.com/office/drawing/2014/main" id="{D47721E3-0A21-1896-1C55-176A2B27854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217218" y="4749130"/>
              <a:ext cx="220027" cy="250585"/>
              <a:chOff x="6746" y="2388"/>
              <a:chExt cx="180" cy="205"/>
            </a:xfrm>
            <a:solidFill>
              <a:schemeClr val="bg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46" name="Freeform 465">
                <a:extLst>
                  <a:ext uri="{FF2B5EF4-FFF2-40B4-BE49-F238E27FC236}">
                    <a16:creationId xmlns:a16="http://schemas.microsoft.com/office/drawing/2014/main" id="{0D111DB6-FA42-F26E-A849-1765B830FE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46" y="2388"/>
                <a:ext cx="180" cy="205"/>
              </a:xfrm>
              <a:custGeom>
                <a:avLst/>
                <a:gdLst>
                  <a:gd name="T0" fmla="*/ 180 w 187"/>
                  <a:gd name="T1" fmla="*/ 27 h 213"/>
                  <a:gd name="T2" fmla="*/ 120 w 187"/>
                  <a:gd name="T3" fmla="*/ 27 h 213"/>
                  <a:gd name="T4" fmla="*/ 94 w 187"/>
                  <a:gd name="T5" fmla="*/ 0 h 213"/>
                  <a:gd name="T6" fmla="*/ 67 w 187"/>
                  <a:gd name="T7" fmla="*/ 27 h 213"/>
                  <a:gd name="T8" fmla="*/ 7 w 187"/>
                  <a:gd name="T9" fmla="*/ 27 h 213"/>
                  <a:gd name="T10" fmla="*/ 0 w 187"/>
                  <a:gd name="T11" fmla="*/ 33 h 213"/>
                  <a:gd name="T12" fmla="*/ 0 w 187"/>
                  <a:gd name="T13" fmla="*/ 207 h 213"/>
                  <a:gd name="T14" fmla="*/ 7 w 187"/>
                  <a:gd name="T15" fmla="*/ 213 h 213"/>
                  <a:gd name="T16" fmla="*/ 180 w 187"/>
                  <a:gd name="T17" fmla="*/ 213 h 213"/>
                  <a:gd name="T18" fmla="*/ 187 w 187"/>
                  <a:gd name="T19" fmla="*/ 207 h 213"/>
                  <a:gd name="T20" fmla="*/ 187 w 187"/>
                  <a:gd name="T21" fmla="*/ 33 h 213"/>
                  <a:gd name="T22" fmla="*/ 180 w 187"/>
                  <a:gd name="T23" fmla="*/ 27 h 213"/>
                  <a:gd name="T24" fmla="*/ 94 w 187"/>
                  <a:gd name="T25" fmla="*/ 13 h 213"/>
                  <a:gd name="T26" fmla="*/ 107 w 187"/>
                  <a:gd name="T27" fmla="*/ 27 h 213"/>
                  <a:gd name="T28" fmla="*/ 94 w 187"/>
                  <a:gd name="T29" fmla="*/ 40 h 213"/>
                  <a:gd name="T30" fmla="*/ 80 w 187"/>
                  <a:gd name="T31" fmla="*/ 27 h 213"/>
                  <a:gd name="T32" fmla="*/ 94 w 187"/>
                  <a:gd name="T33" fmla="*/ 13 h 213"/>
                  <a:gd name="T34" fmla="*/ 174 w 187"/>
                  <a:gd name="T35" fmla="*/ 200 h 213"/>
                  <a:gd name="T36" fmla="*/ 14 w 187"/>
                  <a:gd name="T37" fmla="*/ 200 h 213"/>
                  <a:gd name="T38" fmla="*/ 14 w 187"/>
                  <a:gd name="T39" fmla="*/ 40 h 213"/>
                  <a:gd name="T40" fmla="*/ 40 w 187"/>
                  <a:gd name="T41" fmla="*/ 40 h 213"/>
                  <a:gd name="T42" fmla="*/ 40 w 187"/>
                  <a:gd name="T43" fmla="*/ 60 h 213"/>
                  <a:gd name="T44" fmla="*/ 47 w 187"/>
                  <a:gd name="T45" fmla="*/ 67 h 213"/>
                  <a:gd name="T46" fmla="*/ 140 w 187"/>
                  <a:gd name="T47" fmla="*/ 67 h 213"/>
                  <a:gd name="T48" fmla="*/ 147 w 187"/>
                  <a:gd name="T49" fmla="*/ 60 h 213"/>
                  <a:gd name="T50" fmla="*/ 147 w 187"/>
                  <a:gd name="T51" fmla="*/ 40 h 213"/>
                  <a:gd name="T52" fmla="*/ 174 w 187"/>
                  <a:gd name="T53" fmla="*/ 40 h 213"/>
                  <a:gd name="T54" fmla="*/ 174 w 187"/>
                  <a:gd name="T55" fmla="*/ 20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7" h="213">
                    <a:moveTo>
                      <a:pt x="180" y="27"/>
                    </a:moveTo>
                    <a:lnTo>
                      <a:pt x="120" y="27"/>
                    </a:lnTo>
                    <a:cubicBezTo>
                      <a:pt x="120" y="12"/>
                      <a:pt x="108" y="0"/>
                      <a:pt x="94" y="0"/>
                    </a:cubicBezTo>
                    <a:cubicBezTo>
                      <a:pt x="79" y="0"/>
                      <a:pt x="67" y="12"/>
                      <a:pt x="67" y="27"/>
                    </a:cubicBezTo>
                    <a:lnTo>
                      <a:pt x="7" y="27"/>
                    </a:lnTo>
                    <a:cubicBezTo>
                      <a:pt x="3" y="27"/>
                      <a:pt x="0" y="30"/>
                      <a:pt x="0" y="33"/>
                    </a:cubicBezTo>
                    <a:lnTo>
                      <a:pt x="0" y="207"/>
                    </a:lnTo>
                    <a:cubicBezTo>
                      <a:pt x="0" y="210"/>
                      <a:pt x="3" y="213"/>
                      <a:pt x="7" y="213"/>
                    </a:cubicBezTo>
                    <a:lnTo>
                      <a:pt x="180" y="213"/>
                    </a:lnTo>
                    <a:cubicBezTo>
                      <a:pt x="184" y="213"/>
                      <a:pt x="187" y="210"/>
                      <a:pt x="187" y="207"/>
                    </a:cubicBezTo>
                    <a:lnTo>
                      <a:pt x="187" y="33"/>
                    </a:lnTo>
                    <a:cubicBezTo>
                      <a:pt x="187" y="30"/>
                      <a:pt x="184" y="27"/>
                      <a:pt x="180" y="27"/>
                    </a:cubicBezTo>
                    <a:close/>
                    <a:moveTo>
                      <a:pt x="94" y="13"/>
                    </a:moveTo>
                    <a:cubicBezTo>
                      <a:pt x="101" y="13"/>
                      <a:pt x="107" y="19"/>
                      <a:pt x="107" y="27"/>
                    </a:cubicBezTo>
                    <a:cubicBezTo>
                      <a:pt x="107" y="34"/>
                      <a:pt x="101" y="40"/>
                      <a:pt x="94" y="40"/>
                    </a:cubicBezTo>
                    <a:cubicBezTo>
                      <a:pt x="86" y="40"/>
                      <a:pt x="80" y="34"/>
                      <a:pt x="80" y="27"/>
                    </a:cubicBezTo>
                    <a:cubicBezTo>
                      <a:pt x="80" y="19"/>
                      <a:pt x="86" y="13"/>
                      <a:pt x="94" y="13"/>
                    </a:cubicBezTo>
                    <a:close/>
                    <a:moveTo>
                      <a:pt x="174" y="200"/>
                    </a:moveTo>
                    <a:lnTo>
                      <a:pt x="14" y="200"/>
                    </a:lnTo>
                    <a:lnTo>
                      <a:pt x="14" y="40"/>
                    </a:lnTo>
                    <a:lnTo>
                      <a:pt x="40" y="40"/>
                    </a:lnTo>
                    <a:lnTo>
                      <a:pt x="40" y="60"/>
                    </a:lnTo>
                    <a:cubicBezTo>
                      <a:pt x="40" y="64"/>
                      <a:pt x="43" y="67"/>
                      <a:pt x="47" y="67"/>
                    </a:cubicBezTo>
                    <a:lnTo>
                      <a:pt x="140" y="67"/>
                    </a:lnTo>
                    <a:cubicBezTo>
                      <a:pt x="144" y="67"/>
                      <a:pt x="147" y="64"/>
                      <a:pt x="147" y="60"/>
                    </a:cubicBezTo>
                    <a:lnTo>
                      <a:pt x="147" y="40"/>
                    </a:lnTo>
                    <a:lnTo>
                      <a:pt x="174" y="40"/>
                    </a:lnTo>
                    <a:lnTo>
                      <a:pt x="174" y="20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66">
                <a:extLst>
                  <a:ext uri="{FF2B5EF4-FFF2-40B4-BE49-F238E27FC236}">
                    <a16:creationId xmlns:a16="http://schemas.microsoft.com/office/drawing/2014/main" id="{A7DBC844-4811-27CE-6A0D-B6C0A89A2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2" y="2476"/>
                <a:ext cx="108" cy="84"/>
              </a:xfrm>
              <a:custGeom>
                <a:avLst/>
                <a:gdLst>
                  <a:gd name="T0" fmla="*/ 42 w 112"/>
                  <a:gd name="T1" fmla="*/ 88 h 88"/>
                  <a:gd name="T2" fmla="*/ 0 w 112"/>
                  <a:gd name="T3" fmla="*/ 38 h 88"/>
                  <a:gd name="T4" fmla="*/ 12 w 112"/>
                  <a:gd name="T5" fmla="*/ 26 h 88"/>
                  <a:gd name="T6" fmla="*/ 42 w 112"/>
                  <a:gd name="T7" fmla="*/ 50 h 88"/>
                  <a:gd name="T8" fmla="*/ 100 w 112"/>
                  <a:gd name="T9" fmla="*/ 0 h 88"/>
                  <a:gd name="T10" fmla="*/ 112 w 112"/>
                  <a:gd name="T11" fmla="*/ 12 h 88"/>
                  <a:gd name="T12" fmla="*/ 42 w 112"/>
                  <a:gd name="T13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88">
                    <a:moveTo>
                      <a:pt x="42" y="88"/>
                    </a:moveTo>
                    <a:lnTo>
                      <a:pt x="0" y="38"/>
                    </a:lnTo>
                    <a:lnTo>
                      <a:pt x="12" y="26"/>
                    </a:lnTo>
                    <a:lnTo>
                      <a:pt x="42" y="50"/>
                    </a:lnTo>
                    <a:lnTo>
                      <a:pt x="100" y="0"/>
                    </a:lnTo>
                    <a:lnTo>
                      <a:pt x="112" y="12"/>
                    </a:lnTo>
                    <a:lnTo>
                      <a:pt x="42" y="88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5" name="Freeform 94">
              <a:extLst>
                <a:ext uri="{FF2B5EF4-FFF2-40B4-BE49-F238E27FC236}">
                  <a16:creationId xmlns:a16="http://schemas.microsoft.com/office/drawing/2014/main" id="{BEF7E546-4F80-E22C-3916-55D29108C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81371" y="3282803"/>
              <a:ext cx="268161" cy="268161"/>
            </a:xfrm>
            <a:custGeom>
              <a:avLst/>
              <a:gdLst>
                <a:gd name="T0" fmla="*/ 147 w 213"/>
                <a:gd name="T1" fmla="*/ 0 h 213"/>
                <a:gd name="T2" fmla="*/ 80 w 213"/>
                <a:gd name="T3" fmla="*/ 67 h 213"/>
                <a:gd name="T4" fmla="*/ 81 w 213"/>
                <a:gd name="T5" fmla="*/ 79 h 213"/>
                <a:gd name="T6" fmla="*/ 0 w 213"/>
                <a:gd name="T7" fmla="*/ 160 h 213"/>
                <a:gd name="T8" fmla="*/ 0 w 213"/>
                <a:gd name="T9" fmla="*/ 200 h 213"/>
                <a:gd name="T10" fmla="*/ 13 w 213"/>
                <a:gd name="T11" fmla="*/ 213 h 213"/>
                <a:gd name="T12" fmla="*/ 27 w 213"/>
                <a:gd name="T13" fmla="*/ 213 h 213"/>
                <a:gd name="T14" fmla="*/ 27 w 213"/>
                <a:gd name="T15" fmla="*/ 200 h 213"/>
                <a:gd name="T16" fmla="*/ 53 w 213"/>
                <a:gd name="T17" fmla="*/ 200 h 213"/>
                <a:gd name="T18" fmla="*/ 53 w 213"/>
                <a:gd name="T19" fmla="*/ 173 h 213"/>
                <a:gd name="T20" fmla="*/ 80 w 213"/>
                <a:gd name="T21" fmla="*/ 173 h 213"/>
                <a:gd name="T22" fmla="*/ 80 w 213"/>
                <a:gd name="T23" fmla="*/ 147 h 213"/>
                <a:gd name="T24" fmla="*/ 107 w 213"/>
                <a:gd name="T25" fmla="*/ 147 h 213"/>
                <a:gd name="T26" fmla="*/ 124 w 213"/>
                <a:gd name="T27" fmla="*/ 129 h 213"/>
                <a:gd name="T28" fmla="*/ 147 w 213"/>
                <a:gd name="T29" fmla="*/ 133 h 213"/>
                <a:gd name="T30" fmla="*/ 213 w 213"/>
                <a:gd name="T31" fmla="*/ 67 h 213"/>
                <a:gd name="T32" fmla="*/ 147 w 213"/>
                <a:gd name="T33" fmla="*/ 0 h 213"/>
                <a:gd name="T34" fmla="*/ 167 w 213"/>
                <a:gd name="T35" fmla="*/ 67 h 213"/>
                <a:gd name="T36" fmla="*/ 147 w 213"/>
                <a:gd name="T37" fmla="*/ 47 h 213"/>
                <a:gd name="T38" fmla="*/ 167 w 213"/>
                <a:gd name="T39" fmla="*/ 27 h 213"/>
                <a:gd name="T40" fmla="*/ 187 w 213"/>
                <a:gd name="T41" fmla="*/ 47 h 213"/>
                <a:gd name="T42" fmla="*/ 167 w 213"/>
                <a:gd name="T43" fmla="*/ 6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3" h="213">
                  <a:moveTo>
                    <a:pt x="147" y="0"/>
                  </a:moveTo>
                  <a:cubicBezTo>
                    <a:pt x="110" y="0"/>
                    <a:pt x="80" y="30"/>
                    <a:pt x="80" y="67"/>
                  </a:cubicBezTo>
                  <a:cubicBezTo>
                    <a:pt x="80" y="71"/>
                    <a:pt x="80" y="75"/>
                    <a:pt x="81" y="79"/>
                  </a:cubicBezTo>
                  <a:lnTo>
                    <a:pt x="0" y="160"/>
                  </a:lnTo>
                  <a:lnTo>
                    <a:pt x="0" y="200"/>
                  </a:lnTo>
                  <a:cubicBezTo>
                    <a:pt x="0" y="207"/>
                    <a:pt x="6" y="213"/>
                    <a:pt x="13" y="213"/>
                  </a:cubicBezTo>
                  <a:lnTo>
                    <a:pt x="27" y="213"/>
                  </a:lnTo>
                  <a:lnTo>
                    <a:pt x="27" y="200"/>
                  </a:lnTo>
                  <a:lnTo>
                    <a:pt x="53" y="200"/>
                  </a:lnTo>
                  <a:lnTo>
                    <a:pt x="53" y="173"/>
                  </a:lnTo>
                  <a:lnTo>
                    <a:pt x="80" y="173"/>
                  </a:lnTo>
                  <a:lnTo>
                    <a:pt x="80" y="147"/>
                  </a:lnTo>
                  <a:lnTo>
                    <a:pt x="107" y="147"/>
                  </a:lnTo>
                  <a:lnTo>
                    <a:pt x="124" y="129"/>
                  </a:lnTo>
                  <a:cubicBezTo>
                    <a:pt x="131" y="132"/>
                    <a:pt x="139" y="133"/>
                    <a:pt x="147" y="133"/>
                  </a:cubicBezTo>
                  <a:cubicBezTo>
                    <a:pt x="183" y="133"/>
                    <a:pt x="213" y="103"/>
                    <a:pt x="213" y="67"/>
                  </a:cubicBezTo>
                  <a:cubicBezTo>
                    <a:pt x="213" y="30"/>
                    <a:pt x="183" y="0"/>
                    <a:pt x="147" y="0"/>
                  </a:cubicBezTo>
                  <a:close/>
                  <a:moveTo>
                    <a:pt x="167" y="67"/>
                  </a:moveTo>
                  <a:cubicBezTo>
                    <a:pt x="156" y="67"/>
                    <a:pt x="147" y="58"/>
                    <a:pt x="147" y="47"/>
                  </a:cubicBezTo>
                  <a:cubicBezTo>
                    <a:pt x="147" y="36"/>
                    <a:pt x="156" y="27"/>
                    <a:pt x="167" y="27"/>
                  </a:cubicBezTo>
                  <a:cubicBezTo>
                    <a:pt x="178" y="27"/>
                    <a:pt x="187" y="36"/>
                    <a:pt x="187" y="47"/>
                  </a:cubicBezTo>
                  <a:cubicBezTo>
                    <a:pt x="187" y="58"/>
                    <a:pt x="178" y="67"/>
                    <a:pt x="167" y="6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536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and Divide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CE1B6A-286B-7A22-DA94-EB6A09633A78}"/>
              </a:ext>
            </a:extLst>
          </p:cNvPr>
          <p:cNvGrpSpPr/>
          <p:nvPr/>
        </p:nvGrpSpPr>
        <p:grpSpPr>
          <a:xfrm>
            <a:off x="3379322" y="1770799"/>
            <a:ext cx="5436531" cy="4515368"/>
            <a:chOff x="1858823" y="2134208"/>
            <a:chExt cx="5436531" cy="45153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E885DE-8728-2BCD-90E3-7FE48E0CDECB}"/>
                </a:ext>
              </a:extLst>
            </p:cNvPr>
            <p:cNvGrpSpPr/>
            <p:nvPr/>
          </p:nvGrpSpPr>
          <p:grpSpPr>
            <a:xfrm rot="164788">
              <a:off x="2710874" y="2480163"/>
              <a:ext cx="1271661" cy="1905842"/>
              <a:chOff x="2553375" y="2555826"/>
              <a:chExt cx="1271661" cy="1905842"/>
            </a:xfrm>
          </p:grpSpPr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A9008C6-ACCC-49C7-AD43-528AEF1A8343}"/>
                  </a:ext>
                </a:extLst>
              </p:cNvPr>
              <p:cNvSpPr/>
              <p:nvPr/>
            </p:nvSpPr>
            <p:spPr>
              <a:xfrm rot="20023576">
                <a:off x="2553375" y="2555826"/>
                <a:ext cx="1115839" cy="1115840"/>
              </a:xfrm>
              <a:custGeom>
                <a:avLst/>
                <a:gdLst>
                  <a:gd name="connsiteX0" fmla="*/ 0 w 1148953"/>
                  <a:gd name="connsiteY0" fmla="*/ 574477 h 1148953"/>
                  <a:gd name="connsiteX1" fmla="*/ 574477 w 1148953"/>
                  <a:gd name="connsiteY1" fmla="*/ 0 h 1148953"/>
                  <a:gd name="connsiteX2" fmla="*/ 1148954 w 1148953"/>
                  <a:gd name="connsiteY2" fmla="*/ 574477 h 1148953"/>
                  <a:gd name="connsiteX3" fmla="*/ 574477 w 1148953"/>
                  <a:gd name="connsiteY3" fmla="*/ 1148954 h 1148953"/>
                  <a:gd name="connsiteX4" fmla="*/ 0 w 1148953"/>
                  <a:gd name="connsiteY4" fmla="*/ 574477 h 11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8953" h="1148953">
                    <a:moveTo>
                      <a:pt x="0" y="574477"/>
                    </a:moveTo>
                    <a:cubicBezTo>
                      <a:pt x="0" y="257202"/>
                      <a:pt x="257202" y="0"/>
                      <a:pt x="574477" y="0"/>
                    </a:cubicBezTo>
                    <a:cubicBezTo>
                      <a:pt x="891752" y="0"/>
                      <a:pt x="1148954" y="257202"/>
                      <a:pt x="1148954" y="574477"/>
                    </a:cubicBezTo>
                    <a:cubicBezTo>
                      <a:pt x="1148954" y="891752"/>
                      <a:pt x="891752" y="1148954"/>
                      <a:pt x="574477" y="1148954"/>
                    </a:cubicBezTo>
                    <a:cubicBezTo>
                      <a:pt x="257202" y="1148954"/>
                      <a:pt x="0" y="891752"/>
                      <a:pt x="0" y="574477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8740" tIns="198740" rIns="198740" bIns="19874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400"/>
              </a:p>
            </p:txBody>
          </p:sp>
          <p:sp>
            <p:nvSpPr>
              <p:cNvPr id="55" name="Up Arrow 54">
                <a:extLst>
                  <a:ext uri="{FF2B5EF4-FFF2-40B4-BE49-F238E27FC236}">
                    <a16:creationId xmlns:a16="http://schemas.microsoft.com/office/drawing/2014/main" id="{748F7657-9F92-5286-404C-2D2C94FD620C}"/>
                  </a:ext>
                </a:extLst>
              </p:cNvPr>
              <p:cNvSpPr/>
              <p:nvPr/>
            </p:nvSpPr>
            <p:spPr bwMode="auto">
              <a:xfrm rot="19377391">
                <a:off x="3425706" y="3566942"/>
                <a:ext cx="399330" cy="894726"/>
              </a:xfrm>
              <a:prstGeom prst="upArrow">
                <a:avLst>
                  <a:gd name="adj1" fmla="val 50000"/>
                  <a:gd name="adj2" fmla="val 57331"/>
                </a:avLst>
              </a:prstGeom>
              <a:solidFill>
                <a:srgbClr val="0F1D3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A9BB521-7928-D827-34C7-0DBC0FA76F29}"/>
                  </a:ext>
                </a:extLst>
              </p:cNvPr>
              <p:cNvSpPr txBox="1"/>
              <p:nvPr/>
            </p:nvSpPr>
            <p:spPr>
              <a:xfrm rot="19721478">
                <a:off x="2703033" y="2914464"/>
                <a:ext cx="7968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Text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B1D5D34-2FF9-3C99-EEBC-A2D458C584C5}"/>
                </a:ext>
              </a:extLst>
            </p:cNvPr>
            <p:cNvGrpSpPr/>
            <p:nvPr/>
          </p:nvGrpSpPr>
          <p:grpSpPr>
            <a:xfrm rot="20288588">
              <a:off x="1858823" y="3290427"/>
              <a:ext cx="1271661" cy="1905841"/>
              <a:chOff x="2553375" y="2555827"/>
              <a:chExt cx="1271661" cy="1905841"/>
            </a:xfrm>
          </p:grpSpPr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E6FA6DA-F616-8E8F-D56B-BF152E4979FD}"/>
                  </a:ext>
                </a:extLst>
              </p:cNvPr>
              <p:cNvSpPr/>
              <p:nvPr/>
            </p:nvSpPr>
            <p:spPr>
              <a:xfrm>
                <a:off x="2553375" y="2555827"/>
                <a:ext cx="1115839" cy="1115840"/>
              </a:xfrm>
              <a:custGeom>
                <a:avLst/>
                <a:gdLst>
                  <a:gd name="connsiteX0" fmla="*/ 0 w 1148953"/>
                  <a:gd name="connsiteY0" fmla="*/ 574477 h 1148953"/>
                  <a:gd name="connsiteX1" fmla="*/ 574477 w 1148953"/>
                  <a:gd name="connsiteY1" fmla="*/ 0 h 1148953"/>
                  <a:gd name="connsiteX2" fmla="*/ 1148954 w 1148953"/>
                  <a:gd name="connsiteY2" fmla="*/ 574477 h 1148953"/>
                  <a:gd name="connsiteX3" fmla="*/ 574477 w 1148953"/>
                  <a:gd name="connsiteY3" fmla="*/ 1148954 h 1148953"/>
                  <a:gd name="connsiteX4" fmla="*/ 0 w 1148953"/>
                  <a:gd name="connsiteY4" fmla="*/ 574477 h 11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8953" h="1148953">
                    <a:moveTo>
                      <a:pt x="0" y="574477"/>
                    </a:moveTo>
                    <a:cubicBezTo>
                      <a:pt x="0" y="257202"/>
                      <a:pt x="257202" y="0"/>
                      <a:pt x="574477" y="0"/>
                    </a:cubicBezTo>
                    <a:cubicBezTo>
                      <a:pt x="891752" y="0"/>
                      <a:pt x="1148954" y="257202"/>
                      <a:pt x="1148954" y="574477"/>
                    </a:cubicBezTo>
                    <a:cubicBezTo>
                      <a:pt x="1148954" y="891752"/>
                      <a:pt x="891752" y="1148954"/>
                      <a:pt x="574477" y="1148954"/>
                    </a:cubicBezTo>
                    <a:cubicBezTo>
                      <a:pt x="257202" y="1148954"/>
                      <a:pt x="0" y="891752"/>
                      <a:pt x="0" y="57447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8740" tIns="198740" rIns="198740" bIns="19874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400" dirty="0"/>
              </a:p>
            </p:txBody>
          </p:sp>
          <p:sp>
            <p:nvSpPr>
              <p:cNvPr id="52" name="Up Arrow 51">
                <a:extLst>
                  <a:ext uri="{FF2B5EF4-FFF2-40B4-BE49-F238E27FC236}">
                    <a16:creationId xmlns:a16="http://schemas.microsoft.com/office/drawing/2014/main" id="{0BD5119B-AE55-A970-175E-007E86EAA6FA}"/>
                  </a:ext>
                </a:extLst>
              </p:cNvPr>
              <p:cNvSpPr/>
              <p:nvPr/>
            </p:nvSpPr>
            <p:spPr bwMode="auto">
              <a:xfrm rot="19377391">
                <a:off x="3425706" y="3566942"/>
                <a:ext cx="399330" cy="894726"/>
              </a:xfrm>
              <a:prstGeom prst="upArrow">
                <a:avLst>
                  <a:gd name="adj1" fmla="val 50000"/>
                  <a:gd name="adj2" fmla="val 57331"/>
                </a:avLst>
              </a:prstGeom>
              <a:solidFill>
                <a:srgbClr val="0F1D3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C230777-41BC-E58C-58DD-1CCD18B8D6AE}"/>
                  </a:ext>
                </a:extLst>
              </p:cNvPr>
              <p:cNvSpPr txBox="1"/>
              <p:nvPr/>
            </p:nvSpPr>
            <p:spPr>
              <a:xfrm rot="20221276">
                <a:off x="2703033" y="2914464"/>
                <a:ext cx="7968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Text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ECB3D7-D953-374E-4EF5-57432F8CF409}"/>
                </a:ext>
              </a:extLst>
            </p:cNvPr>
            <p:cNvGrpSpPr/>
            <p:nvPr/>
          </p:nvGrpSpPr>
          <p:grpSpPr>
            <a:xfrm rot="21435212" flipH="1">
              <a:off x="5171642" y="2480163"/>
              <a:ext cx="1271661" cy="1905842"/>
              <a:chOff x="2553375" y="2555826"/>
              <a:chExt cx="1271661" cy="1905842"/>
            </a:xfrm>
          </p:grpSpPr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BD7AB74C-2512-7230-DEA3-B7B9FACAF293}"/>
                  </a:ext>
                </a:extLst>
              </p:cNvPr>
              <p:cNvSpPr/>
              <p:nvPr/>
            </p:nvSpPr>
            <p:spPr>
              <a:xfrm rot="20023576">
                <a:off x="2553375" y="2555826"/>
                <a:ext cx="1115839" cy="1115840"/>
              </a:xfrm>
              <a:custGeom>
                <a:avLst/>
                <a:gdLst>
                  <a:gd name="connsiteX0" fmla="*/ 0 w 1148953"/>
                  <a:gd name="connsiteY0" fmla="*/ 574477 h 1148953"/>
                  <a:gd name="connsiteX1" fmla="*/ 574477 w 1148953"/>
                  <a:gd name="connsiteY1" fmla="*/ 0 h 1148953"/>
                  <a:gd name="connsiteX2" fmla="*/ 1148954 w 1148953"/>
                  <a:gd name="connsiteY2" fmla="*/ 574477 h 1148953"/>
                  <a:gd name="connsiteX3" fmla="*/ 574477 w 1148953"/>
                  <a:gd name="connsiteY3" fmla="*/ 1148954 h 1148953"/>
                  <a:gd name="connsiteX4" fmla="*/ 0 w 1148953"/>
                  <a:gd name="connsiteY4" fmla="*/ 574477 h 11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8953" h="1148953">
                    <a:moveTo>
                      <a:pt x="0" y="574477"/>
                    </a:moveTo>
                    <a:cubicBezTo>
                      <a:pt x="0" y="257202"/>
                      <a:pt x="257202" y="0"/>
                      <a:pt x="574477" y="0"/>
                    </a:cubicBezTo>
                    <a:cubicBezTo>
                      <a:pt x="891752" y="0"/>
                      <a:pt x="1148954" y="257202"/>
                      <a:pt x="1148954" y="574477"/>
                    </a:cubicBezTo>
                    <a:cubicBezTo>
                      <a:pt x="1148954" y="891752"/>
                      <a:pt x="891752" y="1148954"/>
                      <a:pt x="574477" y="1148954"/>
                    </a:cubicBezTo>
                    <a:cubicBezTo>
                      <a:pt x="257202" y="1148954"/>
                      <a:pt x="0" y="891752"/>
                      <a:pt x="0" y="574477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8740" tIns="198740" rIns="198740" bIns="19874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400"/>
              </a:p>
            </p:txBody>
          </p:sp>
          <p:sp>
            <p:nvSpPr>
              <p:cNvPr id="49" name="Up Arrow 48">
                <a:extLst>
                  <a:ext uri="{FF2B5EF4-FFF2-40B4-BE49-F238E27FC236}">
                    <a16:creationId xmlns:a16="http://schemas.microsoft.com/office/drawing/2014/main" id="{583BAE09-52C0-1DC7-0909-5AD37DD956ED}"/>
                  </a:ext>
                </a:extLst>
              </p:cNvPr>
              <p:cNvSpPr/>
              <p:nvPr/>
            </p:nvSpPr>
            <p:spPr bwMode="auto">
              <a:xfrm rot="19377391">
                <a:off x="3425706" y="3566942"/>
                <a:ext cx="399330" cy="894726"/>
              </a:xfrm>
              <a:prstGeom prst="upArrow">
                <a:avLst>
                  <a:gd name="adj1" fmla="val 50000"/>
                  <a:gd name="adj2" fmla="val 57331"/>
                </a:avLst>
              </a:prstGeom>
              <a:solidFill>
                <a:srgbClr val="0F1D3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655717C-A717-0F4B-BB02-9A9693D46CA8}"/>
                  </a:ext>
                </a:extLst>
              </p:cNvPr>
              <p:cNvSpPr txBox="1"/>
              <p:nvPr/>
            </p:nvSpPr>
            <p:spPr>
              <a:xfrm rot="19749804">
                <a:off x="2703033" y="2914464"/>
                <a:ext cx="7968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Text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ACFCC51-B397-2389-D4B7-7D1A08C90CEC}"/>
                </a:ext>
              </a:extLst>
            </p:cNvPr>
            <p:cNvGrpSpPr/>
            <p:nvPr/>
          </p:nvGrpSpPr>
          <p:grpSpPr>
            <a:xfrm rot="1311412" flipH="1">
              <a:off x="6023693" y="3290427"/>
              <a:ext cx="1271661" cy="1905841"/>
              <a:chOff x="2553375" y="2555827"/>
              <a:chExt cx="1271661" cy="1905841"/>
            </a:xfrm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10877B8-E723-C515-8E4C-0A3ACF0FE1B5}"/>
                  </a:ext>
                </a:extLst>
              </p:cNvPr>
              <p:cNvSpPr/>
              <p:nvPr/>
            </p:nvSpPr>
            <p:spPr>
              <a:xfrm>
                <a:off x="2553375" y="2555827"/>
                <a:ext cx="1115839" cy="1115840"/>
              </a:xfrm>
              <a:custGeom>
                <a:avLst/>
                <a:gdLst>
                  <a:gd name="connsiteX0" fmla="*/ 0 w 1148953"/>
                  <a:gd name="connsiteY0" fmla="*/ 574477 h 1148953"/>
                  <a:gd name="connsiteX1" fmla="*/ 574477 w 1148953"/>
                  <a:gd name="connsiteY1" fmla="*/ 0 h 1148953"/>
                  <a:gd name="connsiteX2" fmla="*/ 1148954 w 1148953"/>
                  <a:gd name="connsiteY2" fmla="*/ 574477 h 1148953"/>
                  <a:gd name="connsiteX3" fmla="*/ 574477 w 1148953"/>
                  <a:gd name="connsiteY3" fmla="*/ 1148954 h 1148953"/>
                  <a:gd name="connsiteX4" fmla="*/ 0 w 1148953"/>
                  <a:gd name="connsiteY4" fmla="*/ 574477 h 1148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8953" h="1148953">
                    <a:moveTo>
                      <a:pt x="0" y="574477"/>
                    </a:moveTo>
                    <a:cubicBezTo>
                      <a:pt x="0" y="257202"/>
                      <a:pt x="257202" y="0"/>
                      <a:pt x="574477" y="0"/>
                    </a:cubicBezTo>
                    <a:cubicBezTo>
                      <a:pt x="891752" y="0"/>
                      <a:pt x="1148954" y="257202"/>
                      <a:pt x="1148954" y="574477"/>
                    </a:cubicBezTo>
                    <a:cubicBezTo>
                      <a:pt x="1148954" y="891752"/>
                      <a:pt x="891752" y="1148954"/>
                      <a:pt x="574477" y="1148954"/>
                    </a:cubicBezTo>
                    <a:cubicBezTo>
                      <a:pt x="257202" y="1148954"/>
                      <a:pt x="0" y="891752"/>
                      <a:pt x="0" y="574477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98740" tIns="198740" rIns="198740" bIns="198740" numCol="1" spcCol="1270" anchor="ctr" anchorCtr="0">
                <a:noAutofit/>
              </a:bodyPr>
              <a:lstStyle/>
              <a:p>
                <a:pPr algn="ctr" defTabSz="106680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400"/>
              </a:p>
            </p:txBody>
          </p:sp>
          <p:sp>
            <p:nvSpPr>
              <p:cNvPr id="27" name="Up Arrow 26">
                <a:extLst>
                  <a:ext uri="{FF2B5EF4-FFF2-40B4-BE49-F238E27FC236}">
                    <a16:creationId xmlns:a16="http://schemas.microsoft.com/office/drawing/2014/main" id="{18FD2129-90AD-44B0-F2FB-362455021BAF}"/>
                  </a:ext>
                </a:extLst>
              </p:cNvPr>
              <p:cNvSpPr/>
              <p:nvPr/>
            </p:nvSpPr>
            <p:spPr bwMode="auto">
              <a:xfrm rot="19377391">
                <a:off x="3425706" y="3566942"/>
                <a:ext cx="399330" cy="894726"/>
              </a:xfrm>
              <a:prstGeom prst="upArrow">
                <a:avLst>
                  <a:gd name="adj1" fmla="val 50000"/>
                  <a:gd name="adj2" fmla="val 57331"/>
                </a:avLst>
              </a:prstGeom>
              <a:solidFill>
                <a:srgbClr val="0F1D37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BD273F0-72A9-FAE7-DF18-BAA185E76E61}"/>
                  </a:ext>
                </a:extLst>
              </p:cNvPr>
              <p:cNvSpPr txBox="1"/>
              <p:nvPr/>
            </p:nvSpPr>
            <p:spPr>
              <a:xfrm rot="20445191">
                <a:off x="2703033" y="2914464"/>
                <a:ext cx="796838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</a:t>
                </a:r>
                <a:r>
                  <a:rPr lang="en-US" sz="1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Text</a:t>
                </a:r>
              </a:p>
            </p:txBody>
          </p: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7CB1EC8-6ED3-50D5-FC8C-1077FF3DC7B3}"/>
                </a:ext>
              </a:extLst>
            </p:cNvPr>
            <p:cNvSpPr/>
            <p:nvPr/>
          </p:nvSpPr>
          <p:spPr>
            <a:xfrm>
              <a:off x="4027469" y="2134208"/>
              <a:ext cx="1115839" cy="1115840"/>
            </a:xfrm>
            <a:custGeom>
              <a:avLst/>
              <a:gdLst>
                <a:gd name="connsiteX0" fmla="*/ 0 w 1148953"/>
                <a:gd name="connsiteY0" fmla="*/ 574477 h 1148953"/>
                <a:gd name="connsiteX1" fmla="*/ 574477 w 1148953"/>
                <a:gd name="connsiteY1" fmla="*/ 0 h 1148953"/>
                <a:gd name="connsiteX2" fmla="*/ 1148954 w 1148953"/>
                <a:gd name="connsiteY2" fmla="*/ 574477 h 1148953"/>
                <a:gd name="connsiteX3" fmla="*/ 574477 w 1148953"/>
                <a:gd name="connsiteY3" fmla="*/ 1148954 h 1148953"/>
                <a:gd name="connsiteX4" fmla="*/ 0 w 1148953"/>
                <a:gd name="connsiteY4" fmla="*/ 574477 h 114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8953" h="1148953">
                  <a:moveTo>
                    <a:pt x="0" y="574477"/>
                  </a:moveTo>
                  <a:cubicBezTo>
                    <a:pt x="0" y="257202"/>
                    <a:pt x="257202" y="0"/>
                    <a:pt x="574477" y="0"/>
                  </a:cubicBezTo>
                  <a:cubicBezTo>
                    <a:pt x="891752" y="0"/>
                    <a:pt x="1148954" y="257202"/>
                    <a:pt x="1148954" y="574477"/>
                  </a:cubicBezTo>
                  <a:cubicBezTo>
                    <a:pt x="1148954" y="891752"/>
                    <a:pt x="891752" y="1148954"/>
                    <a:pt x="574477" y="1148954"/>
                  </a:cubicBezTo>
                  <a:cubicBezTo>
                    <a:pt x="257202" y="1148954"/>
                    <a:pt x="0" y="891752"/>
                    <a:pt x="0" y="5744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8740" tIns="198740" rIns="198740" bIns="198740" numCol="1" spcCol="1270" anchor="ctr" anchorCtr="0">
              <a:noAutofit/>
            </a:bodyPr>
            <a:lstStyle/>
            <a:p>
              <a:pPr algn="ctr" defTabSz="1066800">
                <a:lnSpc>
                  <a:spcPct val="90000"/>
                </a:lnSpc>
                <a:spcAft>
                  <a:spcPct val="35000"/>
                </a:spcAft>
              </a:pPr>
              <a:endParaRPr lang="en-US" sz="2400"/>
            </a:p>
          </p:txBody>
        </p:sp>
        <p:sp>
          <p:nvSpPr>
            <p:cNvPr id="16" name="Up Arrow 15">
              <a:extLst>
                <a:ext uri="{FF2B5EF4-FFF2-40B4-BE49-F238E27FC236}">
                  <a16:creationId xmlns:a16="http://schemas.microsoft.com/office/drawing/2014/main" id="{4F063D25-1C06-1D9B-3398-0DBA758C215A}"/>
                </a:ext>
              </a:extLst>
            </p:cNvPr>
            <p:cNvSpPr/>
            <p:nvPr/>
          </p:nvSpPr>
          <p:spPr bwMode="auto">
            <a:xfrm>
              <a:off x="4385723" y="3279065"/>
              <a:ext cx="399330" cy="894726"/>
            </a:xfrm>
            <a:prstGeom prst="upArrow">
              <a:avLst>
                <a:gd name="adj1" fmla="val 50000"/>
                <a:gd name="adj2" fmla="val 57331"/>
              </a:avLst>
            </a:prstGeom>
            <a:solidFill>
              <a:srgbClr val="0F1D3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4A289B9A-539F-6D72-B862-46252B2FAA80}"/>
                </a:ext>
              </a:extLst>
            </p:cNvPr>
            <p:cNvSpPr/>
            <p:nvPr/>
          </p:nvSpPr>
          <p:spPr bwMode="auto">
            <a:xfrm rot="5400000">
              <a:off x="3257393" y="3993586"/>
              <a:ext cx="2655990" cy="2655989"/>
            </a:xfrm>
            <a:prstGeom prst="chord">
              <a:avLst>
                <a:gd name="adj1" fmla="val 5388048"/>
                <a:gd name="adj2" fmla="val 16200000"/>
              </a:avLst>
            </a:prstGeom>
            <a:solidFill>
              <a:srgbClr val="0F1D3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C50D28-9B88-CC8E-5CC1-62CB998D39F1}"/>
                </a:ext>
              </a:extLst>
            </p:cNvPr>
            <p:cNvSpPr txBox="1"/>
            <p:nvPr/>
          </p:nvSpPr>
          <p:spPr>
            <a:xfrm>
              <a:off x="4186968" y="2496557"/>
              <a:ext cx="79683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</a:t>
              </a:r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227E975-5E1F-CFBE-85DD-2BFF9A3ADC6F}"/>
                </a:ext>
              </a:extLst>
            </p:cNvPr>
            <p:cNvGrpSpPr/>
            <p:nvPr/>
          </p:nvGrpSpPr>
          <p:grpSpPr>
            <a:xfrm>
              <a:off x="3712835" y="4277931"/>
              <a:ext cx="1718330" cy="833941"/>
              <a:chOff x="1527287" y="2395078"/>
              <a:chExt cx="1718330" cy="83394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5842E3C-B3E2-5865-5FF3-CF44698BCCE1}"/>
                  </a:ext>
                </a:extLst>
              </p:cNvPr>
              <p:cNvSpPr txBox="1"/>
              <p:nvPr/>
            </p:nvSpPr>
            <p:spPr>
              <a:xfrm>
                <a:off x="1527288" y="2628855"/>
                <a:ext cx="1718329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Lorem </a:t>
                </a:r>
                <a:r>
                  <a:rPr lang="en-US" sz="1100" dirty="0" err="1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ipsum</a:t>
                </a:r>
                <a:r>
                  <a:rPr lang="en-US" sz="11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simply dummy text of the printing and typesetting industry.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CF7B766-E841-5C8E-E330-F65660FDDFB7}"/>
                  </a:ext>
                </a:extLst>
              </p:cNvPr>
              <p:cNvSpPr txBox="1"/>
              <p:nvPr/>
            </p:nvSpPr>
            <p:spPr>
              <a:xfrm>
                <a:off x="1527287" y="2395078"/>
                <a:ext cx="171832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EXAMPLE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50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Merge and Divide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55FA30-ED25-C942-1906-1E59F3E34551}"/>
              </a:ext>
            </a:extLst>
          </p:cNvPr>
          <p:cNvGrpSpPr/>
          <p:nvPr/>
        </p:nvGrpSpPr>
        <p:grpSpPr>
          <a:xfrm>
            <a:off x="2722231" y="1806234"/>
            <a:ext cx="6741068" cy="3337459"/>
            <a:chOff x="1201466" y="2038067"/>
            <a:chExt cx="6741068" cy="3337459"/>
          </a:xfrm>
        </p:grpSpPr>
        <p:sp>
          <p:nvSpPr>
            <p:cNvPr id="19" name="Left-Right Arrow 18">
              <a:extLst>
                <a:ext uri="{FF2B5EF4-FFF2-40B4-BE49-F238E27FC236}">
                  <a16:creationId xmlns:a16="http://schemas.microsoft.com/office/drawing/2014/main" id="{62486F7B-03F0-6D98-D784-F6E4E83A77B3}"/>
                </a:ext>
              </a:extLst>
            </p:cNvPr>
            <p:cNvSpPr/>
            <p:nvPr/>
          </p:nvSpPr>
          <p:spPr bwMode="auto">
            <a:xfrm>
              <a:off x="1201466" y="3391486"/>
              <a:ext cx="6741068" cy="630621"/>
            </a:xfrm>
            <a:prstGeom prst="leftRightArrow">
              <a:avLst>
                <a:gd name="adj1" fmla="val 99999"/>
                <a:gd name="adj2" fmla="val 50000"/>
              </a:avLst>
            </a:prstGeom>
            <a:solidFill>
              <a:schemeClr val="bg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82124" tIns="41061" rIns="82124" bIns="4106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defTabSz="814388">
                <a:lnSpc>
                  <a:spcPct val="90000"/>
                </a:lnSpc>
              </a:pPr>
              <a:endParaRPr kumimoji="0" 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43FED1F-1595-44B6-9969-091025A3A23F}"/>
                </a:ext>
              </a:extLst>
            </p:cNvPr>
            <p:cNvGrpSpPr/>
            <p:nvPr/>
          </p:nvGrpSpPr>
          <p:grpSpPr>
            <a:xfrm>
              <a:off x="3198442" y="2038067"/>
              <a:ext cx="1280160" cy="1799534"/>
              <a:chOff x="3923711" y="2038067"/>
              <a:chExt cx="1280160" cy="1799534"/>
            </a:xfrm>
            <a:solidFill>
              <a:schemeClr val="accent3"/>
            </a:solidFill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76F88D1-5F80-EEE2-1DBC-3F1BD6B6F238}"/>
                  </a:ext>
                </a:extLst>
              </p:cNvPr>
              <p:cNvSpPr txBox="1"/>
              <p:nvPr/>
            </p:nvSpPr>
            <p:spPr>
              <a:xfrm>
                <a:off x="3923711" y="3575991"/>
                <a:ext cx="12801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XXXXX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D3CF39E6-C2C7-EB4A-61F7-D001FC134D43}"/>
                  </a:ext>
                </a:extLst>
              </p:cNvPr>
              <p:cNvGrpSpPr/>
              <p:nvPr/>
            </p:nvGrpSpPr>
            <p:grpSpPr>
              <a:xfrm>
                <a:off x="3992680" y="2038067"/>
                <a:ext cx="1148953" cy="1512930"/>
                <a:chOff x="3992680" y="2038067"/>
                <a:chExt cx="1148953" cy="1512930"/>
              </a:xfrm>
              <a:grpFill/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5EA8991B-0490-9A0D-613F-012A2394FFC5}"/>
                    </a:ext>
                  </a:extLst>
                </p:cNvPr>
                <p:cNvGrpSpPr/>
                <p:nvPr/>
              </p:nvGrpSpPr>
              <p:grpSpPr>
                <a:xfrm flipV="1">
                  <a:off x="3992680" y="2038067"/>
                  <a:ext cx="1148953" cy="1512930"/>
                  <a:chOff x="1846872" y="3995403"/>
                  <a:chExt cx="1148953" cy="1512930"/>
                </a:xfrm>
                <a:grpFill/>
              </p:grpSpPr>
              <p:sp>
                <p:nvSpPr>
                  <p:cNvPr id="70" name="Freeform 69">
                    <a:extLst>
                      <a:ext uri="{FF2B5EF4-FFF2-40B4-BE49-F238E27FC236}">
                        <a16:creationId xmlns:a16="http://schemas.microsoft.com/office/drawing/2014/main" id="{F6E671C7-6B34-BDE1-5FC8-6362575BBE72}"/>
                      </a:ext>
                    </a:extLst>
                  </p:cNvPr>
                  <p:cNvSpPr/>
                  <p:nvPr/>
                </p:nvSpPr>
                <p:spPr>
                  <a:xfrm>
                    <a:off x="1846872" y="4359380"/>
                    <a:ext cx="1148953" cy="1148953"/>
                  </a:xfrm>
                  <a:custGeom>
                    <a:avLst/>
                    <a:gdLst>
                      <a:gd name="connsiteX0" fmla="*/ 0 w 1148953"/>
                      <a:gd name="connsiteY0" fmla="*/ 574477 h 1148953"/>
                      <a:gd name="connsiteX1" fmla="*/ 574477 w 1148953"/>
                      <a:gd name="connsiteY1" fmla="*/ 0 h 1148953"/>
                      <a:gd name="connsiteX2" fmla="*/ 1148954 w 1148953"/>
                      <a:gd name="connsiteY2" fmla="*/ 574477 h 1148953"/>
                      <a:gd name="connsiteX3" fmla="*/ 574477 w 1148953"/>
                      <a:gd name="connsiteY3" fmla="*/ 1148954 h 1148953"/>
                      <a:gd name="connsiteX4" fmla="*/ 0 w 1148953"/>
                      <a:gd name="connsiteY4" fmla="*/ 574477 h 114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8953" h="1148953">
                        <a:moveTo>
                          <a:pt x="0" y="574477"/>
                        </a:moveTo>
                        <a:cubicBezTo>
                          <a:pt x="0" y="257202"/>
                          <a:pt x="257202" y="0"/>
                          <a:pt x="574477" y="0"/>
                        </a:cubicBezTo>
                        <a:cubicBezTo>
                          <a:pt x="891752" y="0"/>
                          <a:pt x="1148954" y="257202"/>
                          <a:pt x="1148954" y="574477"/>
                        </a:cubicBezTo>
                        <a:cubicBezTo>
                          <a:pt x="1148954" y="891752"/>
                          <a:pt x="891752" y="1148954"/>
                          <a:pt x="574477" y="1148954"/>
                        </a:cubicBezTo>
                        <a:cubicBezTo>
                          <a:pt x="257202" y="1148954"/>
                          <a:pt x="0" y="891752"/>
                          <a:pt x="0" y="574477"/>
                        </a:cubicBezTo>
                        <a:close/>
                      </a:path>
                    </a:pathLst>
                  </a:custGeom>
                  <a:solidFill>
                    <a:schemeClr val="tx2">
                      <a:lumMod val="90000"/>
                      <a:lumOff val="1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98740" tIns="198740" rIns="198740" bIns="198740" numCol="1" spcCol="1270" anchor="ctr" anchorCtr="0">
                    <a:noAutofit/>
                  </a:bodyPr>
                  <a:lstStyle/>
                  <a:p>
                    <a:pPr algn="ctr" defTabSz="1066800">
                      <a:lnSpc>
                        <a:spcPct val="90000"/>
                      </a:lnSpc>
                      <a:spcAft>
                        <a:spcPct val="35000"/>
                      </a:spcAft>
                    </a:pPr>
                    <a:endParaRPr lang="en-US" sz="2400"/>
                  </a:p>
                </p:txBody>
              </p:sp>
              <p:sp>
                <p:nvSpPr>
                  <p:cNvPr id="71" name="Up Arrow 70">
                    <a:extLst>
                      <a:ext uri="{FF2B5EF4-FFF2-40B4-BE49-F238E27FC236}">
                        <a16:creationId xmlns:a16="http://schemas.microsoft.com/office/drawing/2014/main" id="{B6A42F24-DD5C-3608-118F-6EF07DC873C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7402" y="3995403"/>
                    <a:ext cx="267893" cy="410827"/>
                  </a:xfrm>
                  <a:prstGeom prst="upArrow">
                    <a:avLst>
                      <a:gd name="adj1" fmla="val 50000"/>
                      <a:gd name="adj2" fmla="val 57331"/>
                    </a:avLst>
                  </a:prstGeom>
                  <a:solidFill>
                    <a:schemeClr val="tx2">
                      <a:lumMod val="90000"/>
                      <a:lumOff val="10000"/>
                    </a:schemeClr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A5D0BCD5-C6AB-5B5F-B283-2582726ADBD1}"/>
                    </a:ext>
                  </a:extLst>
                </p:cNvPr>
                <p:cNvSpPr txBox="1"/>
                <p:nvPr/>
              </p:nvSpPr>
              <p:spPr>
                <a:xfrm>
                  <a:off x="4094507" y="2644155"/>
                  <a:ext cx="95498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Lorem </a:t>
                  </a:r>
                  <a:r>
                    <a:rPr lang="en-US" sz="11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ipsum</a:t>
                  </a:r>
                  <a:endPara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Freeform 40">
                  <a:extLst>
                    <a:ext uri="{FF2B5EF4-FFF2-40B4-BE49-F238E27FC236}">
                      <a16:creationId xmlns:a16="http://schemas.microsoft.com/office/drawing/2014/main" id="{C2F559EC-ECB7-0AD9-DDF3-5DB94C962477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410365" y="2347580"/>
                  <a:ext cx="303809" cy="282893"/>
                </a:xfrm>
                <a:custGeom>
                  <a:avLst/>
                  <a:gdLst>
                    <a:gd name="T0" fmla="*/ 14294 w 28560"/>
                    <a:gd name="T1" fmla="*/ 0 h 26666"/>
                    <a:gd name="T2" fmla="*/ 28560 w 28560"/>
                    <a:gd name="T3" fmla="*/ 5706 h 26666"/>
                    <a:gd name="T4" fmla="*/ 28560 w 28560"/>
                    <a:gd name="T5" fmla="*/ 7626 h 26666"/>
                    <a:gd name="T6" fmla="*/ 26666 w 28560"/>
                    <a:gd name="T7" fmla="*/ 7626 h 26666"/>
                    <a:gd name="T8" fmla="*/ 26374 w 28560"/>
                    <a:gd name="T9" fmla="*/ 8294 h 26666"/>
                    <a:gd name="T10" fmla="*/ 25654 w 28560"/>
                    <a:gd name="T11" fmla="*/ 8560 h 26666"/>
                    <a:gd name="T12" fmla="*/ 2934 w 28560"/>
                    <a:gd name="T13" fmla="*/ 8560 h 26666"/>
                    <a:gd name="T14" fmla="*/ 2214 w 28560"/>
                    <a:gd name="T15" fmla="*/ 8294 h 26666"/>
                    <a:gd name="T16" fmla="*/ 1894 w 28560"/>
                    <a:gd name="T17" fmla="*/ 7626 h 26666"/>
                    <a:gd name="T18" fmla="*/ 0 w 28560"/>
                    <a:gd name="T19" fmla="*/ 7626 h 26666"/>
                    <a:gd name="T20" fmla="*/ 0 w 28560"/>
                    <a:gd name="T21" fmla="*/ 5706 h 26666"/>
                    <a:gd name="T22" fmla="*/ 14294 w 28560"/>
                    <a:gd name="T23" fmla="*/ 0 h 26666"/>
                    <a:gd name="T24" fmla="*/ 3814 w 28560"/>
                    <a:gd name="T25" fmla="*/ 9520 h 26666"/>
                    <a:gd name="T26" fmla="*/ 7626 w 28560"/>
                    <a:gd name="T27" fmla="*/ 9520 h 26666"/>
                    <a:gd name="T28" fmla="*/ 7626 w 28560"/>
                    <a:gd name="T29" fmla="*/ 20960 h 26666"/>
                    <a:gd name="T30" fmla="*/ 9520 w 28560"/>
                    <a:gd name="T31" fmla="*/ 20960 h 26666"/>
                    <a:gd name="T32" fmla="*/ 9520 w 28560"/>
                    <a:gd name="T33" fmla="*/ 9520 h 26666"/>
                    <a:gd name="T34" fmla="*/ 13334 w 28560"/>
                    <a:gd name="T35" fmla="*/ 9520 h 26666"/>
                    <a:gd name="T36" fmla="*/ 13334 w 28560"/>
                    <a:gd name="T37" fmla="*/ 20960 h 26666"/>
                    <a:gd name="T38" fmla="*/ 15226 w 28560"/>
                    <a:gd name="T39" fmla="*/ 20960 h 26666"/>
                    <a:gd name="T40" fmla="*/ 15226 w 28560"/>
                    <a:gd name="T41" fmla="*/ 9520 h 26666"/>
                    <a:gd name="T42" fmla="*/ 19040 w 28560"/>
                    <a:gd name="T43" fmla="*/ 9520 h 26666"/>
                    <a:gd name="T44" fmla="*/ 19040 w 28560"/>
                    <a:gd name="T45" fmla="*/ 20960 h 26666"/>
                    <a:gd name="T46" fmla="*/ 20960 w 28560"/>
                    <a:gd name="T47" fmla="*/ 20960 h 26666"/>
                    <a:gd name="T48" fmla="*/ 20960 w 28560"/>
                    <a:gd name="T49" fmla="*/ 9520 h 26666"/>
                    <a:gd name="T50" fmla="*/ 24774 w 28560"/>
                    <a:gd name="T51" fmla="*/ 9520 h 26666"/>
                    <a:gd name="T52" fmla="*/ 24774 w 28560"/>
                    <a:gd name="T53" fmla="*/ 20960 h 26666"/>
                    <a:gd name="T54" fmla="*/ 25654 w 28560"/>
                    <a:gd name="T55" fmla="*/ 20960 h 26666"/>
                    <a:gd name="T56" fmla="*/ 26374 w 28560"/>
                    <a:gd name="T57" fmla="*/ 21226 h 26666"/>
                    <a:gd name="T58" fmla="*/ 26666 w 28560"/>
                    <a:gd name="T59" fmla="*/ 21894 h 26666"/>
                    <a:gd name="T60" fmla="*/ 26666 w 28560"/>
                    <a:gd name="T61" fmla="*/ 22854 h 26666"/>
                    <a:gd name="T62" fmla="*/ 1894 w 28560"/>
                    <a:gd name="T63" fmla="*/ 22854 h 26666"/>
                    <a:gd name="T64" fmla="*/ 1894 w 28560"/>
                    <a:gd name="T65" fmla="*/ 21894 h 26666"/>
                    <a:gd name="T66" fmla="*/ 2214 w 28560"/>
                    <a:gd name="T67" fmla="*/ 21226 h 26666"/>
                    <a:gd name="T68" fmla="*/ 2934 w 28560"/>
                    <a:gd name="T69" fmla="*/ 20960 h 26666"/>
                    <a:gd name="T70" fmla="*/ 3814 w 28560"/>
                    <a:gd name="T71" fmla="*/ 20960 h 26666"/>
                    <a:gd name="T72" fmla="*/ 3814 w 28560"/>
                    <a:gd name="T73" fmla="*/ 9520 h 26666"/>
                    <a:gd name="T74" fmla="*/ 27546 w 28560"/>
                    <a:gd name="T75" fmla="*/ 23814 h 26666"/>
                    <a:gd name="T76" fmla="*/ 28266 w 28560"/>
                    <a:gd name="T77" fmla="*/ 24106 h 26666"/>
                    <a:gd name="T78" fmla="*/ 28560 w 28560"/>
                    <a:gd name="T79" fmla="*/ 24774 h 26666"/>
                    <a:gd name="T80" fmla="*/ 28560 w 28560"/>
                    <a:gd name="T81" fmla="*/ 26666 h 26666"/>
                    <a:gd name="T82" fmla="*/ 0 w 28560"/>
                    <a:gd name="T83" fmla="*/ 26666 h 26666"/>
                    <a:gd name="T84" fmla="*/ 0 w 28560"/>
                    <a:gd name="T85" fmla="*/ 24774 h 26666"/>
                    <a:gd name="T86" fmla="*/ 294 w 28560"/>
                    <a:gd name="T87" fmla="*/ 24106 h 26666"/>
                    <a:gd name="T88" fmla="*/ 1040 w 28560"/>
                    <a:gd name="T89" fmla="*/ 23814 h 26666"/>
                    <a:gd name="T90" fmla="*/ 27546 w 28560"/>
                    <a:gd name="T91" fmla="*/ 23814 h 266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8560" h="26666">
                      <a:moveTo>
                        <a:pt x="14294" y="0"/>
                      </a:moveTo>
                      <a:lnTo>
                        <a:pt x="28560" y="5706"/>
                      </a:lnTo>
                      <a:lnTo>
                        <a:pt x="28560" y="7626"/>
                      </a:lnTo>
                      <a:lnTo>
                        <a:pt x="26666" y="7626"/>
                      </a:lnTo>
                      <a:cubicBezTo>
                        <a:pt x="26666" y="7876"/>
                        <a:pt x="26568" y="8098"/>
                        <a:pt x="26374" y="8294"/>
                      </a:cubicBezTo>
                      <a:cubicBezTo>
                        <a:pt x="26178" y="8488"/>
                        <a:pt x="25938" y="8578"/>
                        <a:pt x="25654" y="8560"/>
                      </a:cubicBezTo>
                      <a:lnTo>
                        <a:pt x="2934" y="8560"/>
                      </a:lnTo>
                      <a:cubicBezTo>
                        <a:pt x="2648" y="8560"/>
                        <a:pt x="2408" y="8472"/>
                        <a:pt x="2214" y="8294"/>
                      </a:cubicBezTo>
                      <a:cubicBezTo>
                        <a:pt x="2018" y="8116"/>
                        <a:pt x="1912" y="7894"/>
                        <a:pt x="1894" y="7626"/>
                      </a:cubicBezTo>
                      <a:lnTo>
                        <a:pt x="0" y="7626"/>
                      </a:lnTo>
                      <a:lnTo>
                        <a:pt x="0" y="5706"/>
                      </a:lnTo>
                      <a:lnTo>
                        <a:pt x="14294" y="0"/>
                      </a:lnTo>
                      <a:close/>
                      <a:moveTo>
                        <a:pt x="3814" y="9520"/>
                      </a:moveTo>
                      <a:lnTo>
                        <a:pt x="7626" y="9520"/>
                      </a:lnTo>
                      <a:lnTo>
                        <a:pt x="7626" y="20960"/>
                      </a:lnTo>
                      <a:lnTo>
                        <a:pt x="9520" y="20960"/>
                      </a:lnTo>
                      <a:lnTo>
                        <a:pt x="9520" y="9520"/>
                      </a:lnTo>
                      <a:lnTo>
                        <a:pt x="13334" y="9520"/>
                      </a:lnTo>
                      <a:lnTo>
                        <a:pt x="13334" y="20960"/>
                      </a:lnTo>
                      <a:lnTo>
                        <a:pt x="15226" y="20960"/>
                      </a:lnTo>
                      <a:lnTo>
                        <a:pt x="15226" y="9520"/>
                      </a:lnTo>
                      <a:lnTo>
                        <a:pt x="19040" y="9520"/>
                      </a:lnTo>
                      <a:lnTo>
                        <a:pt x="19040" y="20960"/>
                      </a:lnTo>
                      <a:lnTo>
                        <a:pt x="20960" y="20960"/>
                      </a:lnTo>
                      <a:lnTo>
                        <a:pt x="20960" y="9520"/>
                      </a:lnTo>
                      <a:lnTo>
                        <a:pt x="24774" y="9520"/>
                      </a:lnTo>
                      <a:lnTo>
                        <a:pt x="24774" y="20960"/>
                      </a:lnTo>
                      <a:lnTo>
                        <a:pt x="25654" y="20960"/>
                      </a:lnTo>
                      <a:cubicBezTo>
                        <a:pt x="25920" y="20960"/>
                        <a:pt x="26160" y="21048"/>
                        <a:pt x="26374" y="21226"/>
                      </a:cubicBezTo>
                      <a:cubicBezTo>
                        <a:pt x="26586" y="21404"/>
                        <a:pt x="26684" y="21626"/>
                        <a:pt x="26666" y="21894"/>
                      </a:cubicBezTo>
                      <a:lnTo>
                        <a:pt x="26666" y="22854"/>
                      </a:lnTo>
                      <a:lnTo>
                        <a:pt x="1894" y="22854"/>
                      </a:lnTo>
                      <a:lnTo>
                        <a:pt x="1894" y="21894"/>
                      </a:lnTo>
                      <a:cubicBezTo>
                        <a:pt x="1894" y="21644"/>
                        <a:pt x="2000" y="21422"/>
                        <a:pt x="2214" y="21226"/>
                      </a:cubicBezTo>
                      <a:cubicBezTo>
                        <a:pt x="2426" y="21032"/>
                        <a:pt x="2666" y="20942"/>
                        <a:pt x="2934" y="20960"/>
                      </a:cubicBezTo>
                      <a:lnTo>
                        <a:pt x="3814" y="20960"/>
                      </a:lnTo>
                      <a:lnTo>
                        <a:pt x="3814" y="9520"/>
                      </a:lnTo>
                      <a:close/>
                      <a:moveTo>
                        <a:pt x="27546" y="23814"/>
                      </a:moveTo>
                      <a:cubicBezTo>
                        <a:pt x="27832" y="23814"/>
                        <a:pt x="28072" y="23912"/>
                        <a:pt x="28266" y="24106"/>
                      </a:cubicBezTo>
                      <a:cubicBezTo>
                        <a:pt x="28462" y="24302"/>
                        <a:pt x="28560" y="24524"/>
                        <a:pt x="28560" y="24774"/>
                      </a:cubicBezTo>
                      <a:lnTo>
                        <a:pt x="28560" y="26666"/>
                      </a:lnTo>
                      <a:lnTo>
                        <a:pt x="0" y="26666"/>
                      </a:lnTo>
                      <a:lnTo>
                        <a:pt x="0" y="24774"/>
                      </a:lnTo>
                      <a:cubicBezTo>
                        <a:pt x="0" y="24506"/>
                        <a:pt x="98" y="24284"/>
                        <a:pt x="294" y="24106"/>
                      </a:cubicBezTo>
                      <a:cubicBezTo>
                        <a:pt x="488" y="23928"/>
                        <a:pt x="738" y="23832"/>
                        <a:pt x="1040" y="23814"/>
                      </a:cubicBezTo>
                      <a:lnTo>
                        <a:pt x="27546" y="238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1EADE9F-EE48-96F8-BDDC-25FA939C8387}"/>
                </a:ext>
              </a:extLst>
            </p:cNvPr>
            <p:cNvGrpSpPr/>
            <p:nvPr/>
          </p:nvGrpSpPr>
          <p:grpSpPr>
            <a:xfrm>
              <a:off x="4621526" y="3575991"/>
              <a:ext cx="1280160" cy="1799535"/>
              <a:chOff x="5716463" y="3575991"/>
              <a:chExt cx="1280160" cy="1799535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1FBB5D9-CF69-187E-420F-6E1E62DFBBB1}"/>
                  </a:ext>
                </a:extLst>
              </p:cNvPr>
              <p:cNvSpPr txBox="1"/>
              <p:nvPr/>
            </p:nvSpPr>
            <p:spPr>
              <a:xfrm>
                <a:off x="5716463" y="3575991"/>
                <a:ext cx="12801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XXXXX</a:t>
                </a: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58E83AD-7235-D1AB-8AAC-F304C19CAB81}"/>
                  </a:ext>
                </a:extLst>
              </p:cNvPr>
              <p:cNvGrpSpPr/>
              <p:nvPr/>
            </p:nvGrpSpPr>
            <p:grpSpPr>
              <a:xfrm>
                <a:off x="5778264" y="3862596"/>
                <a:ext cx="1148953" cy="1512930"/>
                <a:chOff x="5778264" y="3862596"/>
                <a:chExt cx="1148953" cy="1512930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00C95C91-A029-E2C1-41E1-511AF8A58CED}"/>
                    </a:ext>
                  </a:extLst>
                </p:cNvPr>
                <p:cNvGrpSpPr/>
                <p:nvPr/>
              </p:nvGrpSpPr>
              <p:grpSpPr>
                <a:xfrm>
                  <a:off x="5778264" y="3862596"/>
                  <a:ext cx="1148953" cy="1512930"/>
                  <a:chOff x="6041500" y="3995403"/>
                  <a:chExt cx="1148953" cy="1512930"/>
                </a:xfrm>
                <a:solidFill>
                  <a:schemeClr val="accent4"/>
                </a:solidFill>
              </p:grpSpPr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66C9E133-50C0-2C8E-B7DD-C562251173B6}"/>
                      </a:ext>
                    </a:extLst>
                  </p:cNvPr>
                  <p:cNvSpPr/>
                  <p:nvPr/>
                </p:nvSpPr>
                <p:spPr>
                  <a:xfrm>
                    <a:off x="6041500" y="4359380"/>
                    <a:ext cx="1148953" cy="1148953"/>
                  </a:xfrm>
                  <a:custGeom>
                    <a:avLst/>
                    <a:gdLst>
                      <a:gd name="connsiteX0" fmla="*/ 0 w 1148953"/>
                      <a:gd name="connsiteY0" fmla="*/ 574477 h 1148953"/>
                      <a:gd name="connsiteX1" fmla="*/ 574477 w 1148953"/>
                      <a:gd name="connsiteY1" fmla="*/ 0 h 1148953"/>
                      <a:gd name="connsiteX2" fmla="*/ 1148954 w 1148953"/>
                      <a:gd name="connsiteY2" fmla="*/ 574477 h 1148953"/>
                      <a:gd name="connsiteX3" fmla="*/ 574477 w 1148953"/>
                      <a:gd name="connsiteY3" fmla="*/ 1148954 h 1148953"/>
                      <a:gd name="connsiteX4" fmla="*/ 0 w 1148953"/>
                      <a:gd name="connsiteY4" fmla="*/ 574477 h 114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8953" h="1148953">
                        <a:moveTo>
                          <a:pt x="0" y="574477"/>
                        </a:moveTo>
                        <a:cubicBezTo>
                          <a:pt x="0" y="257202"/>
                          <a:pt x="257202" y="0"/>
                          <a:pt x="574477" y="0"/>
                        </a:cubicBezTo>
                        <a:cubicBezTo>
                          <a:pt x="891752" y="0"/>
                          <a:pt x="1148954" y="257202"/>
                          <a:pt x="1148954" y="574477"/>
                        </a:cubicBezTo>
                        <a:cubicBezTo>
                          <a:pt x="1148954" y="891752"/>
                          <a:pt x="891752" y="1148954"/>
                          <a:pt x="574477" y="1148954"/>
                        </a:cubicBezTo>
                        <a:cubicBezTo>
                          <a:pt x="257202" y="1148954"/>
                          <a:pt x="0" y="891752"/>
                          <a:pt x="0" y="57447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98740" tIns="198740" rIns="198740" bIns="198740" numCol="1" spcCol="1270" anchor="ctr" anchorCtr="0">
                    <a:noAutofit/>
                  </a:bodyPr>
                  <a:lstStyle/>
                  <a:p>
                    <a:pPr algn="ctr" defTabSz="1066800">
                      <a:lnSpc>
                        <a:spcPct val="90000"/>
                      </a:lnSpc>
                      <a:spcAft>
                        <a:spcPct val="35000"/>
                      </a:spcAft>
                    </a:pPr>
                    <a:endParaRPr lang="en-US" sz="2400"/>
                  </a:p>
                </p:txBody>
              </p:sp>
              <p:sp>
                <p:nvSpPr>
                  <p:cNvPr id="64" name="Up Arrow 63">
                    <a:extLst>
                      <a:ext uri="{FF2B5EF4-FFF2-40B4-BE49-F238E27FC236}">
                        <a16:creationId xmlns:a16="http://schemas.microsoft.com/office/drawing/2014/main" id="{45F8F506-AA37-F658-00A5-145FFB0869F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82030" y="3995403"/>
                    <a:ext cx="267893" cy="410827"/>
                  </a:xfrm>
                  <a:prstGeom prst="upArrow">
                    <a:avLst>
                      <a:gd name="adj1" fmla="val 50000"/>
                      <a:gd name="adj2" fmla="val 57331"/>
                    </a:avLst>
                  </a:prstGeom>
                  <a:solidFill>
                    <a:schemeClr val="accent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BEDB8D08-3298-AE53-21AE-A2B2090D1C4C}"/>
                    </a:ext>
                  </a:extLst>
                </p:cNvPr>
                <p:cNvSpPr txBox="1"/>
                <p:nvPr/>
              </p:nvSpPr>
              <p:spPr>
                <a:xfrm>
                  <a:off x="5884212" y="4810142"/>
                  <a:ext cx="95498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Lorem </a:t>
                  </a:r>
                  <a:r>
                    <a:rPr lang="en-US" sz="11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ipsum</a:t>
                  </a:r>
                  <a:endPara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Freeform 65">
                  <a:extLst>
                    <a:ext uri="{FF2B5EF4-FFF2-40B4-BE49-F238E27FC236}">
                      <a16:creationId xmlns:a16="http://schemas.microsoft.com/office/drawing/2014/main" id="{47E73315-9C70-B953-A7E2-B0C1AED2E8E1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6212291" y="4524296"/>
                  <a:ext cx="298829" cy="274034"/>
                </a:xfrm>
                <a:custGeom>
                  <a:avLst/>
                  <a:gdLst>
                    <a:gd name="T0" fmla="*/ 24738 w 24952"/>
                    <a:gd name="T1" fmla="*/ 7146 h 22880"/>
                    <a:gd name="T2" fmla="*/ 19512 w 24952"/>
                    <a:gd name="T3" fmla="*/ 22212 h 22880"/>
                    <a:gd name="T4" fmla="*/ 3938 w 24952"/>
                    <a:gd name="T5" fmla="*/ 22880 h 22880"/>
                    <a:gd name="T6" fmla="*/ 258 w 24952"/>
                    <a:gd name="T7" fmla="*/ 20106 h 22880"/>
                    <a:gd name="T8" fmla="*/ 258 w 24952"/>
                    <a:gd name="T9" fmla="*/ 17812 h 22880"/>
                    <a:gd name="T10" fmla="*/ 286 w 24952"/>
                    <a:gd name="T11" fmla="*/ 16960 h 22880"/>
                    <a:gd name="T12" fmla="*/ 366 w 24952"/>
                    <a:gd name="T13" fmla="*/ 16346 h 22880"/>
                    <a:gd name="T14" fmla="*/ 846 w 24952"/>
                    <a:gd name="T15" fmla="*/ 15652 h 22880"/>
                    <a:gd name="T16" fmla="*/ 1966 w 24952"/>
                    <a:gd name="T17" fmla="*/ 12932 h 22880"/>
                    <a:gd name="T18" fmla="*/ 1966 w 24952"/>
                    <a:gd name="T19" fmla="*/ 12052 h 22880"/>
                    <a:gd name="T20" fmla="*/ 2472 w 24952"/>
                    <a:gd name="T21" fmla="*/ 11306 h 22880"/>
                    <a:gd name="T22" fmla="*/ 3458 w 24952"/>
                    <a:gd name="T23" fmla="*/ 8586 h 22880"/>
                    <a:gd name="T24" fmla="*/ 3432 w 24952"/>
                    <a:gd name="T25" fmla="*/ 7706 h 22880"/>
                    <a:gd name="T26" fmla="*/ 4098 w 24952"/>
                    <a:gd name="T27" fmla="*/ 6906 h 22880"/>
                    <a:gd name="T28" fmla="*/ 5138 w 24952"/>
                    <a:gd name="T29" fmla="*/ 4212 h 22880"/>
                    <a:gd name="T30" fmla="*/ 5058 w 24952"/>
                    <a:gd name="T31" fmla="*/ 3440 h 22880"/>
                    <a:gd name="T32" fmla="*/ 5458 w 24952"/>
                    <a:gd name="T33" fmla="*/ 2826 h 22880"/>
                    <a:gd name="T34" fmla="*/ 5966 w 24952"/>
                    <a:gd name="T35" fmla="*/ 2080 h 22880"/>
                    <a:gd name="T36" fmla="*/ 6418 w 24952"/>
                    <a:gd name="T37" fmla="*/ 1012 h 22880"/>
                    <a:gd name="T38" fmla="*/ 7112 w 24952"/>
                    <a:gd name="T39" fmla="*/ 186 h 22880"/>
                    <a:gd name="T40" fmla="*/ 8338 w 24952"/>
                    <a:gd name="T41" fmla="*/ 106 h 22880"/>
                    <a:gd name="T42" fmla="*/ 9086 w 24952"/>
                    <a:gd name="T43" fmla="*/ 0 h 22880"/>
                    <a:gd name="T44" fmla="*/ 22126 w 24952"/>
                    <a:gd name="T45" fmla="*/ 852 h 22880"/>
                    <a:gd name="T46" fmla="*/ 18312 w 24952"/>
                    <a:gd name="T47" fmla="*/ 16266 h 22880"/>
                    <a:gd name="T48" fmla="*/ 15326 w 24952"/>
                    <a:gd name="T49" fmla="*/ 19066 h 22880"/>
                    <a:gd name="T50" fmla="*/ 1832 w 24952"/>
                    <a:gd name="T51" fmla="*/ 19280 h 22880"/>
                    <a:gd name="T52" fmla="*/ 3966 w 24952"/>
                    <a:gd name="T53" fmla="*/ 20960 h 22880"/>
                    <a:gd name="T54" fmla="*/ 18526 w 24952"/>
                    <a:gd name="T55" fmla="*/ 20720 h 22880"/>
                    <a:gd name="T56" fmla="*/ 23512 w 24952"/>
                    <a:gd name="T57" fmla="*/ 5440 h 22880"/>
                    <a:gd name="T58" fmla="*/ 24472 w 24952"/>
                    <a:gd name="T59" fmla="*/ 5226 h 22880"/>
                    <a:gd name="T60" fmla="*/ 8658 w 24952"/>
                    <a:gd name="T61" fmla="*/ 5572 h 22880"/>
                    <a:gd name="T62" fmla="*/ 17992 w 24952"/>
                    <a:gd name="T63" fmla="*/ 5732 h 22880"/>
                    <a:gd name="T64" fmla="*/ 18632 w 24952"/>
                    <a:gd name="T65" fmla="*/ 5252 h 22880"/>
                    <a:gd name="T66" fmla="*/ 18926 w 24952"/>
                    <a:gd name="T67" fmla="*/ 3972 h 22880"/>
                    <a:gd name="T68" fmla="*/ 9566 w 24952"/>
                    <a:gd name="T69" fmla="*/ 3812 h 22880"/>
                    <a:gd name="T70" fmla="*/ 8952 w 24952"/>
                    <a:gd name="T71" fmla="*/ 4292 h 22880"/>
                    <a:gd name="T72" fmla="*/ 7406 w 24952"/>
                    <a:gd name="T73" fmla="*/ 9066 h 22880"/>
                    <a:gd name="T74" fmla="*/ 7726 w 24952"/>
                    <a:gd name="T75" fmla="*/ 9546 h 22880"/>
                    <a:gd name="T76" fmla="*/ 17138 w 24952"/>
                    <a:gd name="T77" fmla="*/ 9386 h 22880"/>
                    <a:gd name="T78" fmla="*/ 17698 w 24952"/>
                    <a:gd name="T79" fmla="*/ 8106 h 22880"/>
                    <a:gd name="T80" fmla="*/ 17378 w 24952"/>
                    <a:gd name="T81" fmla="*/ 7626 h 22880"/>
                    <a:gd name="T82" fmla="*/ 7966 w 24952"/>
                    <a:gd name="T83" fmla="*/ 7760 h 22880"/>
                    <a:gd name="T84" fmla="*/ 7406 w 24952"/>
                    <a:gd name="T85" fmla="*/ 9066 h 228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952" h="22880">
                      <a:moveTo>
                        <a:pt x="24472" y="5226"/>
                      </a:moveTo>
                      <a:cubicBezTo>
                        <a:pt x="24864" y="5778"/>
                        <a:pt x="24952" y="6418"/>
                        <a:pt x="24738" y="7146"/>
                      </a:cubicBezTo>
                      <a:lnTo>
                        <a:pt x="20632" y="20612"/>
                      </a:lnTo>
                      <a:cubicBezTo>
                        <a:pt x="20454" y="21252"/>
                        <a:pt x="20080" y="21786"/>
                        <a:pt x="19512" y="22212"/>
                      </a:cubicBezTo>
                      <a:cubicBezTo>
                        <a:pt x="18944" y="22640"/>
                        <a:pt x="18330" y="22862"/>
                        <a:pt x="17672" y="22880"/>
                      </a:cubicBezTo>
                      <a:lnTo>
                        <a:pt x="3938" y="22880"/>
                      </a:lnTo>
                      <a:cubicBezTo>
                        <a:pt x="3174" y="22880"/>
                        <a:pt x="2436" y="22612"/>
                        <a:pt x="1726" y="22080"/>
                      </a:cubicBezTo>
                      <a:cubicBezTo>
                        <a:pt x="1014" y="21546"/>
                        <a:pt x="526" y="20888"/>
                        <a:pt x="258" y="20106"/>
                      </a:cubicBezTo>
                      <a:cubicBezTo>
                        <a:pt x="10" y="19448"/>
                        <a:pt x="0" y="18818"/>
                        <a:pt x="232" y="18212"/>
                      </a:cubicBezTo>
                      <a:cubicBezTo>
                        <a:pt x="232" y="18178"/>
                        <a:pt x="240" y="18044"/>
                        <a:pt x="258" y="17812"/>
                      </a:cubicBezTo>
                      <a:cubicBezTo>
                        <a:pt x="276" y="17582"/>
                        <a:pt x="304" y="17404"/>
                        <a:pt x="338" y="17280"/>
                      </a:cubicBezTo>
                      <a:cubicBezTo>
                        <a:pt x="338" y="17190"/>
                        <a:pt x="320" y="17084"/>
                        <a:pt x="286" y="16960"/>
                      </a:cubicBezTo>
                      <a:cubicBezTo>
                        <a:pt x="250" y="16834"/>
                        <a:pt x="232" y="16738"/>
                        <a:pt x="232" y="16666"/>
                      </a:cubicBezTo>
                      <a:cubicBezTo>
                        <a:pt x="250" y="16560"/>
                        <a:pt x="294" y="16452"/>
                        <a:pt x="366" y="16346"/>
                      </a:cubicBezTo>
                      <a:cubicBezTo>
                        <a:pt x="436" y="16240"/>
                        <a:pt x="516" y="16124"/>
                        <a:pt x="606" y="16000"/>
                      </a:cubicBezTo>
                      <a:cubicBezTo>
                        <a:pt x="694" y="15874"/>
                        <a:pt x="774" y="15760"/>
                        <a:pt x="846" y="15652"/>
                      </a:cubicBezTo>
                      <a:cubicBezTo>
                        <a:pt x="1076" y="15280"/>
                        <a:pt x="1298" y="14826"/>
                        <a:pt x="1512" y="14292"/>
                      </a:cubicBezTo>
                      <a:cubicBezTo>
                        <a:pt x="1726" y="13760"/>
                        <a:pt x="1876" y="13306"/>
                        <a:pt x="1966" y="12932"/>
                      </a:cubicBezTo>
                      <a:cubicBezTo>
                        <a:pt x="2000" y="12826"/>
                        <a:pt x="2000" y="12674"/>
                        <a:pt x="1966" y="12480"/>
                      </a:cubicBezTo>
                      <a:cubicBezTo>
                        <a:pt x="1930" y="12284"/>
                        <a:pt x="1930" y="12142"/>
                        <a:pt x="1966" y="12052"/>
                      </a:cubicBezTo>
                      <a:cubicBezTo>
                        <a:pt x="2000" y="11946"/>
                        <a:pt x="2080" y="11812"/>
                        <a:pt x="2206" y="11652"/>
                      </a:cubicBezTo>
                      <a:cubicBezTo>
                        <a:pt x="2330" y="11492"/>
                        <a:pt x="2418" y="11378"/>
                        <a:pt x="2472" y="11306"/>
                      </a:cubicBezTo>
                      <a:cubicBezTo>
                        <a:pt x="2686" y="10950"/>
                        <a:pt x="2890" y="10498"/>
                        <a:pt x="3086" y="9946"/>
                      </a:cubicBezTo>
                      <a:cubicBezTo>
                        <a:pt x="3280" y="9394"/>
                        <a:pt x="3406" y="8942"/>
                        <a:pt x="3458" y="8586"/>
                      </a:cubicBezTo>
                      <a:cubicBezTo>
                        <a:pt x="3476" y="8498"/>
                        <a:pt x="3468" y="8346"/>
                        <a:pt x="3432" y="8132"/>
                      </a:cubicBezTo>
                      <a:cubicBezTo>
                        <a:pt x="3396" y="7920"/>
                        <a:pt x="3396" y="7778"/>
                        <a:pt x="3432" y="7706"/>
                      </a:cubicBezTo>
                      <a:cubicBezTo>
                        <a:pt x="3468" y="7582"/>
                        <a:pt x="3574" y="7430"/>
                        <a:pt x="3752" y="7252"/>
                      </a:cubicBezTo>
                      <a:lnTo>
                        <a:pt x="4098" y="6906"/>
                      </a:lnTo>
                      <a:cubicBezTo>
                        <a:pt x="4276" y="6658"/>
                        <a:pt x="4480" y="6240"/>
                        <a:pt x="4712" y="5652"/>
                      </a:cubicBezTo>
                      <a:cubicBezTo>
                        <a:pt x="4944" y="5066"/>
                        <a:pt x="5086" y="4586"/>
                        <a:pt x="5138" y="4212"/>
                      </a:cubicBezTo>
                      <a:cubicBezTo>
                        <a:pt x="5138" y="4142"/>
                        <a:pt x="5120" y="4018"/>
                        <a:pt x="5086" y="3840"/>
                      </a:cubicBezTo>
                      <a:cubicBezTo>
                        <a:pt x="5050" y="3662"/>
                        <a:pt x="5040" y="3528"/>
                        <a:pt x="5058" y="3440"/>
                      </a:cubicBezTo>
                      <a:cubicBezTo>
                        <a:pt x="5076" y="3368"/>
                        <a:pt x="5120" y="3280"/>
                        <a:pt x="5192" y="3172"/>
                      </a:cubicBezTo>
                      <a:cubicBezTo>
                        <a:pt x="5264" y="3066"/>
                        <a:pt x="5352" y="2950"/>
                        <a:pt x="5458" y="2826"/>
                      </a:cubicBezTo>
                      <a:cubicBezTo>
                        <a:pt x="5566" y="2702"/>
                        <a:pt x="5654" y="2604"/>
                        <a:pt x="5726" y="2532"/>
                      </a:cubicBezTo>
                      <a:cubicBezTo>
                        <a:pt x="5796" y="2408"/>
                        <a:pt x="5876" y="2258"/>
                        <a:pt x="5966" y="2080"/>
                      </a:cubicBezTo>
                      <a:cubicBezTo>
                        <a:pt x="6054" y="1902"/>
                        <a:pt x="6126" y="1724"/>
                        <a:pt x="6178" y="1546"/>
                      </a:cubicBezTo>
                      <a:cubicBezTo>
                        <a:pt x="6232" y="1368"/>
                        <a:pt x="6312" y="1190"/>
                        <a:pt x="6418" y="1012"/>
                      </a:cubicBezTo>
                      <a:cubicBezTo>
                        <a:pt x="6526" y="834"/>
                        <a:pt x="6624" y="674"/>
                        <a:pt x="6712" y="532"/>
                      </a:cubicBezTo>
                      <a:cubicBezTo>
                        <a:pt x="6800" y="390"/>
                        <a:pt x="6934" y="274"/>
                        <a:pt x="7112" y="186"/>
                      </a:cubicBezTo>
                      <a:cubicBezTo>
                        <a:pt x="7290" y="98"/>
                        <a:pt x="7468" y="44"/>
                        <a:pt x="7646" y="26"/>
                      </a:cubicBezTo>
                      <a:cubicBezTo>
                        <a:pt x="7824" y="8"/>
                        <a:pt x="8054" y="34"/>
                        <a:pt x="8338" y="106"/>
                      </a:cubicBezTo>
                      <a:lnTo>
                        <a:pt x="8338" y="132"/>
                      </a:lnTo>
                      <a:cubicBezTo>
                        <a:pt x="8712" y="44"/>
                        <a:pt x="8960" y="0"/>
                        <a:pt x="9086" y="0"/>
                      </a:cubicBezTo>
                      <a:lnTo>
                        <a:pt x="20418" y="0"/>
                      </a:lnTo>
                      <a:cubicBezTo>
                        <a:pt x="21148" y="0"/>
                        <a:pt x="21716" y="284"/>
                        <a:pt x="22126" y="852"/>
                      </a:cubicBezTo>
                      <a:cubicBezTo>
                        <a:pt x="22534" y="1422"/>
                        <a:pt x="22624" y="2062"/>
                        <a:pt x="22392" y="2772"/>
                      </a:cubicBezTo>
                      <a:lnTo>
                        <a:pt x="18312" y="16266"/>
                      </a:lnTo>
                      <a:cubicBezTo>
                        <a:pt x="17956" y="17440"/>
                        <a:pt x="17600" y="18194"/>
                        <a:pt x="17246" y="18532"/>
                      </a:cubicBezTo>
                      <a:cubicBezTo>
                        <a:pt x="16890" y="18870"/>
                        <a:pt x="16250" y="19048"/>
                        <a:pt x="15326" y="19066"/>
                      </a:cubicBezTo>
                      <a:lnTo>
                        <a:pt x="2392" y="19066"/>
                      </a:lnTo>
                      <a:cubicBezTo>
                        <a:pt x="2126" y="19066"/>
                        <a:pt x="1938" y="19138"/>
                        <a:pt x="1832" y="19280"/>
                      </a:cubicBezTo>
                      <a:cubicBezTo>
                        <a:pt x="1726" y="19440"/>
                        <a:pt x="1716" y="19652"/>
                        <a:pt x="1806" y="19920"/>
                      </a:cubicBezTo>
                      <a:cubicBezTo>
                        <a:pt x="2054" y="20612"/>
                        <a:pt x="2774" y="20960"/>
                        <a:pt x="3966" y="20960"/>
                      </a:cubicBezTo>
                      <a:lnTo>
                        <a:pt x="17698" y="20960"/>
                      </a:lnTo>
                      <a:cubicBezTo>
                        <a:pt x="17984" y="20960"/>
                        <a:pt x="18258" y="20880"/>
                        <a:pt x="18526" y="20720"/>
                      </a:cubicBezTo>
                      <a:cubicBezTo>
                        <a:pt x="18792" y="20560"/>
                        <a:pt x="18970" y="20354"/>
                        <a:pt x="19058" y="20106"/>
                      </a:cubicBezTo>
                      <a:lnTo>
                        <a:pt x="23512" y="5440"/>
                      </a:lnTo>
                      <a:cubicBezTo>
                        <a:pt x="23584" y="5208"/>
                        <a:pt x="23610" y="4924"/>
                        <a:pt x="23592" y="4586"/>
                      </a:cubicBezTo>
                      <a:cubicBezTo>
                        <a:pt x="23966" y="4728"/>
                        <a:pt x="24258" y="4942"/>
                        <a:pt x="24472" y="5226"/>
                      </a:cubicBezTo>
                      <a:close/>
                      <a:moveTo>
                        <a:pt x="8632" y="5252"/>
                      </a:moveTo>
                      <a:cubicBezTo>
                        <a:pt x="8596" y="5378"/>
                        <a:pt x="8606" y="5484"/>
                        <a:pt x="8658" y="5572"/>
                      </a:cubicBezTo>
                      <a:cubicBezTo>
                        <a:pt x="8712" y="5662"/>
                        <a:pt x="8810" y="5714"/>
                        <a:pt x="8952" y="5732"/>
                      </a:cubicBezTo>
                      <a:lnTo>
                        <a:pt x="17992" y="5732"/>
                      </a:lnTo>
                      <a:cubicBezTo>
                        <a:pt x="18134" y="5732"/>
                        <a:pt x="18268" y="5680"/>
                        <a:pt x="18392" y="5572"/>
                      </a:cubicBezTo>
                      <a:cubicBezTo>
                        <a:pt x="18516" y="5466"/>
                        <a:pt x="18596" y="5360"/>
                        <a:pt x="18632" y="5252"/>
                      </a:cubicBezTo>
                      <a:lnTo>
                        <a:pt x="18952" y="4292"/>
                      </a:lnTo>
                      <a:cubicBezTo>
                        <a:pt x="18988" y="4168"/>
                        <a:pt x="18978" y="4062"/>
                        <a:pt x="18926" y="3972"/>
                      </a:cubicBezTo>
                      <a:cubicBezTo>
                        <a:pt x="18872" y="3884"/>
                        <a:pt x="18766" y="3830"/>
                        <a:pt x="18606" y="3812"/>
                      </a:cubicBezTo>
                      <a:lnTo>
                        <a:pt x="9566" y="3812"/>
                      </a:lnTo>
                      <a:cubicBezTo>
                        <a:pt x="9440" y="3812"/>
                        <a:pt x="9316" y="3866"/>
                        <a:pt x="9192" y="3972"/>
                      </a:cubicBezTo>
                      <a:cubicBezTo>
                        <a:pt x="9068" y="4080"/>
                        <a:pt x="8988" y="4186"/>
                        <a:pt x="8952" y="4292"/>
                      </a:cubicBezTo>
                      <a:lnTo>
                        <a:pt x="8632" y="5252"/>
                      </a:lnTo>
                      <a:close/>
                      <a:moveTo>
                        <a:pt x="7406" y="9066"/>
                      </a:moveTo>
                      <a:cubicBezTo>
                        <a:pt x="7352" y="9190"/>
                        <a:pt x="7360" y="9298"/>
                        <a:pt x="7432" y="9386"/>
                      </a:cubicBezTo>
                      <a:cubicBezTo>
                        <a:pt x="7504" y="9474"/>
                        <a:pt x="7600" y="9528"/>
                        <a:pt x="7726" y="9546"/>
                      </a:cubicBezTo>
                      <a:lnTo>
                        <a:pt x="16766" y="9546"/>
                      </a:lnTo>
                      <a:cubicBezTo>
                        <a:pt x="16890" y="9546"/>
                        <a:pt x="17014" y="9492"/>
                        <a:pt x="17138" y="9386"/>
                      </a:cubicBezTo>
                      <a:cubicBezTo>
                        <a:pt x="17264" y="9280"/>
                        <a:pt x="17352" y="9172"/>
                        <a:pt x="17406" y="9066"/>
                      </a:cubicBezTo>
                      <a:lnTo>
                        <a:pt x="17698" y="8106"/>
                      </a:lnTo>
                      <a:cubicBezTo>
                        <a:pt x="17752" y="7982"/>
                        <a:pt x="17744" y="7866"/>
                        <a:pt x="17672" y="7760"/>
                      </a:cubicBezTo>
                      <a:cubicBezTo>
                        <a:pt x="17600" y="7652"/>
                        <a:pt x="17504" y="7608"/>
                        <a:pt x="17378" y="7626"/>
                      </a:cubicBezTo>
                      <a:lnTo>
                        <a:pt x="8338" y="7626"/>
                      </a:lnTo>
                      <a:cubicBezTo>
                        <a:pt x="8214" y="7626"/>
                        <a:pt x="8090" y="7670"/>
                        <a:pt x="7966" y="7760"/>
                      </a:cubicBezTo>
                      <a:cubicBezTo>
                        <a:pt x="7840" y="7848"/>
                        <a:pt x="7752" y="7964"/>
                        <a:pt x="7698" y="8106"/>
                      </a:cubicBezTo>
                      <a:lnTo>
                        <a:pt x="7406" y="906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8097FF8-C6CF-0B68-C964-DFB09131B4CD}"/>
                </a:ext>
              </a:extLst>
            </p:cNvPr>
            <p:cNvGrpSpPr/>
            <p:nvPr/>
          </p:nvGrpSpPr>
          <p:grpSpPr>
            <a:xfrm>
              <a:off x="1775358" y="3575991"/>
              <a:ext cx="1280160" cy="1799535"/>
              <a:chOff x="2130958" y="3575991"/>
              <a:chExt cx="1280160" cy="1799535"/>
            </a:xfrm>
            <a:solidFill>
              <a:schemeClr val="accent2"/>
            </a:solidFill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9469ACC-6146-ECC7-E2DE-175D3196AC6B}"/>
                  </a:ext>
                </a:extLst>
              </p:cNvPr>
              <p:cNvSpPr txBox="1"/>
              <p:nvPr/>
            </p:nvSpPr>
            <p:spPr>
              <a:xfrm>
                <a:off x="2130958" y="3575991"/>
                <a:ext cx="128016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XXXXX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35D2D63-EFF7-28CC-5A2A-D009C9639B07}"/>
                  </a:ext>
                </a:extLst>
              </p:cNvPr>
              <p:cNvGrpSpPr/>
              <p:nvPr/>
            </p:nvGrpSpPr>
            <p:grpSpPr>
              <a:xfrm>
                <a:off x="2207095" y="3862596"/>
                <a:ext cx="1148953" cy="1512930"/>
                <a:chOff x="2207095" y="3862596"/>
                <a:chExt cx="1148953" cy="1512930"/>
              </a:xfrm>
              <a:grpFill/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809157B9-65D6-14DF-B093-86D155B9DEA7}"/>
                    </a:ext>
                  </a:extLst>
                </p:cNvPr>
                <p:cNvGrpSpPr/>
                <p:nvPr/>
              </p:nvGrpSpPr>
              <p:grpSpPr>
                <a:xfrm>
                  <a:off x="2207095" y="3862596"/>
                  <a:ext cx="1148953" cy="1512930"/>
                  <a:chOff x="1846872" y="3995403"/>
                  <a:chExt cx="1148953" cy="1512930"/>
                </a:xfrm>
                <a:grpFill/>
              </p:grpSpPr>
              <p:sp>
                <p:nvSpPr>
                  <p:cNvPr id="47" name="Freeform 46">
                    <a:extLst>
                      <a:ext uri="{FF2B5EF4-FFF2-40B4-BE49-F238E27FC236}">
                        <a16:creationId xmlns:a16="http://schemas.microsoft.com/office/drawing/2014/main" id="{AE8A86AD-6780-FD85-A254-C364BA8A17B5}"/>
                      </a:ext>
                    </a:extLst>
                  </p:cNvPr>
                  <p:cNvSpPr/>
                  <p:nvPr/>
                </p:nvSpPr>
                <p:spPr>
                  <a:xfrm>
                    <a:off x="1846872" y="4359380"/>
                    <a:ext cx="1148953" cy="1148953"/>
                  </a:xfrm>
                  <a:custGeom>
                    <a:avLst/>
                    <a:gdLst>
                      <a:gd name="connsiteX0" fmla="*/ 0 w 1148953"/>
                      <a:gd name="connsiteY0" fmla="*/ 574477 h 1148953"/>
                      <a:gd name="connsiteX1" fmla="*/ 574477 w 1148953"/>
                      <a:gd name="connsiteY1" fmla="*/ 0 h 1148953"/>
                      <a:gd name="connsiteX2" fmla="*/ 1148954 w 1148953"/>
                      <a:gd name="connsiteY2" fmla="*/ 574477 h 1148953"/>
                      <a:gd name="connsiteX3" fmla="*/ 574477 w 1148953"/>
                      <a:gd name="connsiteY3" fmla="*/ 1148954 h 1148953"/>
                      <a:gd name="connsiteX4" fmla="*/ 0 w 1148953"/>
                      <a:gd name="connsiteY4" fmla="*/ 574477 h 1148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8953" h="1148953">
                        <a:moveTo>
                          <a:pt x="0" y="574477"/>
                        </a:moveTo>
                        <a:cubicBezTo>
                          <a:pt x="0" y="257202"/>
                          <a:pt x="257202" y="0"/>
                          <a:pt x="574477" y="0"/>
                        </a:cubicBezTo>
                        <a:cubicBezTo>
                          <a:pt x="891752" y="0"/>
                          <a:pt x="1148954" y="257202"/>
                          <a:pt x="1148954" y="574477"/>
                        </a:cubicBezTo>
                        <a:cubicBezTo>
                          <a:pt x="1148954" y="891752"/>
                          <a:pt x="891752" y="1148954"/>
                          <a:pt x="574477" y="1148954"/>
                        </a:cubicBezTo>
                        <a:cubicBezTo>
                          <a:pt x="257202" y="1148954"/>
                          <a:pt x="0" y="891752"/>
                          <a:pt x="0" y="574477"/>
                        </a:cubicBezTo>
                        <a:close/>
                      </a:path>
                    </a:pathLst>
                  </a:custGeom>
                  <a:solidFill>
                    <a:schemeClr val="tx2"/>
                  </a:solidFill>
                  <a:ln>
                    <a:noFill/>
                  </a:ln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198740" tIns="198740" rIns="198740" bIns="198740" numCol="1" spcCol="1270" anchor="ctr" anchorCtr="0">
                    <a:noAutofit/>
                  </a:bodyPr>
                  <a:lstStyle/>
                  <a:p>
                    <a:pPr algn="ctr" defTabSz="1066800">
                      <a:lnSpc>
                        <a:spcPct val="90000"/>
                      </a:lnSpc>
                      <a:spcAft>
                        <a:spcPct val="35000"/>
                      </a:spcAft>
                    </a:pPr>
                    <a:endParaRPr lang="en-US" sz="2400"/>
                  </a:p>
                </p:txBody>
              </p:sp>
              <p:sp>
                <p:nvSpPr>
                  <p:cNvPr id="57" name="Up Arrow 56">
                    <a:extLst>
                      <a:ext uri="{FF2B5EF4-FFF2-40B4-BE49-F238E27FC236}">
                        <a16:creationId xmlns:a16="http://schemas.microsoft.com/office/drawing/2014/main" id="{CB1CE64A-FFD1-13A5-BCCD-8CA99B4829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87402" y="3995403"/>
                    <a:ext cx="267893" cy="410827"/>
                  </a:xfrm>
                  <a:prstGeom prst="upArrow">
                    <a:avLst>
                      <a:gd name="adj1" fmla="val 50000"/>
                      <a:gd name="adj2" fmla="val 57331"/>
                    </a:avLst>
                  </a:prstGeom>
                  <a:solidFill>
                    <a:schemeClr val="tx2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82124" tIns="41061" rIns="82124" bIns="41061" numCol="1" rtlCol="0" anchor="ctr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814388">
                      <a:lnSpc>
                        <a:spcPct val="90000"/>
                      </a:lnSpc>
                    </a:pPr>
                    <a:endParaRPr kumimoji="0" lang="en-US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B7251BB6-D261-0A50-E8DE-51B746B707A0}"/>
                    </a:ext>
                  </a:extLst>
                </p:cNvPr>
                <p:cNvSpPr txBox="1"/>
                <p:nvPr/>
              </p:nvSpPr>
              <p:spPr>
                <a:xfrm>
                  <a:off x="2304638" y="4810142"/>
                  <a:ext cx="95498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Lorem </a:t>
                  </a:r>
                  <a:r>
                    <a:rPr lang="en-US" sz="1100" b="1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ipsum</a:t>
                  </a:r>
                  <a:endPara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Freeform 77">
                  <a:extLst>
                    <a:ext uri="{FF2B5EF4-FFF2-40B4-BE49-F238E27FC236}">
                      <a16:creationId xmlns:a16="http://schemas.microsoft.com/office/drawing/2014/main" id="{CB6D54CA-4C54-C158-BC13-FAFDE6E1A546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2623415" y="4549333"/>
                  <a:ext cx="317433" cy="247996"/>
                </a:xfrm>
                <a:custGeom>
                  <a:avLst/>
                  <a:gdLst>
                    <a:gd name="T0" fmla="*/ 5146 w 26666"/>
                    <a:gd name="T1" fmla="*/ 11972 h 20960"/>
                    <a:gd name="T2" fmla="*/ 2454 w 26666"/>
                    <a:gd name="T3" fmla="*/ 11972 h 20960"/>
                    <a:gd name="T4" fmla="*/ 2454 w 26666"/>
                    <a:gd name="T5" fmla="*/ 14666 h 20960"/>
                    <a:gd name="T6" fmla="*/ 5146 w 26666"/>
                    <a:gd name="T7" fmla="*/ 14666 h 20960"/>
                    <a:gd name="T8" fmla="*/ 8560 w 26666"/>
                    <a:gd name="T9" fmla="*/ 6666 h 20960"/>
                    <a:gd name="T10" fmla="*/ 6666 w 26666"/>
                    <a:gd name="T11" fmla="*/ 4746 h 20960"/>
                    <a:gd name="T12" fmla="*/ 4774 w 26666"/>
                    <a:gd name="T13" fmla="*/ 6666 h 20960"/>
                    <a:gd name="T14" fmla="*/ 6666 w 26666"/>
                    <a:gd name="T15" fmla="*/ 8560 h 20960"/>
                    <a:gd name="T16" fmla="*/ 8560 w 26666"/>
                    <a:gd name="T17" fmla="*/ 6666 h 20960"/>
                    <a:gd name="T18" fmla="*/ 16454 w 26666"/>
                    <a:gd name="T19" fmla="*/ 8132 h 20960"/>
                    <a:gd name="T20" fmla="*/ 15760 w 26666"/>
                    <a:gd name="T21" fmla="*/ 6986 h 20960"/>
                    <a:gd name="T22" fmla="*/ 14586 w 26666"/>
                    <a:gd name="T23" fmla="*/ 7652 h 20960"/>
                    <a:gd name="T24" fmla="*/ 11494 w 26666"/>
                    <a:gd name="T25" fmla="*/ 14000 h 20960"/>
                    <a:gd name="T26" fmla="*/ 10854 w 26666"/>
                    <a:gd name="T27" fmla="*/ 17626 h 20960"/>
                    <a:gd name="T28" fmla="*/ 14774 w 26666"/>
                    <a:gd name="T29" fmla="*/ 18666 h 20960"/>
                    <a:gd name="T30" fmla="*/ 16000 w 26666"/>
                    <a:gd name="T31" fmla="*/ 15172 h 20960"/>
                    <a:gd name="T32" fmla="*/ 24774 w 26666"/>
                    <a:gd name="T33" fmla="*/ 13332 h 20960"/>
                    <a:gd name="T34" fmla="*/ 22854 w 26666"/>
                    <a:gd name="T35" fmla="*/ 11412 h 20960"/>
                    <a:gd name="T36" fmla="*/ 20960 w 26666"/>
                    <a:gd name="T37" fmla="*/ 13332 h 20960"/>
                    <a:gd name="T38" fmla="*/ 22854 w 26666"/>
                    <a:gd name="T39" fmla="*/ 15226 h 20960"/>
                    <a:gd name="T40" fmla="*/ 24774 w 26666"/>
                    <a:gd name="T41" fmla="*/ 13332 h 20960"/>
                    <a:gd name="T42" fmla="*/ 14694 w 26666"/>
                    <a:gd name="T43" fmla="*/ 2452 h 20960"/>
                    <a:gd name="T44" fmla="*/ 12000 w 26666"/>
                    <a:gd name="T45" fmla="*/ 2452 h 20960"/>
                    <a:gd name="T46" fmla="*/ 12000 w 26666"/>
                    <a:gd name="T47" fmla="*/ 5146 h 20960"/>
                    <a:gd name="T48" fmla="*/ 14694 w 26666"/>
                    <a:gd name="T49" fmla="*/ 5146 h 20960"/>
                    <a:gd name="T50" fmla="*/ 21894 w 26666"/>
                    <a:gd name="T51" fmla="*/ 6666 h 20960"/>
                    <a:gd name="T52" fmla="*/ 20000 w 26666"/>
                    <a:gd name="T53" fmla="*/ 4746 h 20960"/>
                    <a:gd name="T54" fmla="*/ 18106 w 26666"/>
                    <a:gd name="T55" fmla="*/ 6666 h 20960"/>
                    <a:gd name="T56" fmla="*/ 20000 w 26666"/>
                    <a:gd name="T57" fmla="*/ 8560 h 20960"/>
                    <a:gd name="T58" fmla="*/ 21894 w 26666"/>
                    <a:gd name="T59" fmla="*/ 6666 h 20960"/>
                    <a:gd name="T60" fmla="*/ 24560 w 26666"/>
                    <a:gd name="T61" fmla="*/ 20506 h 20960"/>
                    <a:gd name="T62" fmla="*/ 2906 w 26666"/>
                    <a:gd name="T63" fmla="*/ 20960 h 20960"/>
                    <a:gd name="T64" fmla="*/ 0 w 26666"/>
                    <a:gd name="T65" fmla="*/ 13332 h 20960"/>
                    <a:gd name="T66" fmla="*/ 3894 w 26666"/>
                    <a:gd name="T67" fmla="*/ 3892 h 20960"/>
                    <a:gd name="T68" fmla="*/ 13334 w 26666"/>
                    <a:gd name="T69" fmla="*/ 0 h 20960"/>
                    <a:gd name="T70" fmla="*/ 22774 w 26666"/>
                    <a:gd name="T71" fmla="*/ 3892 h 20960"/>
                    <a:gd name="T72" fmla="*/ 26666 w 26666"/>
                    <a:gd name="T73" fmla="*/ 13332 h 209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6666" h="20960">
                      <a:moveTo>
                        <a:pt x="5706" y="13332"/>
                      </a:moveTo>
                      <a:cubicBezTo>
                        <a:pt x="5706" y="12800"/>
                        <a:pt x="5520" y="12346"/>
                        <a:pt x="5146" y="11972"/>
                      </a:cubicBezTo>
                      <a:cubicBezTo>
                        <a:pt x="4774" y="11600"/>
                        <a:pt x="4328" y="11412"/>
                        <a:pt x="3814" y="11412"/>
                      </a:cubicBezTo>
                      <a:cubicBezTo>
                        <a:pt x="3298" y="11412"/>
                        <a:pt x="2844" y="11600"/>
                        <a:pt x="2454" y="11972"/>
                      </a:cubicBezTo>
                      <a:cubicBezTo>
                        <a:pt x="2062" y="12346"/>
                        <a:pt x="1876" y="12800"/>
                        <a:pt x="1894" y="13332"/>
                      </a:cubicBezTo>
                      <a:cubicBezTo>
                        <a:pt x="1912" y="13866"/>
                        <a:pt x="2098" y="14310"/>
                        <a:pt x="2454" y="14666"/>
                      </a:cubicBezTo>
                      <a:cubicBezTo>
                        <a:pt x="2808" y="15022"/>
                        <a:pt x="3262" y="15208"/>
                        <a:pt x="3814" y="15226"/>
                      </a:cubicBezTo>
                      <a:cubicBezTo>
                        <a:pt x="4364" y="15244"/>
                        <a:pt x="4808" y="15058"/>
                        <a:pt x="5146" y="14666"/>
                      </a:cubicBezTo>
                      <a:cubicBezTo>
                        <a:pt x="5484" y="14274"/>
                        <a:pt x="5672" y="13830"/>
                        <a:pt x="5706" y="13332"/>
                      </a:cubicBezTo>
                      <a:close/>
                      <a:moveTo>
                        <a:pt x="8560" y="6666"/>
                      </a:moveTo>
                      <a:cubicBezTo>
                        <a:pt x="8560" y="6132"/>
                        <a:pt x="8382" y="5680"/>
                        <a:pt x="8026" y="5306"/>
                      </a:cubicBezTo>
                      <a:cubicBezTo>
                        <a:pt x="7672" y="4932"/>
                        <a:pt x="7218" y="4746"/>
                        <a:pt x="6666" y="4746"/>
                      </a:cubicBezTo>
                      <a:cubicBezTo>
                        <a:pt x="6116" y="4746"/>
                        <a:pt x="5672" y="4932"/>
                        <a:pt x="5334" y="5306"/>
                      </a:cubicBezTo>
                      <a:cubicBezTo>
                        <a:pt x="4996" y="5680"/>
                        <a:pt x="4808" y="6132"/>
                        <a:pt x="4774" y="6666"/>
                      </a:cubicBezTo>
                      <a:cubicBezTo>
                        <a:pt x="4738" y="7200"/>
                        <a:pt x="4924" y="7644"/>
                        <a:pt x="5334" y="8000"/>
                      </a:cubicBezTo>
                      <a:cubicBezTo>
                        <a:pt x="5742" y="8354"/>
                        <a:pt x="6186" y="8542"/>
                        <a:pt x="6666" y="8560"/>
                      </a:cubicBezTo>
                      <a:cubicBezTo>
                        <a:pt x="7146" y="8578"/>
                        <a:pt x="7600" y="8390"/>
                        <a:pt x="8026" y="8000"/>
                      </a:cubicBezTo>
                      <a:cubicBezTo>
                        <a:pt x="8454" y="7608"/>
                        <a:pt x="8632" y="7164"/>
                        <a:pt x="8560" y="6666"/>
                      </a:cubicBezTo>
                      <a:close/>
                      <a:moveTo>
                        <a:pt x="14934" y="13812"/>
                      </a:moveTo>
                      <a:lnTo>
                        <a:pt x="16454" y="8132"/>
                      </a:lnTo>
                      <a:cubicBezTo>
                        <a:pt x="16506" y="7884"/>
                        <a:pt x="16462" y="7644"/>
                        <a:pt x="16320" y="7412"/>
                      </a:cubicBezTo>
                      <a:cubicBezTo>
                        <a:pt x="16178" y="7182"/>
                        <a:pt x="15992" y="7040"/>
                        <a:pt x="15760" y="6986"/>
                      </a:cubicBezTo>
                      <a:cubicBezTo>
                        <a:pt x="15528" y="6932"/>
                        <a:pt x="15288" y="6960"/>
                        <a:pt x="15040" y="7066"/>
                      </a:cubicBezTo>
                      <a:cubicBezTo>
                        <a:pt x="14792" y="7172"/>
                        <a:pt x="14640" y="7368"/>
                        <a:pt x="14586" y="7652"/>
                      </a:cubicBezTo>
                      <a:lnTo>
                        <a:pt x="13094" y="13332"/>
                      </a:lnTo>
                      <a:cubicBezTo>
                        <a:pt x="12506" y="13386"/>
                        <a:pt x="11974" y="13608"/>
                        <a:pt x="11494" y="14000"/>
                      </a:cubicBezTo>
                      <a:cubicBezTo>
                        <a:pt x="11014" y="14390"/>
                        <a:pt x="10702" y="14880"/>
                        <a:pt x="10560" y="15466"/>
                      </a:cubicBezTo>
                      <a:cubicBezTo>
                        <a:pt x="10364" y="16230"/>
                        <a:pt x="10462" y="16950"/>
                        <a:pt x="10854" y="17626"/>
                      </a:cubicBezTo>
                      <a:cubicBezTo>
                        <a:pt x="11244" y="18302"/>
                        <a:pt x="11832" y="18746"/>
                        <a:pt x="12614" y="18960"/>
                      </a:cubicBezTo>
                      <a:cubicBezTo>
                        <a:pt x="13396" y="19172"/>
                        <a:pt x="14116" y="19074"/>
                        <a:pt x="14774" y="18666"/>
                      </a:cubicBezTo>
                      <a:cubicBezTo>
                        <a:pt x="15432" y="18258"/>
                        <a:pt x="15876" y="17670"/>
                        <a:pt x="16106" y="16906"/>
                      </a:cubicBezTo>
                      <a:cubicBezTo>
                        <a:pt x="16266" y="16320"/>
                        <a:pt x="16232" y="15742"/>
                        <a:pt x="16000" y="15172"/>
                      </a:cubicBezTo>
                      <a:cubicBezTo>
                        <a:pt x="15768" y="14604"/>
                        <a:pt x="15414" y="14150"/>
                        <a:pt x="14934" y="13812"/>
                      </a:cubicBezTo>
                      <a:close/>
                      <a:moveTo>
                        <a:pt x="24774" y="13332"/>
                      </a:moveTo>
                      <a:cubicBezTo>
                        <a:pt x="24774" y="12800"/>
                        <a:pt x="24586" y="12346"/>
                        <a:pt x="24214" y="11972"/>
                      </a:cubicBezTo>
                      <a:cubicBezTo>
                        <a:pt x="23840" y="11600"/>
                        <a:pt x="23386" y="11412"/>
                        <a:pt x="22854" y="11412"/>
                      </a:cubicBezTo>
                      <a:cubicBezTo>
                        <a:pt x="22320" y="11412"/>
                        <a:pt x="21876" y="11600"/>
                        <a:pt x="21520" y="11972"/>
                      </a:cubicBezTo>
                      <a:cubicBezTo>
                        <a:pt x="21164" y="12346"/>
                        <a:pt x="20978" y="12800"/>
                        <a:pt x="20960" y="13332"/>
                      </a:cubicBezTo>
                      <a:cubicBezTo>
                        <a:pt x="20942" y="13866"/>
                        <a:pt x="21128" y="14310"/>
                        <a:pt x="21520" y="14666"/>
                      </a:cubicBezTo>
                      <a:cubicBezTo>
                        <a:pt x="21912" y="15022"/>
                        <a:pt x="22356" y="15208"/>
                        <a:pt x="22854" y="15226"/>
                      </a:cubicBezTo>
                      <a:cubicBezTo>
                        <a:pt x="23352" y="15244"/>
                        <a:pt x="23804" y="15058"/>
                        <a:pt x="24214" y="14666"/>
                      </a:cubicBezTo>
                      <a:cubicBezTo>
                        <a:pt x="24622" y="14274"/>
                        <a:pt x="24808" y="13830"/>
                        <a:pt x="24774" y="13332"/>
                      </a:cubicBezTo>
                      <a:close/>
                      <a:moveTo>
                        <a:pt x="15226" y="3812"/>
                      </a:moveTo>
                      <a:cubicBezTo>
                        <a:pt x="15226" y="3280"/>
                        <a:pt x="15048" y="2826"/>
                        <a:pt x="14694" y="2452"/>
                      </a:cubicBezTo>
                      <a:cubicBezTo>
                        <a:pt x="14338" y="2080"/>
                        <a:pt x="13884" y="1892"/>
                        <a:pt x="13334" y="1892"/>
                      </a:cubicBezTo>
                      <a:cubicBezTo>
                        <a:pt x="12782" y="1892"/>
                        <a:pt x="12338" y="2080"/>
                        <a:pt x="12000" y="2452"/>
                      </a:cubicBezTo>
                      <a:cubicBezTo>
                        <a:pt x="11662" y="2826"/>
                        <a:pt x="11476" y="3280"/>
                        <a:pt x="11440" y="3812"/>
                      </a:cubicBezTo>
                      <a:cubicBezTo>
                        <a:pt x="11404" y="4346"/>
                        <a:pt x="11592" y="4790"/>
                        <a:pt x="12000" y="5146"/>
                      </a:cubicBezTo>
                      <a:cubicBezTo>
                        <a:pt x="12408" y="5502"/>
                        <a:pt x="12854" y="5688"/>
                        <a:pt x="13334" y="5706"/>
                      </a:cubicBezTo>
                      <a:cubicBezTo>
                        <a:pt x="13814" y="5724"/>
                        <a:pt x="14266" y="5538"/>
                        <a:pt x="14694" y="5146"/>
                      </a:cubicBezTo>
                      <a:cubicBezTo>
                        <a:pt x="15120" y="4754"/>
                        <a:pt x="15298" y="4310"/>
                        <a:pt x="15226" y="3812"/>
                      </a:cubicBezTo>
                      <a:close/>
                      <a:moveTo>
                        <a:pt x="21894" y="6666"/>
                      </a:moveTo>
                      <a:cubicBezTo>
                        <a:pt x="21894" y="6132"/>
                        <a:pt x="21716" y="5680"/>
                        <a:pt x="21360" y="5306"/>
                      </a:cubicBezTo>
                      <a:cubicBezTo>
                        <a:pt x="21004" y="4932"/>
                        <a:pt x="20552" y="4746"/>
                        <a:pt x="20000" y="4746"/>
                      </a:cubicBezTo>
                      <a:cubicBezTo>
                        <a:pt x="19448" y="4746"/>
                        <a:pt x="19004" y="4932"/>
                        <a:pt x="18666" y="5306"/>
                      </a:cubicBezTo>
                      <a:cubicBezTo>
                        <a:pt x="18328" y="5680"/>
                        <a:pt x="18142" y="6132"/>
                        <a:pt x="18106" y="6666"/>
                      </a:cubicBezTo>
                      <a:cubicBezTo>
                        <a:pt x="18072" y="7200"/>
                        <a:pt x="18258" y="7644"/>
                        <a:pt x="18666" y="8000"/>
                      </a:cubicBezTo>
                      <a:cubicBezTo>
                        <a:pt x="19076" y="8354"/>
                        <a:pt x="19520" y="8542"/>
                        <a:pt x="20000" y="8560"/>
                      </a:cubicBezTo>
                      <a:cubicBezTo>
                        <a:pt x="20480" y="8578"/>
                        <a:pt x="20934" y="8390"/>
                        <a:pt x="21360" y="8000"/>
                      </a:cubicBezTo>
                      <a:cubicBezTo>
                        <a:pt x="21786" y="7608"/>
                        <a:pt x="21964" y="7164"/>
                        <a:pt x="21894" y="6666"/>
                      </a:cubicBezTo>
                      <a:close/>
                      <a:moveTo>
                        <a:pt x="26666" y="13332"/>
                      </a:moveTo>
                      <a:cubicBezTo>
                        <a:pt x="26666" y="15910"/>
                        <a:pt x="25964" y="18302"/>
                        <a:pt x="24560" y="20506"/>
                      </a:cubicBezTo>
                      <a:cubicBezTo>
                        <a:pt x="24382" y="20808"/>
                        <a:pt x="24116" y="20960"/>
                        <a:pt x="23760" y="20960"/>
                      </a:cubicBezTo>
                      <a:lnTo>
                        <a:pt x="2906" y="20960"/>
                      </a:lnTo>
                      <a:cubicBezTo>
                        <a:pt x="2552" y="20960"/>
                        <a:pt x="2284" y="20808"/>
                        <a:pt x="2106" y="20506"/>
                      </a:cubicBezTo>
                      <a:cubicBezTo>
                        <a:pt x="702" y="18320"/>
                        <a:pt x="0" y="15928"/>
                        <a:pt x="0" y="13332"/>
                      </a:cubicBezTo>
                      <a:cubicBezTo>
                        <a:pt x="0" y="11520"/>
                        <a:pt x="356" y="9794"/>
                        <a:pt x="1066" y="8160"/>
                      </a:cubicBezTo>
                      <a:cubicBezTo>
                        <a:pt x="1778" y="6524"/>
                        <a:pt x="2720" y="5102"/>
                        <a:pt x="3894" y="3892"/>
                      </a:cubicBezTo>
                      <a:cubicBezTo>
                        <a:pt x="5066" y="2684"/>
                        <a:pt x="6488" y="1732"/>
                        <a:pt x="8160" y="1040"/>
                      </a:cubicBezTo>
                      <a:cubicBezTo>
                        <a:pt x="9832" y="346"/>
                        <a:pt x="11556" y="0"/>
                        <a:pt x="13334" y="0"/>
                      </a:cubicBezTo>
                      <a:cubicBezTo>
                        <a:pt x="15112" y="0"/>
                        <a:pt x="16836" y="346"/>
                        <a:pt x="18506" y="1040"/>
                      </a:cubicBezTo>
                      <a:cubicBezTo>
                        <a:pt x="20178" y="1732"/>
                        <a:pt x="21600" y="2684"/>
                        <a:pt x="22774" y="3892"/>
                      </a:cubicBezTo>
                      <a:cubicBezTo>
                        <a:pt x="23946" y="5102"/>
                        <a:pt x="24888" y="6524"/>
                        <a:pt x="25600" y="8160"/>
                      </a:cubicBezTo>
                      <a:cubicBezTo>
                        <a:pt x="26312" y="9794"/>
                        <a:pt x="26666" y="11520"/>
                        <a:pt x="26666" y="13332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9F0461C-CB19-E9F3-FE7C-E428E149BA32}"/>
                </a:ext>
              </a:extLst>
            </p:cNvPr>
            <p:cNvGrpSpPr/>
            <p:nvPr/>
          </p:nvGrpSpPr>
          <p:grpSpPr>
            <a:xfrm>
              <a:off x="6044611" y="2038067"/>
              <a:ext cx="1280160" cy="1799534"/>
              <a:chOff x="6044611" y="2038067"/>
              <a:chExt cx="1280160" cy="1799534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45E839E-AEB9-A2FA-9733-A5B6AA43383A}"/>
                  </a:ext>
                </a:extLst>
              </p:cNvPr>
              <p:cNvGrpSpPr/>
              <p:nvPr/>
            </p:nvGrpSpPr>
            <p:grpSpPr>
              <a:xfrm>
                <a:off x="6044611" y="2038067"/>
                <a:ext cx="1280160" cy="1799534"/>
                <a:chOff x="3923711" y="2038067"/>
                <a:chExt cx="1280160" cy="1799534"/>
              </a:xfrm>
              <a:solidFill>
                <a:schemeClr val="accent5"/>
              </a:solidFill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5D9E3ED7-8CB6-7617-51C6-031447E76D84}"/>
                    </a:ext>
                  </a:extLst>
                </p:cNvPr>
                <p:cNvSpPr txBox="1"/>
                <p:nvPr/>
              </p:nvSpPr>
              <p:spPr>
                <a:xfrm>
                  <a:off x="3923711" y="3575991"/>
                  <a:ext cx="128016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XXXXX</a:t>
                  </a: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2177089B-5BA8-DB6D-9FCD-BCFC0A95F4D1}"/>
                    </a:ext>
                  </a:extLst>
                </p:cNvPr>
                <p:cNvGrpSpPr/>
                <p:nvPr/>
              </p:nvGrpSpPr>
              <p:grpSpPr>
                <a:xfrm>
                  <a:off x="3992680" y="2038067"/>
                  <a:ext cx="1148953" cy="1512930"/>
                  <a:chOff x="3992680" y="2038067"/>
                  <a:chExt cx="1148953" cy="1512930"/>
                </a:xfrm>
                <a:grpFill/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BE8FE64C-F394-F549-384B-6217C4DDD4F3}"/>
                      </a:ext>
                    </a:extLst>
                  </p:cNvPr>
                  <p:cNvGrpSpPr/>
                  <p:nvPr/>
                </p:nvGrpSpPr>
                <p:grpSpPr>
                  <a:xfrm flipV="1">
                    <a:off x="3992680" y="2038067"/>
                    <a:ext cx="1148953" cy="1512930"/>
                    <a:chOff x="1846872" y="3995403"/>
                    <a:chExt cx="1148953" cy="1512930"/>
                  </a:xfrm>
                  <a:grpFill/>
                </p:grpSpPr>
                <p:sp>
                  <p:nvSpPr>
                    <p:cNvPr id="40" name="Freeform 39">
                      <a:extLst>
                        <a:ext uri="{FF2B5EF4-FFF2-40B4-BE49-F238E27FC236}">
                          <a16:creationId xmlns:a16="http://schemas.microsoft.com/office/drawing/2014/main" id="{1A567B92-4BB0-D89D-01E4-4CF8B234D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46872" y="4359380"/>
                      <a:ext cx="1148953" cy="1148953"/>
                    </a:xfrm>
                    <a:custGeom>
                      <a:avLst/>
                      <a:gdLst>
                        <a:gd name="connsiteX0" fmla="*/ 0 w 1148953"/>
                        <a:gd name="connsiteY0" fmla="*/ 574477 h 1148953"/>
                        <a:gd name="connsiteX1" fmla="*/ 574477 w 1148953"/>
                        <a:gd name="connsiteY1" fmla="*/ 0 h 1148953"/>
                        <a:gd name="connsiteX2" fmla="*/ 1148954 w 1148953"/>
                        <a:gd name="connsiteY2" fmla="*/ 574477 h 1148953"/>
                        <a:gd name="connsiteX3" fmla="*/ 574477 w 1148953"/>
                        <a:gd name="connsiteY3" fmla="*/ 1148954 h 1148953"/>
                        <a:gd name="connsiteX4" fmla="*/ 0 w 1148953"/>
                        <a:gd name="connsiteY4" fmla="*/ 574477 h 1148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48953" h="1148953">
                          <a:moveTo>
                            <a:pt x="0" y="574477"/>
                          </a:moveTo>
                          <a:cubicBezTo>
                            <a:pt x="0" y="257202"/>
                            <a:pt x="257202" y="0"/>
                            <a:pt x="574477" y="0"/>
                          </a:cubicBezTo>
                          <a:cubicBezTo>
                            <a:pt x="891752" y="0"/>
                            <a:pt x="1148954" y="257202"/>
                            <a:pt x="1148954" y="574477"/>
                          </a:cubicBezTo>
                          <a:cubicBezTo>
                            <a:pt x="1148954" y="891752"/>
                            <a:pt x="891752" y="1148954"/>
                            <a:pt x="574477" y="1148954"/>
                          </a:cubicBezTo>
                          <a:cubicBezTo>
                            <a:pt x="257202" y="1148954"/>
                            <a:pt x="0" y="891752"/>
                            <a:pt x="0" y="574477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2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accent2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spcFirstLastPara="0" vert="horz" wrap="square" lIns="198740" tIns="198740" rIns="198740" bIns="198740" numCol="1" spcCol="1270" anchor="ctr" anchorCtr="0">
                      <a:noAutofit/>
                    </a:bodyPr>
                    <a:lstStyle/>
                    <a:p>
                      <a:pPr algn="ctr" defTabSz="1066800">
                        <a:lnSpc>
                          <a:spcPct val="90000"/>
                        </a:lnSpc>
                        <a:spcAft>
                          <a:spcPct val="35000"/>
                        </a:spcAft>
                      </a:pPr>
                      <a:endParaRPr lang="en-US" sz="2400"/>
                    </a:p>
                  </p:txBody>
                </p:sp>
                <p:sp>
                  <p:nvSpPr>
                    <p:cNvPr id="41" name="Up Arrow 40">
                      <a:extLst>
                        <a:ext uri="{FF2B5EF4-FFF2-40B4-BE49-F238E27FC236}">
                          <a16:creationId xmlns:a16="http://schemas.microsoft.com/office/drawing/2014/main" id="{3E4B2152-7080-9416-503A-1FC9057473F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2287402" y="3995403"/>
                      <a:ext cx="267893" cy="410827"/>
                    </a:xfrm>
                    <a:prstGeom prst="upArrow">
                      <a:avLst>
                        <a:gd name="adj1" fmla="val 50000"/>
                        <a:gd name="adj2" fmla="val 57331"/>
                      </a:avLst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vert="horz" wrap="square" lIns="82124" tIns="41061" rIns="82124" bIns="41061" numCol="1" rtlCol="0" anchor="ctr" anchorCtr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814388">
                        <a:lnSpc>
                          <a:spcPct val="90000"/>
                        </a:lnSpc>
                      </a:pPr>
                      <a:endParaRPr kumimoji="0" lang="en-US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p:txBody>
                </p:sp>
              </p:grp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F2D28074-F169-7F9F-8EBE-956E08D03585}"/>
                      </a:ext>
                    </a:extLst>
                  </p:cNvPr>
                  <p:cNvSpPr txBox="1"/>
                  <p:nvPr/>
                </p:nvSpPr>
                <p:spPr>
                  <a:xfrm>
                    <a:off x="4094507" y="2644155"/>
                    <a:ext cx="95498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Lorem </a:t>
                    </a:r>
                    <a:r>
                      <a:rPr lang="en-US" sz="1100" b="1" dirty="0" err="1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ipsum</a:t>
                    </a:r>
                    <a:endPara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35" name="Freeform 279">
                <a:extLst>
                  <a:ext uri="{FF2B5EF4-FFF2-40B4-BE49-F238E27FC236}">
                    <a16:creationId xmlns:a16="http://schemas.microsoft.com/office/drawing/2014/main" id="{B72F0570-6299-1759-BD27-D8CCD079031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539557" y="2383848"/>
                <a:ext cx="290268" cy="235313"/>
              </a:xfrm>
              <a:custGeom>
                <a:avLst/>
                <a:gdLst>
                  <a:gd name="T0" fmla="*/ 200 w 213"/>
                  <a:gd name="T1" fmla="*/ 26 h 173"/>
                  <a:gd name="T2" fmla="*/ 147 w 213"/>
                  <a:gd name="T3" fmla="*/ 26 h 173"/>
                  <a:gd name="T4" fmla="*/ 147 w 213"/>
                  <a:gd name="T5" fmla="*/ 13 h 173"/>
                  <a:gd name="T6" fmla="*/ 133 w 213"/>
                  <a:gd name="T7" fmla="*/ 0 h 173"/>
                  <a:gd name="T8" fmla="*/ 80 w 213"/>
                  <a:gd name="T9" fmla="*/ 0 h 173"/>
                  <a:gd name="T10" fmla="*/ 67 w 213"/>
                  <a:gd name="T11" fmla="*/ 13 h 173"/>
                  <a:gd name="T12" fmla="*/ 67 w 213"/>
                  <a:gd name="T13" fmla="*/ 26 h 173"/>
                  <a:gd name="T14" fmla="*/ 13 w 213"/>
                  <a:gd name="T15" fmla="*/ 26 h 173"/>
                  <a:gd name="T16" fmla="*/ 0 w 213"/>
                  <a:gd name="T17" fmla="*/ 40 h 173"/>
                  <a:gd name="T18" fmla="*/ 0 w 213"/>
                  <a:gd name="T19" fmla="*/ 160 h 173"/>
                  <a:gd name="T20" fmla="*/ 13 w 213"/>
                  <a:gd name="T21" fmla="*/ 173 h 173"/>
                  <a:gd name="T22" fmla="*/ 200 w 213"/>
                  <a:gd name="T23" fmla="*/ 173 h 173"/>
                  <a:gd name="T24" fmla="*/ 213 w 213"/>
                  <a:gd name="T25" fmla="*/ 160 h 173"/>
                  <a:gd name="T26" fmla="*/ 213 w 213"/>
                  <a:gd name="T27" fmla="*/ 40 h 173"/>
                  <a:gd name="T28" fmla="*/ 200 w 213"/>
                  <a:gd name="T29" fmla="*/ 26 h 173"/>
                  <a:gd name="T30" fmla="*/ 80 w 213"/>
                  <a:gd name="T31" fmla="*/ 13 h 173"/>
                  <a:gd name="T32" fmla="*/ 80 w 213"/>
                  <a:gd name="T33" fmla="*/ 13 h 173"/>
                  <a:gd name="T34" fmla="*/ 133 w 213"/>
                  <a:gd name="T35" fmla="*/ 13 h 173"/>
                  <a:gd name="T36" fmla="*/ 133 w 213"/>
                  <a:gd name="T37" fmla="*/ 13 h 173"/>
                  <a:gd name="T38" fmla="*/ 133 w 213"/>
                  <a:gd name="T39" fmla="*/ 26 h 173"/>
                  <a:gd name="T40" fmla="*/ 80 w 213"/>
                  <a:gd name="T41" fmla="*/ 26 h 173"/>
                  <a:gd name="T42" fmla="*/ 80 w 213"/>
                  <a:gd name="T43" fmla="*/ 13 h 173"/>
                  <a:gd name="T44" fmla="*/ 200 w 213"/>
                  <a:gd name="T45" fmla="*/ 80 h 173"/>
                  <a:gd name="T46" fmla="*/ 173 w 213"/>
                  <a:gd name="T47" fmla="*/ 80 h 173"/>
                  <a:gd name="T48" fmla="*/ 173 w 213"/>
                  <a:gd name="T49" fmla="*/ 100 h 173"/>
                  <a:gd name="T50" fmla="*/ 167 w 213"/>
                  <a:gd name="T51" fmla="*/ 106 h 173"/>
                  <a:gd name="T52" fmla="*/ 153 w 213"/>
                  <a:gd name="T53" fmla="*/ 106 h 173"/>
                  <a:gd name="T54" fmla="*/ 147 w 213"/>
                  <a:gd name="T55" fmla="*/ 100 h 173"/>
                  <a:gd name="T56" fmla="*/ 147 w 213"/>
                  <a:gd name="T57" fmla="*/ 80 h 173"/>
                  <a:gd name="T58" fmla="*/ 67 w 213"/>
                  <a:gd name="T59" fmla="*/ 80 h 173"/>
                  <a:gd name="T60" fmla="*/ 67 w 213"/>
                  <a:gd name="T61" fmla="*/ 100 h 173"/>
                  <a:gd name="T62" fmla="*/ 60 w 213"/>
                  <a:gd name="T63" fmla="*/ 106 h 173"/>
                  <a:gd name="T64" fmla="*/ 47 w 213"/>
                  <a:gd name="T65" fmla="*/ 106 h 173"/>
                  <a:gd name="T66" fmla="*/ 40 w 213"/>
                  <a:gd name="T67" fmla="*/ 100 h 173"/>
                  <a:gd name="T68" fmla="*/ 40 w 213"/>
                  <a:gd name="T69" fmla="*/ 80 h 173"/>
                  <a:gd name="T70" fmla="*/ 13 w 213"/>
                  <a:gd name="T71" fmla="*/ 80 h 173"/>
                  <a:gd name="T72" fmla="*/ 13 w 213"/>
                  <a:gd name="T73" fmla="*/ 66 h 173"/>
                  <a:gd name="T74" fmla="*/ 200 w 213"/>
                  <a:gd name="T75" fmla="*/ 66 h 173"/>
                  <a:gd name="T76" fmla="*/ 200 w 213"/>
                  <a:gd name="T77" fmla="*/ 8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3" h="173">
                    <a:moveTo>
                      <a:pt x="200" y="26"/>
                    </a:moveTo>
                    <a:lnTo>
                      <a:pt x="147" y="26"/>
                    </a:lnTo>
                    <a:lnTo>
                      <a:pt x="147" y="13"/>
                    </a:lnTo>
                    <a:cubicBezTo>
                      <a:pt x="147" y="6"/>
                      <a:pt x="141" y="0"/>
                      <a:pt x="133" y="0"/>
                    </a:cubicBezTo>
                    <a:lnTo>
                      <a:pt x="80" y="0"/>
                    </a:lnTo>
                    <a:cubicBezTo>
                      <a:pt x="73" y="0"/>
                      <a:pt x="67" y="6"/>
                      <a:pt x="67" y="13"/>
                    </a:cubicBezTo>
                    <a:lnTo>
                      <a:pt x="67" y="26"/>
                    </a:lnTo>
                    <a:lnTo>
                      <a:pt x="13" y="26"/>
                    </a:lnTo>
                    <a:cubicBezTo>
                      <a:pt x="6" y="26"/>
                      <a:pt x="0" y="32"/>
                      <a:pt x="0" y="40"/>
                    </a:cubicBezTo>
                    <a:lnTo>
                      <a:pt x="0" y="160"/>
                    </a:lnTo>
                    <a:cubicBezTo>
                      <a:pt x="0" y="167"/>
                      <a:pt x="6" y="173"/>
                      <a:pt x="13" y="173"/>
                    </a:cubicBezTo>
                    <a:lnTo>
                      <a:pt x="200" y="173"/>
                    </a:lnTo>
                    <a:cubicBezTo>
                      <a:pt x="207" y="173"/>
                      <a:pt x="213" y="167"/>
                      <a:pt x="213" y="160"/>
                    </a:cubicBezTo>
                    <a:lnTo>
                      <a:pt x="213" y="40"/>
                    </a:lnTo>
                    <a:cubicBezTo>
                      <a:pt x="213" y="32"/>
                      <a:pt x="207" y="26"/>
                      <a:pt x="200" y="26"/>
                    </a:cubicBezTo>
                    <a:close/>
                    <a:moveTo>
                      <a:pt x="80" y="13"/>
                    </a:moveTo>
                    <a:lnTo>
                      <a:pt x="80" y="13"/>
                    </a:lnTo>
                    <a:lnTo>
                      <a:pt x="133" y="13"/>
                    </a:lnTo>
                    <a:lnTo>
                      <a:pt x="133" y="13"/>
                    </a:lnTo>
                    <a:lnTo>
                      <a:pt x="133" y="26"/>
                    </a:lnTo>
                    <a:lnTo>
                      <a:pt x="80" y="26"/>
                    </a:lnTo>
                    <a:lnTo>
                      <a:pt x="80" y="13"/>
                    </a:lnTo>
                    <a:close/>
                    <a:moveTo>
                      <a:pt x="200" y="80"/>
                    </a:moveTo>
                    <a:lnTo>
                      <a:pt x="173" y="80"/>
                    </a:lnTo>
                    <a:lnTo>
                      <a:pt x="173" y="100"/>
                    </a:lnTo>
                    <a:cubicBezTo>
                      <a:pt x="173" y="103"/>
                      <a:pt x="170" y="106"/>
                      <a:pt x="167" y="106"/>
                    </a:cubicBezTo>
                    <a:lnTo>
                      <a:pt x="153" y="106"/>
                    </a:lnTo>
                    <a:cubicBezTo>
                      <a:pt x="150" y="106"/>
                      <a:pt x="147" y="103"/>
                      <a:pt x="147" y="100"/>
                    </a:cubicBezTo>
                    <a:lnTo>
                      <a:pt x="147" y="80"/>
                    </a:lnTo>
                    <a:lnTo>
                      <a:pt x="67" y="80"/>
                    </a:lnTo>
                    <a:lnTo>
                      <a:pt x="67" y="100"/>
                    </a:lnTo>
                    <a:cubicBezTo>
                      <a:pt x="67" y="103"/>
                      <a:pt x="64" y="106"/>
                      <a:pt x="60" y="106"/>
                    </a:cubicBezTo>
                    <a:lnTo>
                      <a:pt x="47" y="106"/>
                    </a:lnTo>
                    <a:cubicBezTo>
                      <a:pt x="43" y="106"/>
                      <a:pt x="40" y="103"/>
                      <a:pt x="40" y="100"/>
                    </a:cubicBezTo>
                    <a:lnTo>
                      <a:pt x="40" y="80"/>
                    </a:lnTo>
                    <a:lnTo>
                      <a:pt x="13" y="80"/>
                    </a:lnTo>
                    <a:lnTo>
                      <a:pt x="13" y="66"/>
                    </a:lnTo>
                    <a:lnTo>
                      <a:pt x="200" y="66"/>
                    </a:lnTo>
                    <a:lnTo>
                      <a:pt x="200" y="8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1084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Spokes – Replace with Your Own Content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22ED7D-C4AA-8E15-A00E-75CD1491BE18}"/>
              </a:ext>
            </a:extLst>
          </p:cNvPr>
          <p:cNvSpPr txBox="1"/>
          <p:nvPr/>
        </p:nvSpPr>
        <p:spPr>
          <a:xfrm>
            <a:off x="4025779" y="2836786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9C6332D-B337-C12E-AB8E-D5C62CCBE1A9}"/>
              </a:ext>
            </a:extLst>
          </p:cNvPr>
          <p:cNvSpPr/>
          <p:nvPr/>
        </p:nvSpPr>
        <p:spPr bwMode="auto">
          <a:xfrm>
            <a:off x="4296563" y="2382366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174E2-FA34-30B8-1B7C-7D7BE6C8E481}"/>
              </a:ext>
            </a:extLst>
          </p:cNvPr>
          <p:cNvSpPr txBox="1"/>
          <p:nvPr/>
        </p:nvSpPr>
        <p:spPr>
          <a:xfrm>
            <a:off x="4835879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6DBE2C-9FD2-A5A8-1E82-0C8E52012458}"/>
              </a:ext>
            </a:extLst>
          </p:cNvPr>
          <p:cNvSpPr/>
          <p:nvPr/>
        </p:nvSpPr>
        <p:spPr bwMode="auto">
          <a:xfrm>
            <a:off x="5606811" y="4028483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93" name="TextBox 36">
            <a:extLst>
              <a:ext uri="{FF2B5EF4-FFF2-40B4-BE49-F238E27FC236}">
                <a16:creationId xmlns:a16="http://schemas.microsoft.com/office/drawing/2014/main" id="{E3BC7172-B7E3-3D9C-634A-AA2377C87EC0}"/>
              </a:ext>
            </a:extLst>
          </p:cNvPr>
          <p:cNvSpPr txBox="1"/>
          <p:nvPr/>
        </p:nvSpPr>
        <p:spPr>
          <a:xfrm rot="14403803">
            <a:off x="2978457" y="2475940"/>
            <a:ext cx="2423251" cy="2425331"/>
          </a:xfrm>
          <a:prstGeom prst="rect">
            <a:avLst/>
          </a:prstGeom>
          <a:noFill/>
        </p:spPr>
        <p:txBody>
          <a:bodyPr spcFirstLastPara="1" wrap="square" numCol="1" rtlCol="0">
            <a:prstTxWarp prst="textCircle">
              <a:avLst>
                <a:gd name="adj" fmla="val 17732130"/>
              </a:avLst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 sz="11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AC2181F-3DB0-9C77-A944-C26ABC842E76}"/>
              </a:ext>
            </a:extLst>
          </p:cNvPr>
          <p:cNvGrpSpPr/>
          <p:nvPr/>
        </p:nvGrpSpPr>
        <p:grpSpPr>
          <a:xfrm>
            <a:off x="2675529" y="1911083"/>
            <a:ext cx="6844117" cy="3958121"/>
            <a:chOff x="1319449" y="1781137"/>
            <a:chExt cx="6844117" cy="39581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B3C4894-0F3A-22EA-33A1-D3F4EA0B062E}"/>
                </a:ext>
              </a:extLst>
            </p:cNvPr>
            <p:cNvGrpSpPr/>
            <p:nvPr/>
          </p:nvGrpSpPr>
          <p:grpSpPr>
            <a:xfrm>
              <a:off x="1319449" y="1781137"/>
              <a:ext cx="3977593" cy="3958121"/>
              <a:chOff x="2732613" y="1733637"/>
              <a:chExt cx="3977593" cy="3958121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8F92C53-5684-7C9E-1EC4-35D64409457E}"/>
                  </a:ext>
                </a:extLst>
              </p:cNvPr>
              <p:cNvSpPr/>
              <p:nvPr/>
            </p:nvSpPr>
            <p:spPr>
              <a:xfrm>
                <a:off x="3852909" y="2845703"/>
                <a:ext cx="1737003" cy="1737003"/>
              </a:xfrm>
              <a:custGeom>
                <a:avLst/>
                <a:gdLst>
                  <a:gd name="connsiteX0" fmla="*/ 0 w 2235969"/>
                  <a:gd name="connsiteY0" fmla="*/ 1117985 h 2235969"/>
                  <a:gd name="connsiteX1" fmla="*/ 1117985 w 2235969"/>
                  <a:gd name="connsiteY1" fmla="*/ 0 h 2235969"/>
                  <a:gd name="connsiteX2" fmla="*/ 2235970 w 2235969"/>
                  <a:gd name="connsiteY2" fmla="*/ 1117985 h 2235969"/>
                  <a:gd name="connsiteX3" fmla="*/ 1117985 w 2235969"/>
                  <a:gd name="connsiteY3" fmla="*/ 2235970 h 2235969"/>
                  <a:gd name="connsiteX4" fmla="*/ 0 w 2235969"/>
                  <a:gd name="connsiteY4" fmla="*/ 1117985 h 223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969" h="2235969">
                    <a:moveTo>
                      <a:pt x="0" y="1117985"/>
                    </a:moveTo>
                    <a:cubicBezTo>
                      <a:pt x="0" y="500539"/>
                      <a:pt x="500539" y="0"/>
                      <a:pt x="1117985" y="0"/>
                    </a:cubicBezTo>
                    <a:cubicBezTo>
                      <a:pt x="1735431" y="0"/>
                      <a:pt x="2235970" y="500539"/>
                      <a:pt x="2235970" y="1117985"/>
                    </a:cubicBezTo>
                    <a:cubicBezTo>
                      <a:pt x="2235970" y="1735431"/>
                      <a:pt x="1735431" y="2235970"/>
                      <a:pt x="1117985" y="2235970"/>
                    </a:cubicBezTo>
                    <a:cubicBezTo>
                      <a:pt x="500539" y="2235970"/>
                      <a:pt x="0" y="1735431"/>
                      <a:pt x="0" y="111798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8565" tIns="358565" rIns="358565" bIns="358565" numCol="1" spcCol="1270" anchor="ctr" anchorCtr="0">
                <a:noAutofit/>
              </a:bodyPr>
              <a:lstStyle/>
              <a:p>
                <a:pPr algn="ctr" defTabSz="2178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4900"/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8E578E8-3140-9A5D-73E9-714C37FBB92F}"/>
                  </a:ext>
                </a:extLst>
              </p:cNvPr>
              <p:cNvGrpSpPr/>
              <p:nvPr/>
            </p:nvGrpSpPr>
            <p:grpSpPr>
              <a:xfrm>
                <a:off x="2732613" y="1733637"/>
                <a:ext cx="3977593" cy="3958121"/>
                <a:chOff x="2732613" y="1733637"/>
                <a:chExt cx="3977593" cy="3958121"/>
              </a:xfrm>
            </p:grpSpPr>
            <p:sp>
              <p:nvSpPr>
                <p:cNvPr id="73" name="Freeform 72">
                  <a:extLst>
                    <a:ext uri="{FF2B5EF4-FFF2-40B4-BE49-F238E27FC236}">
                      <a16:creationId xmlns:a16="http://schemas.microsoft.com/office/drawing/2014/main" id="{27470FB2-3DC0-F7DA-FC23-85D4F50D1D4C}"/>
                    </a:ext>
                  </a:extLst>
                </p:cNvPr>
                <p:cNvSpPr/>
                <p:nvPr/>
              </p:nvSpPr>
              <p:spPr>
                <a:xfrm>
                  <a:off x="3084837" y="1944965"/>
                  <a:ext cx="3413760" cy="3413760"/>
                </a:xfrm>
                <a:custGeom>
                  <a:avLst/>
                  <a:gdLst>
                    <a:gd name="connsiteX0" fmla="*/ 1706880 w 3413760"/>
                    <a:gd name="connsiteY0" fmla="*/ 0 h 3413760"/>
                    <a:gd name="connsiteX1" fmla="*/ 3185081 w 3413760"/>
                    <a:gd name="connsiteY1" fmla="*/ 853440 h 3413760"/>
                    <a:gd name="connsiteX2" fmla="*/ 3185081 w 3413760"/>
                    <a:gd name="connsiteY2" fmla="*/ 2560320 h 3413760"/>
                    <a:gd name="connsiteX3" fmla="*/ 1706880 w 3413760"/>
                    <a:gd name="connsiteY3" fmla="*/ 1706880 h 3413760"/>
                    <a:gd name="connsiteX4" fmla="*/ 1706880 w 3413760"/>
                    <a:gd name="connsiteY4" fmla="*/ 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760" h="3413760">
                      <a:moveTo>
                        <a:pt x="1706880" y="0"/>
                      </a:moveTo>
                      <a:cubicBezTo>
                        <a:pt x="2316689" y="0"/>
                        <a:pt x="2880177" y="325329"/>
                        <a:pt x="3185081" y="853440"/>
                      </a:cubicBezTo>
                      <a:cubicBezTo>
                        <a:pt x="3489986" y="1381551"/>
                        <a:pt x="3489986" y="2032209"/>
                        <a:pt x="3185081" y="2560320"/>
                      </a:cubicBezTo>
                      <a:lnTo>
                        <a:pt x="1706880" y="1706880"/>
                      </a:lnTo>
                      <a:lnTo>
                        <a:pt x="170688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847393" tIns="771652" rIns="443687" bIns="172262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en-US" sz="3800"/>
                </a:p>
              </p:txBody>
            </p:sp>
            <p:sp>
              <p:nvSpPr>
                <p:cNvPr id="74" name="Freeform 73">
                  <a:extLst>
                    <a:ext uri="{FF2B5EF4-FFF2-40B4-BE49-F238E27FC236}">
                      <a16:creationId xmlns:a16="http://schemas.microsoft.com/office/drawing/2014/main" id="{06DCB089-D7E9-3F77-D992-88D20B0DD62F}"/>
                    </a:ext>
                  </a:extLst>
                </p:cNvPr>
                <p:cNvSpPr/>
                <p:nvPr/>
              </p:nvSpPr>
              <p:spPr>
                <a:xfrm>
                  <a:off x="3014529" y="2066885"/>
                  <a:ext cx="3413760" cy="3413760"/>
                </a:xfrm>
                <a:custGeom>
                  <a:avLst/>
                  <a:gdLst>
                    <a:gd name="connsiteX0" fmla="*/ 3185081 w 3413760"/>
                    <a:gd name="connsiteY0" fmla="*/ 2560320 h 3413760"/>
                    <a:gd name="connsiteX1" fmla="*/ 1706880 w 3413760"/>
                    <a:gd name="connsiteY1" fmla="*/ 3413760 h 3413760"/>
                    <a:gd name="connsiteX2" fmla="*/ 228679 w 3413760"/>
                    <a:gd name="connsiteY2" fmla="*/ 2560320 h 3413760"/>
                    <a:gd name="connsiteX3" fmla="*/ 1706880 w 3413760"/>
                    <a:gd name="connsiteY3" fmla="*/ 1706880 h 3413760"/>
                    <a:gd name="connsiteX4" fmla="*/ 3185081 w 3413760"/>
                    <a:gd name="connsiteY4" fmla="*/ 256032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760" h="3413760">
                      <a:moveTo>
                        <a:pt x="3185081" y="2560320"/>
                      </a:moveTo>
                      <a:cubicBezTo>
                        <a:pt x="2880176" y="3088431"/>
                        <a:pt x="2316689" y="3413760"/>
                        <a:pt x="1706880" y="3413760"/>
                      </a:cubicBezTo>
                      <a:cubicBezTo>
                        <a:pt x="1097071" y="3413760"/>
                        <a:pt x="533583" y="3088431"/>
                        <a:pt x="228679" y="2560320"/>
                      </a:cubicBezTo>
                      <a:lnTo>
                        <a:pt x="1706880" y="1706880"/>
                      </a:lnTo>
                      <a:lnTo>
                        <a:pt x="3185081" y="2560320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881381" tIns="2283461" rIns="840739" bIns="373379" numCol="1" spcCol="1270" anchor="ctr" anchorCtr="0">
                  <a:noAutofit/>
                </a:bodyPr>
                <a:lstStyle/>
                <a:p>
                  <a:pPr algn="ctr" defTabSz="240030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en-US" sz="5400"/>
                </a:p>
              </p:txBody>
            </p:sp>
            <p:sp>
              <p:nvSpPr>
                <p:cNvPr id="75" name="Freeform 74">
                  <a:extLst>
                    <a:ext uri="{FF2B5EF4-FFF2-40B4-BE49-F238E27FC236}">
                      <a16:creationId xmlns:a16="http://schemas.microsoft.com/office/drawing/2014/main" id="{9EE9023E-5739-8DFD-F1E3-C0620208EBD8}"/>
                    </a:ext>
                  </a:extLst>
                </p:cNvPr>
                <p:cNvSpPr/>
                <p:nvPr/>
              </p:nvSpPr>
              <p:spPr>
                <a:xfrm>
                  <a:off x="2944222" y="1944965"/>
                  <a:ext cx="3413760" cy="3413760"/>
                </a:xfrm>
                <a:custGeom>
                  <a:avLst/>
                  <a:gdLst>
                    <a:gd name="connsiteX0" fmla="*/ 228679 w 3413760"/>
                    <a:gd name="connsiteY0" fmla="*/ 2560320 h 3413760"/>
                    <a:gd name="connsiteX1" fmla="*/ 228679 w 3413760"/>
                    <a:gd name="connsiteY1" fmla="*/ 853440 h 3413760"/>
                    <a:gd name="connsiteX2" fmla="*/ 1706880 w 3413760"/>
                    <a:gd name="connsiteY2" fmla="*/ 0 h 3413760"/>
                    <a:gd name="connsiteX3" fmla="*/ 1706880 w 3413760"/>
                    <a:gd name="connsiteY3" fmla="*/ 1706880 h 3413760"/>
                    <a:gd name="connsiteX4" fmla="*/ 228679 w 3413760"/>
                    <a:gd name="connsiteY4" fmla="*/ 256032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13760" h="3413760">
                      <a:moveTo>
                        <a:pt x="228679" y="2560320"/>
                      </a:moveTo>
                      <a:cubicBezTo>
                        <a:pt x="-76226" y="2032209"/>
                        <a:pt x="-76226" y="1381551"/>
                        <a:pt x="228679" y="853440"/>
                      </a:cubicBezTo>
                      <a:cubicBezTo>
                        <a:pt x="533584" y="325329"/>
                        <a:pt x="1097071" y="0"/>
                        <a:pt x="1706880" y="0"/>
                      </a:cubicBezTo>
                      <a:lnTo>
                        <a:pt x="1706880" y="1706880"/>
                      </a:lnTo>
                      <a:lnTo>
                        <a:pt x="228679" y="2560320"/>
                      </a:lnTo>
                      <a:close/>
                    </a:path>
                  </a:pathLst>
                </a:custGeom>
                <a:solidFill>
                  <a:schemeClr val="tx2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43687" tIns="771652" rIns="1847393" bIns="1722628" numCol="1" spcCol="1270" anchor="ctr" anchorCtr="0">
                  <a:noAutofit/>
                </a:bodyPr>
                <a:lstStyle/>
                <a:p>
                  <a:pPr algn="ctr" defTabSz="168910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en-US" sz="3800" dirty="0"/>
                </a:p>
              </p:txBody>
            </p:sp>
            <p:sp>
              <p:nvSpPr>
                <p:cNvPr id="76" name="Circular Arrow 75">
                  <a:extLst>
                    <a:ext uri="{FF2B5EF4-FFF2-40B4-BE49-F238E27FC236}">
                      <a16:creationId xmlns:a16="http://schemas.microsoft.com/office/drawing/2014/main" id="{EC325503-4F56-30C3-CB3B-7D0190DCC5F3}"/>
                    </a:ext>
                  </a:extLst>
                </p:cNvPr>
                <p:cNvSpPr/>
                <p:nvPr/>
              </p:nvSpPr>
              <p:spPr>
                <a:xfrm>
                  <a:off x="2873790" y="1733637"/>
                  <a:ext cx="3836416" cy="3836416"/>
                </a:xfrm>
                <a:prstGeom prst="circularArrow">
                  <a:avLst>
                    <a:gd name="adj1" fmla="val 5085"/>
                    <a:gd name="adj2" fmla="val 327528"/>
                    <a:gd name="adj3" fmla="val 1472472"/>
                    <a:gd name="adj4" fmla="val 16199432"/>
                    <a:gd name="adj5" fmla="val 5932"/>
                  </a:avLst>
                </a:prstGeom>
                <a:solidFill>
                  <a:schemeClr val="bg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7" name="Circular Arrow 76">
                  <a:extLst>
                    <a:ext uri="{FF2B5EF4-FFF2-40B4-BE49-F238E27FC236}">
                      <a16:creationId xmlns:a16="http://schemas.microsoft.com/office/drawing/2014/main" id="{F58CBAC2-E795-1CC6-3C37-397BF946C9CA}"/>
                    </a:ext>
                  </a:extLst>
                </p:cNvPr>
                <p:cNvSpPr/>
                <p:nvPr/>
              </p:nvSpPr>
              <p:spPr>
                <a:xfrm>
                  <a:off x="2803202" y="1855342"/>
                  <a:ext cx="3836416" cy="3836416"/>
                </a:xfrm>
                <a:prstGeom prst="circularArrow">
                  <a:avLst>
                    <a:gd name="adj1" fmla="val 5085"/>
                    <a:gd name="adj2" fmla="val 327528"/>
                    <a:gd name="adj3" fmla="val 8671970"/>
                    <a:gd name="adj4" fmla="val 1800502"/>
                    <a:gd name="adj5" fmla="val 5932"/>
                  </a:avLst>
                </a:prstGeom>
                <a:solidFill>
                  <a:schemeClr val="bg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8" name="Circular Arrow 77">
                  <a:extLst>
                    <a:ext uri="{FF2B5EF4-FFF2-40B4-BE49-F238E27FC236}">
                      <a16:creationId xmlns:a16="http://schemas.microsoft.com/office/drawing/2014/main" id="{CD70C3C9-AC3B-E9D1-8D9A-D2BDD97BCD3D}"/>
                    </a:ext>
                  </a:extLst>
                </p:cNvPr>
                <p:cNvSpPr/>
                <p:nvPr/>
              </p:nvSpPr>
              <p:spPr>
                <a:xfrm>
                  <a:off x="2732613" y="1733637"/>
                  <a:ext cx="3836416" cy="3836416"/>
                </a:xfrm>
                <a:prstGeom prst="circularArrow">
                  <a:avLst>
                    <a:gd name="adj1" fmla="val 5085"/>
                    <a:gd name="adj2" fmla="val 327528"/>
                    <a:gd name="adj3" fmla="val 15873039"/>
                    <a:gd name="adj4" fmla="val 9000000"/>
                    <a:gd name="adj5" fmla="val 5932"/>
                  </a:avLst>
                </a:prstGeom>
                <a:solidFill>
                  <a:schemeClr val="bg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DE115F-5014-5349-5385-03E2834156CC}"/>
                </a:ext>
              </a:extLst>
            </p:cNvPr>
            <p:cNvSpPr txBox="1"/>
            <p:nvPr/>
          </p:nvSpPr>
          <p:spPr>
            <a:xfrm>
              <a:off x="3512705" y="3281271"/>
              <a:ext cx="1135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8B4A86C-7AA0-899A-1DFD-FD8B4F8D0A37}"/>
                </a:ext>
              </a:extLst>
            </p:cNvPr>
            <p:cNvSpPr txBox="1"/>
            <p:nvPr/>
          </p:nvSpPr>
          <p:spPr>
            <a:xfrm>
              <a:off x="1927593" y="3281271"/>
              <a:ext cx="1135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55A85C6-A21C-C672-672E-CC35766099C5}"/>
                </a:ext>
              </a:extLst>
            </p:cNvPr>
            <p:cNvSpPr txBox="1"/>
            <p:nvPr/>
          </p:nvSpPr>
          <p:spPr>
            <a:xfrm>
              <a:off x="2740655" y="4689197"/>
              <a:ext cx="11351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15" name="Freeform 226">
              <a:extLst>
                <a:ext uri="{FF2B5EF4-FFF2-40B4-BE49-F238E27FC236}">
                  <a16:creationId xmlns:a16="http://schemas.microsoft.com/office/drawing/2014/main" id="{14815230-202E-A04E-1B98-5D0C1707C8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5286" y="2832791"/>
              <a:ext cx="285750" cy="323850"/>
            </a:xfrm>
            <a:custGeom>
              <a:avLst/>
              <a:gdLst>
                <a:gd name="T0" fmla="*/ 148 w 187"/>
                <a:gd name="T1" fmla="*/ 65 h 211"/>
                <a:gd name="T2" fmla="*/ 158 w 187"/>
                <a:gd name="T3" fmla="*/ 56 h 211"/>
                <a:gd name="T4" fmla="*/ 172 w 187"/>
                <a:gd name="T5" fmla="*/ 32 h 211"/>
                <a:gd name="T6" fmla="*/ 165 w 187"/>
                <a:gd name="T7" fmla="*/ 8 h 211"/>
                <a:gd name="T8" fmla="*/ 147 w 187"/>
                <a:gd name="T9" fmla="*/ 0 h 211"/>
                <a:gd name="T10" fmla="*/ 117 w 187"/>
                <a:gd name="T11" fmla="*/ 14 h 211"/>
                <a:gd name="T12" fmla="*/ 91 w 187"/>
                <a:gd name="T13" fmla="*/ 61 h 211"/>
                <a:gd name="T14" fmla="*/ 69 w 187"/>
                <a:gd name="T15" fmla="*/ 16 h 211"/>
                <a:gd name="T16" fmla="*/ 45 w 187"/>
                <a:gd name="T17" fmla="*/ 6 h 211"/>
                <a:gd name="T18" fmla="*/ 28 w 187"/>
                <a:gd name="T19" fmla="*/ 13 h 211"/>
                <a:gd name="T20" fmla="*/ 31 w 187"/>
                <a:gd name="T21" fmla="*/ 54 h 211"/>
                <a:gd name="T22" fmla="*/ 46 w 187"/>
                <a:gd name="T23" fmla="*/ 65 h 211"/>
                <a:gd name="T24" fmla="*/ 0 w 187"/>
                <a:gd name="T25" fmla="*/ 65 h 211"/>
                <a:gd name="T26" fmla="*/ 0 w 187"/>
                <a:gd name="T27" fmla="*/ 118 h 211"/>
                <a:gd name="T28" fmla="*/ 14 w 187"/>
                <a:gd name="T29" fmla="*/ 118 h 211"/>
                <a:gd name="T30" fmla="*/ 14 w 187"/>
                <a:gd name="T31" fmla="*/ 211 h 211"/>
                <a:gd name="T32" fmla="*/ 174 w 187"/>
                <a:gd name="T33" fmla="*/ 211 h 211"/>
                <a:gd name="T34" fmla="*/ 174 w 187"/>
                <a:gd name="T35" fmla="*/ 118 h 211"/>
                <a:gd name="T36" fmla="*/ 187 w 187"/>
                <a:gd name="T37" fmla="*/ 118 h 211"/>
                <a:gd name="T38" fmla="*/ 187 w 187"/>
                <a:gd name="T39" fmla="*/ 65 h 211"/>
                <a:gd name="T40" fmla="*/ 148 w 187"/>
                <a:gd name="T41" fmla="*/ 65 h 211"/>
                <a:gd name="T42" fmla="*/ 127 w 187"/>
                <a:gd name="T43" fmla="*/ 25 h 211"/>
                <a:gd name="T44" fmla="*/ 147 w 187"/>
                <a:gd name="T45" fmla="*/ 15 h 211"/>
                <a:gd name="T46" fmla="*/ 154 w 187"/>
                <a:gd name="T47" fmla="*/ 18 h 211"/>
                <a:gd name="T48" fmla="*/ 148 w 187"/>
                <a:gd name="T49" fmla="*/ 45 h 211"/>
                <a:gd name="T50" fmla="*/ 116 w 187"/>
                <a:gd name="T51" fmla="*/ 65 h 211"/>
                <a:gd name="T52" fmla="*/ 105 w 187"/>
                <a:gd name="T53" fmla="*/ 65 h 211"/>
                <a:gd name="T54" fmla="*/ 127 w 187"/>
                <a:gd name="T55" fmla="*/ 25 h 211"/>
                <a:gd name="T56" fmla="*/ 36 w 187"/>
                <a:gd name="T57" fmla="*/ 32 h 211"/>
                <a:gd name="T58" fmla="*/ 38 w 187"/>
                <a:gd name="T59" fmla="*/ 24 h 211"/>
                <a:gd name="T60" fmla="*/ 45 w 187"/>
                <a:gd name="T61" fmla="*/ 21 h 211"/>
                <a:gd name="T62" fmla="*/ 45 w 187"/>
                <a:gd name="T63" fmla="*/ 21 h 211"/>
                <a:gd name="T64" fmla="*/ 58 w 187"/>
                <a:gd name="T65" fmla="*/ 27 h 211"/>
                <a:gd name="T66" fmla="*/ 75 w 187"/>
                <a:gd name="T67" fmla="*/ 59 h 211"/>
                <a:gd name="T68" fmla="*/ 75 w 187"/>
                <a:gd name="T69" fmla="*/ 60 h 211"/>
                <a:gd name="T70" fmla="*/ 74 w 187"/>
                <a:gd name="T71" fmla="*/ 60 h 211"/>
                <a:gd name="T72" fmla="*/ 41 w 187"/>
                <a:gd name="T73" fmla="*/ 43 h 211"/>
                <a:gd name="T74" fmla="*/ 36 w 187"/>
                <a:gd name="T75" fmla="*/ 32 h 211"/>
                <a:gd name="T76" fmla="*/ 80 w 187"/>
                <a:gd name="T77" fmla="*/ 198 h 211"/>
                <a:gd name="T78" fmla="*/ 27 w 187"/>
                <a:gd name="T79" fmla="*/ 198 h 211"/>
                <a:gd name="T80" fmla="*/ 27 w 187"/>
                <a:gd name="T81" fmla="*/ 111 h 211"/>
                <a:gd name="T82" fmla="*/ 80 w 187"/>
                <a:gd name="T83" fmla="*/ 111 h 211"/>
                <a:gd name="T84" fmla="*/ 80 w 187"/>
                <a:gd name="T85" fmla="*/ 198 h 211"/>
                <a:gd name="T86" fmla="*/ 80 w 187"/>
                <a:gd name="T87" fmla="*/ 105 h 211"/>
                <a:gd name="T88" fmla="*/ 14 w 187"/>
                <a:gd name="T89" fmla="*/ 105 h 211"/>
                <a:gd name="T90" fmla="*/ 14 w 187"/>
                <a:gd name="T91" fmla="*/ 78 h 211"/>
                <a:gd name="T92" fmla="*/ 80 w 187"/>
                <a:gd name="T93" fmla="*/ 78 h 211"/>
                <a:gd name="T94" fmla="*/ 80 w 187"/>
                <a:gd name="T95" fmla="*/ 105 h 211"/>
                <a:gd name="T96" fmla="*/ 160 w 187"/>
                <a:gd name="T97" fmla="*/ 198 h 211"/>
                <a:gd name="T98" fmla="*/ 107 w 187"/>
                <a:gd name="T99" fmla="*/ 198 h 211"/>
                <a:gd name="T100" fmla="*/ 107 w 187"/>
                <a:gd name="T101" fmla="*/ 111 h 211"/>
                <a:gd name="T102" fmla="*/ 160 w 187"/>
                <a:gd name="T103" fmla="*/ 111 h 211"/>
                <a:gd name="T104" fmla="*/ 160 w 187"/>
                <a:gd name="T105" fmla="*/ 198 h 211"/>
                <a:gd name="T106" fmla="*/ 174 w 187"/>
                <a:gd name="T107" fmla="*/ 105 h 211"/>
                <a:gd name="T108" fmla="*/ 107 w 187"/>
                <a:gd name="T109" fmla="*/ 105 h 211"/>
                <a:gd name="T110" fmla="*/ 107 w 187"/>
                <a:gd name="T111" fmla="*/ 78 h 211"/>
                <a:gd name="T112" fmla="*/ 174 w 187"/>
                <a:gd name="T113" fmla="*/ 78 h 211"/>
                <a:gd name="T114" fmla="*/ 174 w 187"/>
                <a:gd name="T115" fmla="*/ 1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7" h="211">
                  <a:moveTo>
                    <a:pt x="148" y="65"/>
                  </a:moveTo>
                  <a:cubicBezTo>
                    <a:pt x="152" y="62"/>
                    <a:pt x="155" y="59"/>
                    <a:pt x="158" y="56"/>
                  </a:cubicBezTo>
                  <a:cubicBezTo>
                    <a:pt x="165" y="49"/>
                    <a:pt x="170" y="40"/>
                    <a:pt x="172" y="32"/>
                  </a:cubicBezTo>
                  <a:cubicBezTo>
                    <a:pt x="173" y="22"/>
                    <a:pt x="171" y="13"/>
                    <a:pt x="165" y="8"/>
                  </a:cubicBezTo>
                  <a:cubicBezTo>
                    <a:pt x="160" y="3"/>
                    <a:pt x="154" y="0"/>
                    <a:pt x="147" y="0"/>
                  </a:cubicBezTo>
                  <a:cubicBezTo>
                    <a:pt x="136" y="0"/>
                    <a:pt x="126" y="5"/>
                    <a:pt x="117" y="14"/>
                  </a:cubicBezTo>
                  <a:cubicBezTo>
                    <a:pt x="103" y="28"/>
                    <a:pt x="95" y="47"/>
                    <a:pt x="91" y="61"/>
                  </a:cubicBezTo>
                  <a:cubicBezTo>
                    <a:pt x="87" y="47"/>
                    <a:pt x="81" y="29"/>
                    <a:pt x="69" y="16"/>
                  </a:cubicBezTo>
                  <a:cubicBezTo>
                    <a:pt x="62" y="9"/>
                    <a:pt x="53" y="6"/>
                    <a:pt x="45" y="6"/>
                  </a:cubicBezTo>
                  <a:cubicBezTo>
                    <a:pt x="39" y="6"/>
                    <a:pt x="32" y="8"/>
                    <a:pt x="28" y="13"/>
                  </a:cubicBezTo>
                  <a:cubicBezTo>
                    <a:pt x="17" y="23"/>
                    <a:pt x="19" y="42"/>
                    <a:pt x="31" y="54"/>
                  </a:cubicBezTo>
                  <a:cubicBezTo>
                    <a:pt x="35" y="58"/>
                    <a:pt x="40" y="62"/>
                    <a:pt x="46" y="65"/>
                  </a:cubicBezTo>
                  <a:lnTo>
                    <a:pt x="0" y="65"/>
                  </a:lnTo>
                  <a:lnTo>
                    <a:pt x="0" y="118"/>
                  </a:lnTo>
                  <a:lnTo>
                    <a:pt x="14" y="118"/>
                  </a:lnTo>
                  <a:lnTo>
                    <a:pt x="14" y="211"/>
                  </a:lnTo>
                  <a:lnTo>
                    <a:pt x="174" y="211"/>
                  </a:lnTo>
                  <a:lnTo>
                    <a:pt x="174" y="118"/>
                  </a:lnTo>
                  <a:lnTo>
                    <a:pt x="187" y="118"/>
                  </a:lnTo>
                  <a:lnTo>
                    <a:pt x="187" y="65"/>
                  </a:lnTo>
                  <a:lnTo>
                    <a:pt x="148" y="65"/>
                  </a:lnTo>
                  <a:close/>
                  <a:moveTo>
                    <a:pt x="127" y="25"/>
                  </a:moveTo>
                  <a:cubicBezTo>
                    <a:pt x="133" y="19"/>
                    <a:pt x="140" y="15"/>
                    <a:pt x="147" y="15"/>
                  </a:cubicBezTo>
                  <a:cubicBezTo>
                    <a:pt x="149" y="15"/>
                    <a:pt x="152" y="16"/>
                    <a:pt x="154" y="18"/>
                  </a:cubicBezTo>
                  <a:cubicBezTo>
                    <a:pt x="160" y="24"/>
                    <a:pt x="157" y="36"/>
                    <a:pt x="148" y="45"/>
                  </a:cubicBezTo>
                  <a:cubicBezTo>
                    <a:pt x="139" y="54"/>
                    <a:pt x="126" y="61"/>
                    <a:pt x="116" y="65"/>
                  </a:cubicBezTo>
                  <a:lnTo>
                    <a:pt x="105" y="65"/>
                  </a:lnTo>
                  <a:cubicBezTo>
                    <a:pt x="109" y="53"/>
                    <a:pt x="116" y="36"/>
                    <a:pt x="127" y="25"/>
                  </a:cubicBezTo>
                  <a:close/>
                  <a:moveTo>
                    <a:pt x="36" y="32"/>
                  </a:moveTo>
                  <a:cubicBezTo>
                    <a:pt x="36" y="30"/>
                    <a:pt x="36" y="26"/>
                    <a:pt x="38" y="24"/>
                  </a:cubicBezTo>
                  <a:cubicBezTo>
                    <a:pt x="40" y="21"/>
                    <a:pt x="43" y="21"/>
                    <a:pt x="45" y="21"/>
                  </a:cubicBezTo>
                  <a:lnTo>
                    <a:pt x="45" y="21"/>
                  </a:lnTo>
                  <a:cubicBezTo>
                    <a:pt x="50" y="21"/>
                    <a:pt x="54" y="23"/>
                    <a:pt x="58" y="27"/>
                  </a:cubicBezTo>
                  <a:cubicBezTo>
                    <a:pt x="65" y="34"/>
                    <a:pt x="71" y="45"/>
                    <a:pt x="75" y="59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60"/>
                    <a:pt x="74" y="60"/>
                  </a:cubicBezTo>
                  <a:cubicBezTo>
                    <a:pt x="60" y="56"/>
                    <a:pt x="48" y="50"/>
                    <a:pt x="41" y="43"/>
                  </a:cubicBezTo>
                  <a:cubicBezTo>
                    <a:pt x="38" y="40"/>
                    <a:pt x="36" y="36"/>
                    <a:pt x="36" y="32"/>
                  </a:cubicBezTo>
                  <a:close/>
                  <a:moveTo>
                    <a:pt x="80" y="198"/>
                  </a:moveTo>
                  <a:lnTo>
                    <a:pt x="27" y="198"/>
                  </a:lnTo>
                  <a:lnTo>
                    <a:pt x="27" y="111"/>
                  </a:lnTo>
                  <a:lnTo>
                    <a:pt x="80" y="111"/>
                  </a:lnTo>
                  <a:lnTo>
                    <a:pt x="80" y="198"/>
                  </a:lnTo>
                  <a:close/>
                  <a:moveTo>
                    <a:pt x="80" y="105"/>
                  </a:moveTo>
                  <a:lnTo>
                    <a:pt x="14" y="105"/>
                  </a:lnTo>
                  <a:lnTo>
                    <a:pt x="14" y="78"/>
                  </a:lnTo>
                  <a:lnTo>
                    <a:pt x="80" y="78"/>
                  </a:lnTo>
                  <a:lnTo>
                    <a:pt x="80" y="105"/>
                  </a:lnTo>
                  <a:close/>
                  <a:moveTo>
                    <a:pt x="160" y="198"/>
                  </a:moveTo>
                  <a:lnTo>
                    <a:pt x="107" y="198"/>
                  </a:lnTo>
                  <a:lnTo>
                    <a:pt x="107" y="111"/>
                  </a:lnTo>
                  <a:lnTo>
                    <a:pt x="160" y="111"/>
                  </a:lnTo>
                  <a:lnTo>
                    <a:pt x="160" y="198"/>
                  </a:lnTo>
                  <a:close/>
                  <a:moveTo>
                    <a:pt x="174" y="105"/>
                  </a:moveTo>
                  <a:lnTo>
                    <a:pt x="107" y="105"/>
                  </a:lnTo>
                  <a:lnTo>
                    <a:pt x="107" y="78"/>
                  </a:lnTo>
                  <a:lnTo>
                    <a:pt x="174" y="78"/>
                  </a:lnTo>
                  <a:lnTo>
                    <a:pt x="174" y="105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6" name="Freeform 445">
              <a:extLst>
                <a:ext uri="{FF2B5EF4-FFF2-40B4-BE49-F238E27FC236}">
                  <a16:creationId xmlns:a16="http://schemas.microsoft.com/office/drawing/2014/main" id="{4E329180-7CA4-F0D3-7C38-D5888E788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58836" y="4271886"/>
              <a:ext cx="331788" cy="331788"/>
            </a:xfrm>
            <a:custGeom>
              <a:avLst/>
              <a:gdLst>
                <a:gd name="T0" fmla="*/ 207 w 216"/>
                <a:gd name="T1" fmla="*/ 182 h 216"/>
                <a:gd name="T2" fmla="*/ 156 w 216"/>
                <a:gd name="T3" fmla="*/ 139 h 216"/>
                <a:gd name="T4" fmla="*/ 141 w 216"/>
                <a:gd name="T5" fmla="*/ 132 h 216"/>
                <a:gd name="T6" fmla="*/ 160 w 216"/>
                <a:gd name="T7" fmla="*/ 80 h 216"/>
                <a:gd name="T8" fmla="*/ 80 w 216"/>
                <a:gd name="T9" fmla="*/ 0 h 216"/>
                <a:gd name="T10" fmla="*/ 0 w 216"/>
                <a:gd name="T11" fmla="*/ 80 h 216"/>
                <a:gd name="T12" fmla="*/ 80 w 216"/>
                <a:gd name="T13" fmla="*/ 160 h 216"/>
                <a:gd name="T14" fmla="*/ 132 w 216"/>
                <a:gd name="T15" fmla="*/ 141 h 216"/>
                <a:gd name="T16" fmla="*/ 139 w 216"/>
                <a:gd name="T17" fmla="*/ 156 h 216"/>
                <a:gd name="T18" fmla="*/ 182 w 216"/>
                <a:gd name="T19" fmla="*/ 207 h 216"/>
                <a:gd name="T20" fmla="*/ 208 w 216"/>
                <a:gd name="T21" fmla="*/ 208 h 216"/>
                <a:gd name="T22" fmla="*/ 207 w 216"/>
                <a:gd name="T23" fmla="*/ 182 h 216"/>
                <a:gd name="T24" fmla="*/ 80 w 216"/>
                <a:gd name="T25" fmla="*/ 133 h 216"/>
                <a:gd name="T26" fmla="*/ 27 w 216"/>
                <a:gd name="T27" fmla="*/ 80 h 216"/>
                <a:gd name="T28" fmla="*/ 80 w 216"/>
                <a:gd name="T29" fmla="*/ 27 h 216"/>
                <a:gd name="T30" fmla="*/ 133 w 216"/>
                <a:gd name="T31" fmla="*/ 80 h 216"/>
                <a:gd name="T32" fmla="*/ 80 w 216"/>
                <a:gd name="T33" fmla="*/ 13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16">
                  <a:moveTo>
                    <a:pt x="207" y="182"/>
                  </a:moveTo>
                  <a:lnTo>
                    <a:pt x="156" y="139"/>
                  </a:lnTo>
                  <a:cubicBezTo>
                    <a:pt x="151" y="134"/>
                    <a:pt x="145" y="132"/>
                    <a:pt x="141" y="132"/>
                  </a:cubicBezTo>
                  <a:cubicBezTo>
                    <a:pt x="153" y="118"/>
                    <a:pt x="160" y="100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ubicBezTo>
                    <a:pt x="100" y="160"/>
                    <a:pt x="118" y="153"/>
                    <a:pt x="132" y="141"/>
                  </a:cubicBezTo>
                  <a:cubicBezTo>
                    <a:pt x="132" y="145"/>
                    <a:pt x="134" y="151"/>
                    <a:pt x="139" y="156"/>
                  </a:cubicBezTo>
                  <a:lnTo>
                    <a:pt x="182" y="207"/>
                  </a:lnTo>
                  <a:cubicBezTo>
                    <a:pt x="189" y="215"/>
                    <a:pt x="201" y="216"/>
                    <a:pt x="208" y="208"/>
                  </a:cubicBezTo>
                  <a:cubicBezTo>
                    <a:pt x="216" y="201"/>
                    <a:pt x="215" y="189"/>
                    <a:pt x="207" y="182"/>
                  </a:cubicBezTo>
                  <a:close/>
                  <a:moveTo>
                    <a:pt x="80" y="133"/>
                  </a:moveTo>
                  <a:cubicBezTo>
                    <a:pt x="51" y="133"/>
                    <a:pt x="27" y="109"/>
                    <a:pt x="27" y="80"/>
                  </a:cubicBezTo>
                  <a:cubicBezTo>
                    <a:pt x="27" y="51"/>
                    <a:pt x="51" y="27"/>
                    <a:pt x="80" y="27"/>
                  </a:cubicBezTo>
                  <a:cubicBezTo>
                    <a:pt x="109" y="27"/>
                    <a:pt x="133" y="51"/>
                    <a:pt x="133" y="80"/>
                  </a:cubicBezTo>
                  <a:cubicBezTo>
                    <a:pt x="133" y="109"/>
                    <a:pt x="109" y="133"/>
                    <a:pt x="80" y="13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7" name="Freeform 304">
              <a:extLst>
                <a:ext uri="{FF2B5EF4-FFF2-40B4-BE49-F238E27FC236}">
                  <a16:creationId xmlns:a16="http://schemas.microsoft.com/office/drawing/2014/main" id="{C51E5521-43B8-FEDF-1A96-8BE08CA89E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9156" y="2842519"/>
              <a:ext cx="288925" cy="325438"/>
            </a:xfrm>
            <a:custGeom>
              <a:avLst/>
              <a:gdLst>
                <a:gd name="T0" fmla="*/ 188 w 189"/>
                <a:gd name="T1" fmla="*/ 0 h 213"/>
                <a:gd name="T2" fmla="*/ 95 w 189"/>
                <a:gd name="T3" fmla="*/ 27 h 213"/>
                <a:gd name="T4" fmla="*/ 1 w 189"/>
                <a:gd name="T5" fmla="*/ 0 h 213"/>
                <a:gd name="T6" fmla="*/ 1 w 189"/>
                <a:gd name="T7" fmla="*/ 27 h 213"/>
                <a:gd name="T8" fmla="*/ 95 w 189"/>
                <a:gd name="T9" fmla="*/ 56 h 213"/>
                <a:gd name="T10" fmla="*/ 188 w 189"/>
                <a:gd name="T11" fmla="*/ 27 h 213"/>
                <a:gd name="T12" fmla="*/ 188 w 189"/>
                <a:gd name="T13" fmla="*/ 0 h 213"/>
                <a:gd name="T14" fmla="*/ 3 w 189"/>
                <a:gd name="T15" fmla="*/ 41 h 213"/>
                <a:gd name="T16" fmla="*/ 95 w 189"/>
                <a:gd name="T17" fmla="*/ 213 h 213"/>
                <a:gd name="T18" fmla="*/ 186 w 189"/>
                <a:gd name="T19" fmla="*/ 41 h 213"/>
                <a:gd name="T20" fmla="*/ 95 w 189"/>
                <a:gd name="T21" fmla="*/ 75 h 213"/>
                <a:gd name="T22" fmla="*/ 3 w 189"/>
                <a:gd name="T23" fmla="*/ 41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9" h="213">
                  <a:moveTo>
                    <a:pt x="188" y="0"/>
                  </a:moveTo>
                  <a:lnTo>
                    <a:pt x="95" y="27"/>
                  </a:lnTo>
                  <a:lnTo>
                    <a:pt x="1" y="0"/>
                  </a:lnTo>
                  <a:cubicBezTo>
                    <a:pt x="1" y="0"/>
                    <a:pt x="0" y="11"/>
                    <a:pt x="1" y="27"/>
                  </a:cubicBezTo>
                  <a:lnTo>
                    <a:pt x="95" y="56"/>
                  </a:lnTo>
                  <a:lnTo>
                    <a:pt x="188" y="27"/>
                  </a:lnTo>
                  <a:cubicBezTo>
                    <a:pt x="189" y="11"/>
                    <a:pt x="188" y="0"/>
                    <a:pt x="188" y="0"/>
                  </a:cubicBezTo>
                  <a:close/>
                  <a:moveTo>
                    <a:pt x="3" y="41"/>
                  </a:moveTo>
                  <a:cubicBezTo>
                    <a:pt x="8" y="93"/>
                    <a:pt x="27" y="181"/>
                    <a:pt x="95" y="213"/>
                  </a:cubicBezTo>
                  <a:cubicBezTo>
                    <a:pt x="163" y="181"/>
                    <a:pt x="181" y="93"/>
                    <a:pt x="186" y="41"/>
                  </a:cubicBezTo>
                  <a:lnTo>
                    <a:pt x="95" y="75"/>
                  </a:lnTo>
                  <a:lnTo>
                    <a:pt x="3" y="41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39AAD8-EB2D-B363-C8AC-94932EFF2E00}"/>
                </a:ext>
              </a:extLst>
            </p:cNvPr>
            <p:cNvGrpSpPr/>
            <p:nvPr/>
          </p:nvGrpSpPr>
          <p:grpSpPr>
            <a:xfrm>
              <a:off x="5837501" y="3445042"/>
              <a:ext cx="2326065" cy="625965"/>
              <a:chOff x="2123407" y="5087258"/>
              <a:chExt cx="2326065" cy="62596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078C54F8-694F-D80A-5900-35C8ED4EB6C9}"/>
                  </a:ext>
                </a:extLst>
              </p:cNvPr>
              <p:cNvSpPr/>
              <p:nvPr/>
            </p:nvSpPr>
            <p:spPr bwMode="auto">
              <a:xfrm>
                <a:off x="2123407" y="5087258"/>
                <a:ext cx="142330" cy="62596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341D30D-8912-6222-63F1-E261F29567D7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EC3D30F8-EC2B-4FA7-6182-3B2EA4518B3F}"/>
                </a:ext>
              </a:extLst>
            </p:cNvPr>
            <p:cNvGrpSpPr/>
            <p:nvPr/>
          </p:nvGrpSpPr>
          <p:grpSpPr>
            <a:xfrm>
              <a:off x="5837501" y="4364456"/>
              <a:ext cx="2326065" cy="625965"/>
              <a:chOff x="2123407" y="5087258"/>
              <a:chExt cx="2326065" cy="62596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B21385E-71E6-1ABE-8AD7-C282F4DD1F80}"/>
                  </a:ext>
                </a:extLst>
              </p:cNvPr>
              <p:cNvSpPr/>
              <p:nvPr/>
            </p:nvSpPr>
            <p:spPr bwMode="auto">
              <a:xfrm>
                <a:off x="2123407" y="5087258"/>
                <a:ext cx="142330" cy="6259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F26431-802C-E672-D20F-16748FA712E4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2C00B37-4AD2-EA14-6D06-20CFE555EBF3}"/>
                </a:ext>
              </a:extLst>
            </p:cNvPr>
            <p:cNvGrpSpPr/>
            <p:nvPr/>
          </p:nvGrpSpPr>
          <p:grpSpPr>
            <a:xfrm>
              <a:off x="5837501" y="2525628"/>
              <a:ext cx="2326065" cy="625965"/>
              <a:chOff x="2123407" y="5087258"/>
              <a:chExt cx="2326065" cy="62596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D26A327-5B85-7308-6C0C-7F4E90C3CF2C}"/>
                  </a:ext>
                </a:extLst>
              </p:cNvPr>
              <p:cNvSpPr/>
              <p:nvPr/>
            </p:nvSpPr>
            <p:spPr bwMode="auto">
              <a:xfrm>
                <a:off x="2123407" y="5087258"/>
                <a:ext cx="142330" cy="625965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A438B9-EEE1-6DAB-798D-32E9869FBFCF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8551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B30486-46A1-B78D-C50A-3F6A2AA51B6F}"/>
              </a:ext>
            </a:extLst>
          </p:cNvPr>
          <p:cNvGrpSpPr/>
          <p:nvPr/>
        </p:nvGrpSpPr>
        <p:grpSpPr>
          <a:xfrm>
            <a:off x="1265648" y="1591075"/>
            <a:ext cx="8920792" cy="4568527"/>
            <a:chOff x="-326539" y="1594118"/>
            <a:chExt cx="8920792" cy="456852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DC471E4-133B-BFA3-D930-3350E77189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681837" y="1800404"/>
              <a:ext cx="3864110" cy="3856617"/>
              <a:chOff x="2929559" y="1644168"/>
              <a:chExt cx="4095751" cy="4087813"/>
            </a:xfrm>
          </p:grpSpPr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2D241A11-1CA1-6571-9D49-5FFEC831E4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23447" y="1644168"/>
                <a:ext cx="1970088" cy="2913063"/>
              </a:xfrm>
              <a:custGeom>
                <a:avLst/>
                <a:gdLst>
                  <a:gd name="T0" fmla="*/ 9276 w 10333"/>
                  <a:gd name="T1" fmla="*/ 13656 h 15308"/>
                  <a:gd name="T2" fmla="*/ 9863 w 10333"/>
                  <a:gd name="T3" fmla="*/ 11333 h 15308"/>
                  <a:gd name="T4" fmla="*/ 9867 w 10333"/>
                  <a:gd name="T5" fmla="*/ 8986 h 15308"/>
                  <a:gd name="T6" fmla="*/ 9316 w 10333"/>
                  <a:gd name="T7" fmla="*/ 6721 h 15308"/>
                  <a:gd name="T8" fmla="*/ 8239 w 10333"/>
                  <a:gd name="T9" fmla="*/ 4641 h 15308"/>
                  <a:gd name="T10" fmla="*/ 6664 w 10333"/>
                  <a:gd name="T11" fmla="*/ 2853 h 15308"/>
                  <a:gd name="T12" fmla="*/ 4785 w 10333"/>
                  <a:gd name="T13" fmla="*/ 1548 h 15308"/>
                  <a:gd name="T14" fmla="*/ 3325 w 10333"/>
                  <a:gd name="T15" fmla="*/ 916 h 15308"/>
                  <a:gd name="T16" fmla="*/ 1785 w 10333"/>
                  <a:gd name="T17" fmla="*/ 531 h 15308"/>
                  <a:gd name="T18" fmla="*/ 197 w 10333"/>
                  <a:gd name="T19" fmla="*/ 401 h 15308"/>
                  <a:gd name="T20" fmla="*/ 566 w 10333"/>
                  <a:gd name="T21" fmla="*/ 2990 h 15308"/>
                  <a:gd name="T22" fmla="*/ 1464 w 10333"/>
                  <a:gd name="T23" fmla="*/ 3092 h 15308"/>
                  <a:gd name="T24" fmla="*/ 2325 w 10333"/>
                  <a:gd name="T25" fmla="*/ 3302 h 15308"/>
                  <a:gd name="T26" fmla="*/ 3142 w 10333"/>
                  <a:gd name="T27" fmla="*/ 3612 h 15308"/>
                  <a:gd name="T28" fmla="*/ 3908 w 10333"/>
                  <a:gd name="T29" fmla="*/ 4015 h 15308"/>
                  <a:gd name="T30" fmla="*/ 4615 w 10333"/>
                  <a:gd name="T31" fmla="*/ 4505 h 15308"/>
                  <a:gd name="T32" fmla="*/ 5492 w 10333"/>
                  <a:gd name="T33" fmla="*/ 5321 h 15308"/>
                  <a:gd name="T34" fmla="*/ 6033 w 10333"/>
                  <a:gd name="T35" fmla="*/ 5991 h 15308"/>
                  <a:gd name="T36" fmla="*/ 6489 w 10333"/>
                  <a:gd name="T37" fmla="*/ 6722 h 15308"/>
                  <a:gd name="T38" fmla="*/ 6856 w 10333"/>
                  <a:gd name="T39" fmla="*/ 7508 h 15308"/>
                  <a:gd name="T40" fmla="*/ 7128 w 10333"/>
                  <a:gd name="T41" fmla="*/ 8344 h 15308"/>
                  <a:gd name="T42" fmla="*/ 7295 w 10333"/>
                  <a:gd name="T43" fmla="*/ 9221 h 15308"/>
                  <a:gd name="T44" fmla="*/ 7353 w 10333"/>
                  <a:gd name="T45" fmla="*/ 10131 h 15308"/>
                  <a:gd name="T46" fmla="*/ 7259 w 10333"/>
                  <a:gd name="T47" fmla="*/ 11298 h 15308"/>
                  <a:gd name="T48" fmla="*/ 6976 w 10333"/>
                  <a:gd name="T49" fmla="*/ 12429 h 15308"/>
                  <a:gd name="T50" fmla="*/ 6511 w 10333"/>
                  <a:gd name="T51" fmla="*/ 13503 h 15308"/>
                  <a:gd name="T52" fmla="*/ 6048 w 10333"/>
                  <a:gd name="T53" fmla="*/ 13514 h 15308"/>
                  <a:gd name="T54" fmla="*/ 6521 w 10333"/>
                  <a:gd name="T55" fmla="*/ 12515 h 15308"/>
                  <a:gd name="T56" fmla="*/ 6823 w 10333"/>
                  <a:gd name="T57" fmla="*/ 11456 h 15308"/>
                  <a:gd name="T58" fmla="*/ 6950 w 10333"/>
                  <a:gd name="T59" fmla="*/ 10360 h 15308"/>
                  <a:gd name="T60" fmla="*/ 6918 w 10333"/>
                  <a:gd name="T61" fmla="*/ 9445 h 15308"/>
                  <a:gd name="T62" fmla="*/ 6781 w 10333"/>
                  <a:gd name="T63" fmla="*/ 8610 h 15308"/>
                  <a:gd name="T64" fmla="*/ 6545 w 10333"/>
                  <a:gd name="T65" fmla="*/ 7814 h 15308"/>
                  <a:gd name="T66" fmla="*/ 6216 w 10333"/>
                  <a:gd name="T67" fmla="*/ 7062 h 15308"/>
                  <a:gd name="T68" fmla="*/ 5801 w 10333"/>
                  <a:gd name="T69" fmla="*/ 6360 h 15308"/>
                  <a:gd name="T70" fmla="*/ 5308 w 10333"/>
                  <a:gd name="T71" fmla="*/ 5716 h 15308"/>
                  <a:gd name="T72" fmla="*/ 4498 w 10333"/>
                  <a:gd name="T73" fmla="*/ 4924 h 15308"/>
                  <a:gd name="T74" fmla="*/ 3843 w 10333"/>
                  <a:gd name="T75" fmla="*/ 4446 h 15308"/>
                  <a:gd name="T76" fmla="*/ 3130 w 10333"/>
                  <a:gd name="T77" fmla="*/ 4048 h 15308"/>
                  <a:gd name="T78" fmla="*/ 2369 w 10333"/>
                  <a:gd name="T79" fmla="*/ 3737 h 15308"/>
                  <a:gd name="T80" fmla="*/ 1564 w 10333"/>
                  <a:gd name="T81" fmla="*/ 3519 h 15308"/>
                  <a:gd name="T82" fmla="*/ 723 w 10333"/>
                  <a:gd name="T83" fmla="*/ 3401 h 15308"/>
                  <a:gd name="T84" fmla="*/ 0 w 10333"/>
                  <a:gd name="T85" fmla="*/ 201 h 15308"/>
                  <a:gd name="T86" fmla="*/ 1200 w 10333"/>
                  <a:gd name="T87" fmla="*/ 50 h 15308"/>
                  <a:gd name="T88" fmla="*/ 2827 w 10333"/>
                  <a:gd name="T89" fmla="*/ 347 h 15308"/>
                  <a:gd name="T90" fmla="*/ 4383 w 10333"/>
                  <a:gd name="T91" fmla="*/ 904 h 15308"/>
                  <a:gd name="T92" fmla="*/ 6143 w 10333"/>
                  <a:gd name="T93" fmla="*/ 1924 h 15308"/>
                  <a:gd name="T94" fmla="*/ 7981 w 10333"/>
                  <a:gd name="T95" fmla="*/ 3637 h 15308"/>
                  <a:gd name="T96" fmla="*/ 9311 w 10333"/>
                  <a:gd name="T97" fmla="*/ 5694 h 15308"/>
                  <a:gd name="T98" fmla="*/ 10104 w 10333"/>
                  <a:gd name="T99" fmla="*/ 7988 h 15308"/>
                  <a:gd name="T100" fmla="*/ 10332 w 10333"/>
                  <a:gd name="T101" fmla="*/ 10411 h 15308"/>
                  <a:gd name="T102" fmla="*/ 9965 w 10333"/>
                  <a:gd name="T103" fmla="*/ 12853 h 15308"/>
                  <a:gd name="T104" fmla="*/ 8979 w 10333"/>
                  <a:gd name="T105" fmla="*/ 15197 h 15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0333" h="15308">
                    <a:moveTo>
                      <a:pt x="8903" y="14928"/>
                    </a:moveTo>
                    <a:lnTo>
                      <a:pt x="8628" y="15005"/>
                    </a:lnTo>
                    <a:lnTo>
                      <a:pt x="8872" y="14556"/>
                    </a:lnTo>
                    <a:lnTo>
                      <a:pt x="9087" y="14109"/>
                    </a:lnTo>
                    <a:lnTo>
                      <a:pt x="9276" y="13656"/>
                    </a:lnTo>
                    <a:lnTo>
                      <a:pt x="9441" y="13198"/>
                    </a:lnTo>
                    <a:lnTo>
                      <a:pt x="9583" y="12736"/>
                    </a:lnTo>
                    <a:lnTo>
                      <a:pt x="9700" y="12271"/>
                    </a:lnTo>
                    <a:lnTo>
                      <a:pt x="9793" y="11803"/>
                    </a:lnTo>
                    <a:lnTo>
                      <a:pt x="9863" y="11333"/>
                    </a:lnTo>
                    <a:lnTo>
                      <a:pt x="9909" y="10862"/>
                    </a:lnTo>
                    <a:lnTo>
                      <a:pt x="9933" y="10391"/>
                    </a:lnTo>
                    <a:lnTo>
                      <a:pt x="9933" y="9921"/>
                    </a:lnTo>
                    <a:lnTo>
                      <a:pt x="9911" y="9452"/>
                    </a:lnTo>
                    <a:lnTo>
                      <a:pt x="9867" y="8986"/>
                    </a:lnTo>
                    <a:lnTo>
                      <a:pt x="9800" y="8523"/>
                    </a:lnTo>
                    <a:lnTo>
                      <a:pt x="9712" y="8064"/>
                    </a:lnTo>
                    <a:lnTo>
                      <a:pt x="9602" y="7610"/>
                    </a:lnTo>
                    <a:lnTo>
                      <a:pt x="9470" y="7162"/>
                    </a:lnTo>
                    <a:lnTo>
                      <a:pt x="9316" y="6721"/>
                    </a:lnTo>
                    <a:lnTo>
                      <a:pt x="9142" y="6287"/>
                    </a:lnTo>
                    <a:lnTo>
                      <a:pt x="8947" y="5861"/>
                    </a:lnTo>
                    <a:lnTo>
                      <a:pt x="8731" y="5444"/>
                    </a:lnTo>
                    <a:lnTo>
                      <a:pt x="8495" y="5038"/>
                    </a:lnTo>
                    <a:lnTo>
                      <a:pt x="8239" y="4641"/>
                    </a:lnTo>
                    <a:lnTo>
                      <a:pt x="7963" y="4258"/>
                    </a:lnTo>
                    <a:lnTo>
                      <a:pt x="7667" y="3885"/>
                    </a:lnTo>
                    <a:lnTo>
                      <a:pt x="7352" y="3527"/>
                    </a:lnTo>
                    <a:lnTo>
                      <a:pt x="7018" y="3183"/>
                    </a:lnTo>
                    <a:lnTo>
                      <a:pt x="6664" y="2853"/>
                    </a:lnTo>
                    <a:lnTo>
                      <a:pt x="6292" y="2540"/>
                    </a:lnTo>
                    <a:lnTo>
                      <a:pt x="5900" y="2243"/>
                    </a:lnTo>
                    <a:lnTo>
                      <a:pt x="5491" y="1964"/>
                    </a:lnTo>
                    <a:lnTo>
                      <a:pt x="5063" y="1702"/>
                    </a:lnTo>
                    <a:lnTo>
                      <a:pt x="4785" y="1548"/>
                    </a:lnTo>
                    <a:lnTo>
                      <a:pt x="4501" y="1402"/>
                    </a:lnTo>
                    <a:lnTo>
                      <a:pt x="4212" y="1266"/>
                    </a:lnTo>
                    <a:lnTo>
                      <a:pt x="3920" y="1140"/>
                    </a:lnTo>
                    <a:lnTo>
                      <a:pt x="3624" y="1022"/>
                    </a:lnTo>
                    <a:lnTo>
                      <a:pt x="3325" y="916"/>
                    </a:lnTo>
                    <a:lnTo>
                      <a:pt x="3022" y="819"/>
                    </a:lnTo>
                    <a:lnTo>
                      <a:pt x="2717" y="732"/>
                    </a:lnTo>
                    <a:lnTo>
                      <a:pt x="2409" y="654"/>
                    </a:lnTo>
                    <a:lnTo>
                      <a:pt x="2098" y="587"/>
                    </a:lnTo>
                    <a:lnTo>
                      <a:pt x="1785" y="531"/>
                    </a:lnTo>
                    <a:lnTo>
                      <a:pt x="1471" y="484"/>
                    </a:lnTo>
                    <a:lnTo>
                      <a:pt x="1154" y="448"/>
                    </a:lnTo>
                    <a:lnTo>
                      <a:pt x="836" y="422"/>
                    </a:lnTo>
                    <a:lnTo>
                      <a:pt x="517" y="406"/>
                    </a:lnTo>
                    <a:lnTo>
                      <a:pt x="197" y="401"/>
                    </a:lnTo>
                    <a:lnTo>
                      <a:pt x="400" y="201"/>
                    </a:lnTo>
                    <a:lnTo>
                      <a:pt x="400" y="3181"/>
                    </a:lnTo>
                    <a:lnTo>
                      <a:pt x="203" y="2981"/>
                    </a:lnTo>
                    <a:lnTo>
                      <a:pt x="383" y="2983"/>
                    </a:lnTo>
                    <a:lnTo>
                      <a:pt x="566" y="2990"/>
                    </a:lnTo>
                    <a:lnTo>
                      <a:pt x="748" y="3002"/>
                    </a:lnTo>
                    <a:lnTo>
                      <a:pt x="929" y="3018"/>
                    </a:lnTo>
                    <a:lnTo>
                      <a:pt x="1109" y="3038"/>
                    </a:lnTo>
                    <a:lnTo>
                      <a:pt x="1287" y="3063"/>
                    </a:lnTo>
                    <a:lnTo>
                      <a:pt x="1464" y="3092"/>
                    </a:lnTo>
                    <a:lnTo>
                      <a:pt x="1640" y="3126"/>
                    </a:lnTo>
                    <a:lnTo>
                      <a:pt x="1813" y="3163"/>
                    </a:lnTo>
                    <a:lnTo>
                      <a:pt x="1986" y="3206"/>
                    </a:lnTo>
                    <a:lnTo>
                      <a:pt x="2156" y="3252"/>
                    </a:lnTo>
                    <a:lnTo>
                      <a:pt x="2325" y="3302"/>
                    </a:lnTo>
                    <a:lnTo>
                      <a:pt x="2493" y="3356"/>
                    </a:lnTo>
                    <a:lnTo>
                      <a:pt x="2658" y="3414"/>
                    </a:lnTo>
                    <a:lnTo>
                      <a:pt x="2821" y="3477"/>
                    </a:lnTo>
                    <a:lnTo>
                      <a:pt x="2982" y="3542"/>
                    </a:lnTo>
                    <a:lnTo>
                      <a:pt x="3142" y="3612"/>
                    </a:lnTo>
                    <a:lnTo>
                      <a:pt x="3300" y="3685"/>
                    </a:lnTo>
                    <a:lnTo>
                      <a:pt x="3455" y="3762"/>
                    </a:lnTo>
                    <a:lnTo>
                      <a:pt x="3608" y="3843"/>
                    </a:lnTo>
                    <a:lnTo>
                      <a:pt x="3759" y="3927"/>
                    </a:lnTo>
                    <a:lnTo>
                      <a:pt x="3908" y="4015"/>
                    </a:lnTo>
                    <a:lnTo>
                      <a:pt x="4054" y="4107"/>
                    </a:lnTo>
                    <a:lnTo>
                      <a:pt x="4198" y="4201"/>
                    </a:lnTo>
                    <a:lnTo>
                      <a:pt x="4340" y="4300"/>
                    </a:lnTo>
                    <a:lnTo>
                      <a:pt x="4479" y="4401"/>
                    </a:lnTo>
                    <a:lnTo>
                      <a:pt x="4615" y="4505"/>
                    </a:lnTo>
                    <a:lnTo>
                      <a:pt x="4749" y="4613"/>
                    </a:lnTo>
                    <a:lnTo>
                      <a:pt x="4880" y="4724"/>
                    </a:lnTo>
                    <a:lnTo>
                      <a:pt x="5008" y="4837"/>
                    </a:lnTo>
                    <a:lnTo>
                      <a:pt x="5256" y="5073"/>
                    </a:lnTo>
                    <a:lnTo>
                      <a:pt x="5492" y="5321"/>
                    </a:lnTo>
                    <a:lnTo>
                      <a:pt x="5608" y="5451"/>
                    </a:lnTo>
                    <a:lnTo>
                      <a:pt x="5719" y="5582"/>
                    </a:lnTo>
                    <a:lnTo>
                      <a:pt x="5826" y="5716"/>
                    </a:lnTo>
                    <a:lnTo>
                      <a:pt x="5931" y="5852"/>
                    </a:lnTo>
                    <a:lnTo>
                      <a:pt x="6033" y="5991"/>
                    </a:lnTo>
                    <a:lnTo>
                      <a:pt x="6131" y="6133"/>
                    </a:lnTo>
                    <a:lnTo>
                      <a:pt x="6225" y="6275"/>
                    </a:lnTo>
                    <a:lnTo>
                      <a:pt x="6317" y="6423"/>
                    </a:lnTo>
                    <a:lnTo>
                      <a:pt x="6405" y="6571"/>
                    </a:lnTo>
                    <a:lnTo>
                      <a:pt x="6489" y="6722"/>
                    </a:lnTo>
                    <a:lnTo>
                      <a:pt x="6570" y="6875"/>
                    </a:lnTo>
                    <a:lnTo>
                      <a:pt x="6647" y="7031"/>
                    </a:lnTo>
                    <a:lnTo>
                      <a:pt x="6721" y="7188"/>
                    </a:lnTo>
                    <a:lnTo>
                      <a:pt x="6790" y="7348"/>
                    </a:lnTo>
                    <a:lnTo>
                      <a:pt x="6856" y="7508"/>
                    </a:lnTo>
                    <a:lnTo>
                      <a:pt x="6918" y="7672"/>
                    </a:lnTo>
                    <a:lnTo>
                      <a:pt x="6977" y="7837"/>
                    </a:lnTo>
                    <a:lnTo>
                      <a:pt x="7031" y="8004"/>
                    </a:lnTo>
                    <a:lnTo>
                      <a:pt x="7081" y="8173"/>
                    </a:lnTo>
                    <a:lnTo>
                      <a:pt x="7128" y="8344"/>
                    </a:lnTo>
                    <a:lnTo>
                      <a:pt x="7169" y="8516"/>
                    </a:lnTo>
                    <a:lnTo>
                      <a:pt x="7207" y="8690"/>
                    </a:lnTo>
                    <a:lnTo>
                      <a:pt x="7241" y="8865"/>
                    </a:lnTo>
                    <a:lnTo>
                      <a:pt x="7270" y="9042"/>
                    </a:lnTo>
                    <a:lnTo>
                      <a:pt x="7295" y="9221"/>
                    </a:lnTo>
                    <a:lnTo>
                      <a:pt x="7316" y="9400"/>
                    </a:lnTo>
                    <a:lnTo>
                      <a:pt x="7332" y="9581"/>
                    </a:lnTo>
                    <a:lnTo>
                      <a:pt x="7344" y="9763"/>
                    </a:lnTo>
                    <a:lnTo>
                      <a:pt x="7350" y="9947"/>
                    </a:lnTo>
                    <a:lnTo>
                      <a:pt x="7353" y="10131"/>
                    </a:lnTo>
                    <a:lnTo>
                      <a:pt x="7350" y="10365"/>
                    </a:lnTo>
                    <a:lnTo>
                      <a:pt x="7339" y="10600"/>
                    </a:lnTo>
                    <a:lnTo>
                      <a:pt x="7320" y="10834"/>
                    </a:lnTo>
                    <a:lnTo>
                      <a:pt x="7293" y="11066"/>
                    </a:lnTo>
                    <a:lnTo>
                      <a:pt x="7259" y="11298"/>
                    </a:lnTo>
                    <a:lnTo>
                      <a:pt x="7217" y="11528"/>
                    </a:lnTo>
                    <a:lnTo>
                      <a:pt x="7168" y="11755"/>
                    </a:lnTo>
                    <a:lnTo>
                      <a:pt x="7111" y="11983"/>
                    </a:lnTo>
                    <a:lnTo>
                      <a:pt x="7047" y="12207"/>
                    </a:lnTo>
                    <a:lnTo>
                      <a:pt x="6976" y="12429"/>
                    </a:lnTo>
                    <a:lnTo>
                      <a:pt x="6897" y="12649"/>
                    </a:lnTo>
                    <a:lnTo>
                      <a:pt x="6811" y="12867"/>
                    </a:lnTo>
                    <a:lnTo>
                      <a:pt x="6718" y="13082"/>
                    </a:lnTo>
                    <a:lnTo>
                      <a:pt x="6619" y="13293"/>
                    </a:lnTo>
                    <a:lnTo>
                      <a:pt x="6511" y="13503"/>
                    </a:lnTo>
                    <a:lnTo>
                      <a:pt x="6397" y="13708"/>
                    </a:lnTo>
                    <a:lnTo>
                      <a:pt x="6322" y="13438"/>
                    </a:lnTo>
                    <a:lnTo>
                      <a:pt x="8903" y="14928"/>
                    </a:lnTo>
                    <a:close/>
                    <a:moveTo>
                      <a:pt x="6122" y="13784"/>
                    </a:moveTo>
                    <a:cubicBezTo>
                      <a:pt x="6028" y="13730"/>
                      <a:pt x="5995" y="13609"/>
                      <a:pt x="6048" y="13514"/>
                    </a:cubicBezTo>
                    <a:lnTo>
                      <a:pt x="6156" y="13319"/>
                    </a:lnTo>
                    <a:lnTo>
                      <a:pt x="6257" y="13123"/>
                    </a:lnTo>
                    <a:lnTo>
                      <a:pt x="6352" y="12922"/>
                    </a:lnTo>
                    <a:lnTo>
                      <a:pt x="6439" y="12720"/>
                    </a:lnTo>
                    <a:lnTo>
                      <a:pt x="6521" y="12515"/>
                    </a:lnTo>
                    <a:lnTo>
                      <a:pt x="6595" y="12307"/>
                    </a:lnTo>
                    <a:lnTo>
                      <a:pt x="6663" y="12097"/>
                    </a:lnTo>
                    <a:lnTo>
                      <a:pt x="6723" y="11885"/>
                    </a:lnTo>
                    <a:lnTo>
                      <a:pt x="6777" y="11672"/>
                    </a:lnTo>
                    <a:lnTo>
                      <a:pt x="6823" y="11456"/>
                    </a:lnTo>
                    <a:lnTo>
                      <a:pt x="6863" y="11239"/>
                    </a:lnTo>
                    <a:lnTo>
                      <a:pt x="6896" y="11021"/>
                    </a:lnTo>
                    <a:lnTo>
                      <a:pt x="6921" y="10801"/>
                    </a:lnTo>
                    <a:lnTo>
                      <a:pt x="6939" y="10581"/>
                    </a:lnTo>
                    <a:lnTo>
                      <a:pt x="6950" y="10360"/>
                    </a:lnTo>
                    <a:lnTo>
                      <a:pt x="6953" y="10136"/>
                    </a:lnTo>
                    <a:lnTo>
                      <a:pt x="6951" y="9961"/>
                    </a:lnTo>
                    <a:lnTo>
                      <a:pt x="6944" y="9788"/>
                    </a:lnTo>
                    <a:lnTo>
                      <a:pt x="6933" y="9616"/>
                    </a:lnTo>
                    <a:lnTo>
                      <a:pt x="6918" y="9445"/>
                    </a:lnTo>
                    <a:lnTo>
                      <a:pt x="6899" y="9275"/>
                    </a:lnTo>
                    <a:lnTo>
                      <a:pt x="6876" y="9107"/>
                    </a:lnTo>
                    <a:lnTo>
                      <a:pt x="6848" y="8940"/>
                    </a:lnTo>
                    <a:lnTo>
                      <a:pt x="6817" y="8775"/>
                    </a:lnTo>
                    <a:lnTo>
                      <a:pt x="6781" y="8610"/>
                    </a:lnTo>
                    <a:lnTo>
                      <a:pt x="6741" y="8448"/>
                    </a:lnTo>
                    <a:lnTo>
                      <a:pt x="6698" y="8287"/>
                    </a:lnTo>
                    <a:lnTo>
                      <a:pt x="6651" y="8128"/>
                    </a:lnTo>
                    <a:lnTo>
                      <a:pt x="6599" y="7970"/>
                    </a:lnTo>
                    <a:lnTo>
                      <a:pt x="6545" y="7814"/>
                    </a:lnTo>
                    <a:lnTo>
                      <a:pt x="6486" y="7660"/>
                    </a:lnTo>
                    <a:lnTo>
                      <a:pt x="6424" y="7507"/>
                    </a:lnTo>
                    <a:lnTo>
                      <a:pt x="6358" y="7357"/>
                    </a:lnTo>
                    <a:lnTo>
                      <a:pt x="6289" y="7208"/>
                    </a:lnTo>
                    <a:lnTo>
                      <a:pt x="6216" y="7062"/>
                    </a:lnTo>
                    <a:lnTo>
                      <a:pt x="6140" y="6917"/>
                    </a:lnTo>
                    <a:lnTo>
                      <a:pt x="6060" y="6775"/>
                    </a:lnTo>
                    <a:lnTo>
                      <a:pt x="5977" y="6634"/>
                    </a:lnTo>
                    <a:lnTo>
                      <a:pt x="5892" y="6496"/>
                    </a:lnTo>
                    <a:lnTo>
                      <a:pt x="5801" y="6360"/>
                    </a:lnTo>
                    <a:lnTo>
                      <a:pt x="5709" y="6227"/>
                    </a:lnTo>
                    <a:lnTo>
                      <a:pt x="5614" y="6096"/>
                    </a:lnTo>
                    <a:lnTo>
                      <a:pt x="5515" y="5966"/>
                    </a:lnTo>
                    <a:lnTo>
                      <a:pt x="5413" y="5840"/>
                    </a:lnTo>
                    <a:lnTo>
                      <a:pt x="5308" y="5716"/>
                    </a:lnTo>
                    <a:lnTo>
                      <a:pt x="5203" y="5597"/>
                    </a:lnTo>
                    <a:lnTo>
                      <a:pt x="4979" y="5362"/>
                    </a:lnTo>
                    <a:lnTo>
                      <a:pt x="4744" y="5137"/>
                    </a:lnTo>
                    <a:lnTo>
                      <a:pt x="4622" y="5029"/>
                    </a:lnTo>
                    <a:lnTo>
                      <a:pt x="4498" y="4924"/>
                    </a:lnTo>
                    <a:lnTo>
                      <a:pt x="4372" y="4823"/>
                    </a:lnTo>
                    <a:lnTo>
                      <a:pt x="4243" y="4724"/>
                    </a:lnTo>
                    <a:lnTo>
                      <a:pt x="4112" y="4628"/>
                    </a:lnTo>
                    <a:lnTo>
                      <a:pt x="3979" y="4536"/>
                    </a:lnTo>
                    <a:lnTo>
                      <a:pt x="3843" y="4446"/>
                    </a:lnTo>
                    <a:lnTo>
                      <a:pt x="3704" y="4360"/>
                    </a:lnTo>
                    <a:lnTo>
                      <a:pt x="3564" y="4276"/>
                    </a:lnTo>
                    <a:lnTo>
                      <a:pt x="3422" y="4197"/>
                    </a:lnTo>
                    <a:lnTo>
                      <a:pt x="3277" y="4121"/>
                    </a:lnTo>
                    <a:lnTo>
                      <a:pt x="3130" y="4048"/>
                    </a:lnTo>
                    <a:lnTo>
                      <a:pt x="2982" y="3978"/>
                    </a:lnTo>
                    <a:lnTo>
                      <a:pt x="2831" y="3913"/>
                    </a:lnTo>
                    <a:lnTo>
                      <a:pt x="2679" y="3850"/>
                    </a:lnTo>
                    <a:lnTo>
                      <a:pt x="2525" y="3792"/>
                    </a:lnTo>
                    <a:lnTo>
                      <a:pt x="2369" y="3737"/>
                    </a:lnTo>
                    <a:lnTo>
                      <a:pt x="2212" y="3685"/>
                    </a:lnTo>
                    <a:lnTo>
                      <a:pt x="2051" y="3638"/>
                    </a:lnTo>
                    <a:lnTo>
                      <a:pt x="1891" y="3594"/>
                    </a:lnTo>
                    <a:lnTo>
                      <a:pt x="1729" y="3554"/>
                    </a:lnTo>
                    <a:lnTo>
                      <a:pt x="1564" y="3519"/>
                    </a:lnTo>
                    <a:lnTo>
                      <a:pt x="1399" y="3487"/>
                    </a:lnTo>
                    <a:lnTo>
                      <a:pt x="1232" y="3459"/>
                    </a:lnTo>
                    <a:lnTo>
                      <a:pt x="1063" y="3436"/>
                    </a:lnTo>
                    <a:lnTo>
                      <a:pt x="894" y="3416"/>
                    </a:lnTo>
                    <a:lnTo>
                      <a:pt x="723" y="3401"/>
                    </a:lnTo>
                    <a:lnTo>
                      <a:pt x="551" y="3390"/>
                    </a:lnTo>
                    <a:lnTo>
                      <a:pt x="377" y="3383"/>
                    </a:lnTo>
                    <a:lnTo>
                      <a:pt x="198" y="3381"/>
                    </a:lnTo>
                    <a:cubicBezTo>
                      <a:pt x="88" y="3379"/>
                      <a:pt x="0" y="3290"/>
                      <a:pt x="0" y="3181"/>
                    </a:cubicBezTo>
                    <a:lnTo>
                      <a:pt x="0" y="201"/>
                    </a:lnTo>
                    <a:cubicBezTo>
                      <a:pt x="0" y="147"/>
                      <a:pt x="22" y="96"/>
                      <a:pt x="60" y="58"/>
                    </a:cubicBezTo>
                    <a:cubicBezTo>
                      <a:pt x="98" y="21"/>
                      <a:pt x="150" y="0"/>
                      <a:pt x="204" y="1"/>
                    </a:cubicBezTo>
                    <a:lnTo>
                      <a:pt x="537" y="7"/>
                    </a:lnTo>
                    <a:lnTo>
                      <a:pt x="869" y="23"/>
                    </a:lnTo>
                    <a:lnTo>
                      <a:pt x="1200" y="50"/>
                    </a:lnTo>
                    <a:lnTo>
                      <a:pt x="1529" y="89"/>
                    </a:lnTo>
                    <a:lnTo>
                      <a:pt x="1857" y="137"/>
                    </a:lnTo>
                    <a:lnTo>
                      <a:pt x="2183" y="196"/>
                    </a:lnTo>
                    <a:lnTo>
                      <a:pt x="2506" y="266"/>
                    </a:lnTo>
                    <a:lnTo>
                      <a:pt x="2827" y="347"/>
                    </a:lnTo>
                    <a:lnTo>
                      <a:pt x="3145" y="438"/>
                    </a:lnTo>
                    <a:lnTo>
                      <a:pt x="3459" y="539"/>
                    </a:lnTo>
                    <a:lnTo>
                      <a:pt x="3771" y="650"/>
                    </a:lnTo>
                    <a:lnTo>
                      <a:pt x="4079" y="772"/>
                    </a:lnTo>
                    <a:lnTo>
                      <a:pt x="4383" y="904"/>
                    </a:lnTo>
                    <a:lnTo>
                      <a:pt x="4683" y="1046"/>
                    </a:lnTo>
                    <a:lnTo>
                      <a:pt x="4979" y="1198"/>
                    </a:lnTo>
                    <a:lnTo>
                      <a:pt x="5272" y="1361"/>
                    </a:lnTo>
                    <a:lnTo>
                      <a:pt x="5716" y="1633"/>
                    </a:lnTo>
                    <a:lnTo>
                      <a:pt x="6143" y="1924"/>
                    </a:lnTo>
                    <a:lnTo>
                      <a:pt x="6549" y="2234"/>
                    </a:lnTo>
                    <a:lnTo>
                      <a:pt x="6937" y="2561"/>
                    </a:lnTo>
                    <a:lnTo>
                      <a:pt x="7304" y="2904"/>
                    </a:lnTo>
                    <a:lnTo>
                      <a:pt x="7653" y="3263"/>
                    </a:lnTo>
                    <a:lnTo>
                      <a:pt x="7981" y="3637"/>
                    </a:lnTo>
                    <a:lnTo>
                      <a:pt x="8288" y="4024"/>
                    </a:lnTo>
                    <a:lnTo>
                      <a:pt x="8576" y="4425"/>
                    </a:lnTo>
                    <a:lnTo>
                      <a:pt x="8842" y="4837"/>
                    </a:lnTo>
                    <a:lnTo>
                      <a:pt x="9087" y="5261"/>
                    </a:lnTo>
                    <a:lnTo>
                      <a:pt x="9311" y="5694"/>
                    </a:lnTo>
                    <a:lnTo>
                      <a:pt x="9514" y="6138"/>
                    </a:lnTo>
                    <a:lnTo>
                      <a:pt x="9694" y="6590"/>
                    </a:lnTo>
                    <a:lnTo>
                      <a:pt x="9853" y="7050"/>
                    </a:lnTo>
                    <a:lnTo>
                      <a:pt x="9990" y="7516"/>
                    </a:lnTo>
                    <a:lnTo>
                      <a:pt x="10104" y="7988"/>
                    </a:lnTo>
                    <a:lnTo>
                      <a:pt x="10196" y="8466"/>
                    </a:lnTo>
                    <a:lnTo>
                      <a:pt x="10265" y="8948"/>
                    </a:lnTo>
                    <a:lnTo>
                      <a:pt x="10311" y="9434"/>
                    </a:lnTo>
                    <a:lnTo>
                      <a:pt x="10333" y="9921"/>
                    </a:lnTo>
                    <a:lnTo>
                      <a:pt x="10332" y="10411"/>
                    </a:lnTo>
                    <a:lnTo>
                      <a:pt x="10307" y="10901"/>
                    </a:lnTo>
                    <a:lnTo>
                      <a:pt x="10258" y="11391"/>
                    </a:lnTo>
                    <a:lnTo>
                      <a:pt x="10185" y="11881"/>
                    </a:lnTo>
                    <a:lnTo>
                      <a:pt x="10087" y="12368"/>
                    </a:lnTo>
                    <a:lnTo>
                      <a:pt x="9965" y="12853"/>
                    </a:lnTo>
                    <a:lnTo>
                      <a:pt x="9818" y="13335"/>
                    </a:lnTo>
                    <a:lnTo>
                      <a:pt x="9645" y="13811"/>
                    </a:lnTo>
                    <a:lnTo>
                      <a:pt x="9447" y="14283"/>
                    </a:lnTo>
                    <a:lnTo>
                      <a:pt x="9224" y="14748"/>
                    </a:lnTo>
                    <a:lnTo>
                      <a:pt x="8979" y="15197"/>
                    </a:lnTo>
                    <a:cubicBezTo>
                      <a:pt x="8953" y="15244"/>
                      <a:pt x="8910" y="15279"/>
                      <a:pt x="8858" y="15293"/>
                    </a:cubicBezTo>
                    <a:cubicBezTo>
                      <a:pt x="8806" y="15308"/>
                      <a:pt x="8750" y="15301"/>
                      <a:pt x="8703" y="15274"/>
                    </a:cubicBezTo>
                    <a:lnTo>
                      <a:pt x="6122" y="13784"/>
                    </a:lnTo>
                    <a:close/>
                  </a:path>
                </a:pathLst>
              </a:custGeom>
              <a:solidFill>
                <a:srgbClr val="FFFFFF"/>
              </a:solidFill>
              <a:ln w="1588" cap="flat">
                <a:solidFill>
                  <a:srgbClr val="FFFFF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F6FE42CB-B3F4-DC9E-19AD-A9861DF5C7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81972" y="4190518"/>
                <a:ext cx="3359150" cy="1311275"/>
              </a:xfrm>
              <a:custGeom>
                <a:avLst/>
                <a:gdLst>
                  <a:gd name="T0" fmla="*/ 924 w 17620"/>
                  <a:gd name="T1" fmla="*/ 2459 h 6883"/>
                  <a:gd name="T2" fmla="*/ 2210 w 17620"/>
                  <a:gd name="T3" fmla="*/ 3910 h 6883"/>
                  <a:gd name="T4" fmla="*/ 3722 w 17620"/>
                  <a:gd name="T5" fmla="*/ 5051 h 6883"/>
                  <a:gd name="T6" fmla="*/ 5405 w 17620"/>
                  <a:gd name="T7" fmla="*/ 5870 h 6883"/>
                  <a:gd name="T8" fmla="*/ 7208 w 17620"/>
                  <a:gd name="T9" fmla="*/ 6352 h 6883"/>
                  <a:gd name="T10" fmla="*/ 9076 w 17620"/>
                  <a:gd name="T11" fmla="*/ 6482 h 6883"/>
                  <a:gd name="T12" fmla="*/ 10956 w 17620"/>
                  <a:gd name="T13" fmla="*/ 6247 h 6883"/>
                  <a:gd name="T14" fmla="*/ 12794 w 17620"/>
                  <a:gd name="T15" fmla="*/ 5633 h 6883"/>
                  <a:gd name="T16" fmla="*/ 14222 w 17620"/>
                  <a:gd name="T17" fmla="*/ 4841 h 6883"/>
                  <a:gd name="T18" fmla="*/ 15231 w 17620"/>
                  <a:gd name="T19" fmla="*/ 4066 h 6883"/>
                  <a:gd name="T20" fmla="*/ 16129 w 17620"/>
                  <a:gd name="T21" fmla="*/ 3168 h 6883"/>
                  <a:gd name="T22" fmla="*/ 16904 w 17620"/>
                  <a:gd name="T23" fmla="*/ 2158 h 6883"/>
                  <a:gd name="T24" fmla="*/ 14731 w 17620"/>
                  <a:gd name="T25" fmla="*/ 401 h 6883"/>
                  <a:gd name="T26" fmla="*/ 14392 w 17620"/>
                  <a:gd name="T27" fmla="*/ 1226 h 6883"/>
                  <a:gd name="T28" fmla="*/ 13403 w 17620"/>
                  <a:gd name="T29" fmla="*/ 2238 h 6883"/>
                  <a:gd name="T30" fmla="*/ 12257 w 17620"/>
                  <a:gd name="T31" fmla="*/ 3020 h 6883"/>
                  <a:gd name="T32" fmla="*/ 10995 w 17620"/>
                  <a:gd name="T33" fmla="*/ 3563 h 6883"/>
                  <a:gd name="T34" fmla="*/ 9655 w 17620"/>
                  <a:gd name="T35" fmla="*/ 3855 h 6883"/>
                  <a:gd name="T36" fmla="*/ 8276 w 17620"/>
                  <a:gd name="T37" fmla="*/ 3886 h 6883"/>
                  <a:gd name="T38" fmla="*/ 6898 w 17620"/>
                  <a:gd name="T39" fmla="*/ 3646 h 6883"/>
                  <a:gd name="T40" fmla="*/ 5561 w 17620"/>
                  <a:gd name="T41" fmla="*/ 3124 h 6883"/>
                  <a:gd name="T42" fmla="*/ 4644 w 17620"/>
                  <a:gd name="T43" fmla="*/ 2566 h 6883"/>
                  <a:gd name="T44" fmla="*/ 3922 w 17620"/>
                  <a:gd name="T45" fmla="*/ 1974 h 6883"/>
                  <a:gd name="T46" fmla="*/ 3283 w 17620"/>
                  <a:gd name="T47" fmla="*/ 1293 h 6883"/>
                  <a:gd name="T48" fmla="*/ 2737 w 17620"/>
                  <a:gd name="T49" fmla="*/ 532 h 6883"/>
                  <a:gd name="T50" fmla="*/ 2688 w 17620"/>
                  <a:gd name="T51" fmla="*/ 55 h 6883"/>
                  <a:gd name="T52" fmla="*/ 3320 w 17620"/>
                  <a:gd name="T53" fmla="*/ 684 h 6883"/>
                  <a:gd name="T54" fmla="*/ 3879 w 17620"/>
                  <a:gd name="T55" fmla="*/ 1366 h 6883"/>
                  <a:gd name="T56" fmla="*/ 4522 w 17620"/>
                  <a:gd name="T57" fmla="*/ 1968 h 6883"/>
                  <a:gd name="T58" fmla="*/ 5240 w 17620"/>
                  <a:gd name="T59" fmla="*/ 2484 h 6883"/>
                  <a:gd name="T60" fmla="*/ 6358 w 17620"/>
                  <a:gd name="T61" fmla="*/ 3045 h 6883"/>
                  <a:gd name="T62" fmla="*/ 7644 w 17620"/>
                  <a:gd name="T63" fmla="*/ 3405 h 6883"/>
                  <a:gd name="T64" fmla="*/ 8950 w 17620"/>
                  <a:gd name="T65" fmla="*/ 3504 h 6883"/>
                  <a:gd name="T66" fmla="*/ 10238 w 17620"/>
                  <a:gd name="T67" fmla="*/ 3352 h 6883"/>
                  <a:gd name="T68" fmla="*/ 11472 w 17620"/>
                  <a:gd name="T69" fmla="*/ 2958 h 6883"/>
                  <a:gd name="T70" fmla="*/ 12614 w 17620"/>
                  <a:gd name="T71" fmla="*/ 2333 h 6883"/>
                  <a:gd name="T72" fmla="*/ 13627 w 17620"/>
                  <a:gd name="T73" fmla="*/ 1487 h 6883"/>
                  <a:gd name="T74" fmla="*/ 14474 w 17620"/>
                  <a:gd name="T75" fmla="*/ 429 h 6883"/>
                  <a:gd name="T76" fmla="*/ 17606 w 17620"/>
                  <a:gd name="T77" fmla="*/ 1668 h 6883"/>
                  <a:gd name="T78" fmla="*/ 17043 w 17620"/>
                  <a:gd name="T79" fmla="*/ 2659 h 6883"/>
                  <a:gd name="T80" fmla="*/ 16203 w 17620"/>
                  <a:gd name="T81" fmla="*/ 3682 h 6883"/>
                  <a:gd name="T82" fmla="*/ 15238 w 17620"/>
                  <a:gd name="T83" fmla="*/ 4585 h 6883"/>
                  <a:gd name="T84" fmla="*/ 14159 w 17620"/>
                  <a:gd name="T85" fmla="*/ 5357 h 6883"/>
                  <a:gd name="T86" fmla="*/ 12477 w 17620"/>
                  <a:gd name="T87" fmla="*/ 6199 h 6883"/>
                  <a:gd name="T88" fmla="*/ 10547 w 17620"/>
                  <a:gd name="T89" fmla="*/ 6737 h 6883"/>
                  <a:gd name="T90" fmla="*/ 8587 w 17620"/>
                  <a:gd name="T91" fmla="*/ 6883 h 6883"/>
                  <a:gd name="T92" fmla="*/ 6655 w 17620"/>
                  <a:gd name="T93" fmla="*/ 6653 h 6883"/>
                  <a:gd name="T94" fmla="*/ 4805 w 17620"/>
                  <a:gd name="T95" fmla="*/ 6060 h 6883"/>
                  <a:gd name="T96" fmla="*/ 3092 w 17620"/>
                  <a:gd name="T97" fmla="*/ 5120 h 6883"/>
                  <a:gd name="T98" fmla="*/ 1573 w 17620"/>
                  <a:gd name="T99" fmla="*/ 3848 h 6883"/>
                  <a:gd name="T100" fmla="*/ 303 w 17620"/>
                  <a:gd name="T101" fmla="*/ 2258 h 6883"/>
                  <a:gd name="T102" fmla="*/ 2688 w 17620"/>
                  <a:gd name="T103" fmla="*/ 55 h 6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620" h="6883">
                    <a:moveTo>
                      <a:pt x="307" y="1891"/>
                    </a:moveTo>
                    <a:lnTo>
                      <a:pt x="378" y="1614"/>
                    </a:lnTo>
                    <a:lnTo>
                      <a:pt x="645" y="2050"/>
                    </a:lnTo>
                    <a:lnTo>
                      <a:pt x="924" y="2459"/>
                    </a:lnTo>
                    <a:lnTo>
                      <a:pt x="1222" y="2850"/>
                    </a:lnTo>
                    <a:lnTo>
                      <a:pt x="1535" y="3222"/>
                    </a:lnTo>
                    <a:lnTo>
                      <a:pt x="1865" y="3575"/>
                    </a:lnTo>
                    <a:lnTo>
                      <a:pt x="2210" y="3910"/>
                    </a:lnTo>
                    <a:lnTo>
                      <a:pt x="2568" y="4224"/>
                    </a:lnTo>
                    <a:lnTo>
                      <a:pt x="2941" y="4519"/>
                    </a:lnTo>
                    <a:lnTo>
                      <a:pt x="3325" y="4795"/>
                    </a:lnTo>
                    <a:lnTo>
                      <a:pt x="3722" y="5051"/>
                    </a:lnTo>
                    <a:lnTo>
                      <a:pt x="4128" y="5286"/>
                    </a:lnTo>
                    <a:lnTo>
                      <a:pt x="4545" y="5502"/>
                    </a:lnTo>
                    <a:lnTo>
                      <a:pt x="4971" y="5696"/>
                    </a:lnTo>
                    <a:lnTo>
                      <a:pt x="5405" y="5870"/>
                    </a:lnTo>
                    <a:lnTo>
                      <a:pt x="5847" y="6022"/>
                    </a:lnTo>
                    <a:lnTo>
                      <a:pt x="6295" y="6154"/>
                    </a:lnTo>
                    <a:lnTo>
                      <a:pt x="6749" y="6264"/>
                    </a:lnTo>
                    <a:lnTo>
                      <a:pt x="7208" y="6352"/>
                    </a:lnTo>
                    <a:lnTo>
                      <a:pt x="7671" y="6418"/>
                    </a:lnTo>
                    <a:lnTo>
                      <a:pt x="8137" y="6462"/>
                    </a:lnTo>
                    <a:lnTo>
                      <a:pt x="8606" y="6484"/>
                    </a:lnTo>
                    <a:lnTo>
                      <a:pt x="9076" y="6482"/>
                    </a:lnTo>
                    <a:lnTo>
                      <a:pt x="9547" y="6459"/>
                    </a:lnTo>
                    <a:lnTo>
                      <a:pt x="10018" y="6412"/>
                    </a:lnTo>
                    <a:lnTo>
                      <a:pt x="10488" y="6341"/>
                    </a:lnTo>
                    <a:lnTo>
                      <a:pt x="10956" y="6247"/>
                    </a:lnTo>
                    <a:lnTo>
                      <a:pt x="11421" y="6130"/>
                    </a:lnTo>
                    <a:lnTo>
                      <a:pt x="11883" y="5988"/>
                    </a:lnTo>
                    <a:lnTo>
                      <a:pt x="12341" y="5823"/>
                    </a:lnTo>
                    <a:lnTo>
                      <a:pt x="12794" y="5633"/>
                    </a:lnTo>
                    <a:lnTo>
                      <a:pt x="13241" y="5418"/>
                    </a:lnTo>
                    <a:lnTo>
                      <a:pt x="13681" y="5178"/>
                    </a:lnTo>
                    <a:lnTo>
                      <a:pt x="13954" y="5014"/>
                    </a:lnTo>
                    <a:lnTo>
                      <a:pt x="14222" y="4841"/>
                    </a:lnTo>
                    <a:lnTo>
                      <a:pt x="14484" y="4659"/>
                    </a:lnTo>
                    <a:lnTo>
                      <a:pt x="14740" y="4469"/>
                    </a:lnTo>
                    <a:lnTo>
                      <a:pt x="14989" y="4272"/>
                    </a:lnTo>
                    <a:lnTo>
                      <a:pt x="15231" y="4066"/>
                    </a:lnTo>
                    <a:lnTo>
                      <a:pt x="15467" y="3852"/>
                    </a:lnTo>
                    <a:lnTo>
                      <a:pt x="15695" y="3631"/>
                    </a:lnTo>
                    <a:lnTo>
                      <a:pt x="15915" y="3403"/>
                    </a:lnTo>
                    <a:lnTo>
                      <a:pt x="16129" y="3168"/>
                    </a:lnTo>
                    <a:lnTo>
                      <a:pt x="16335" y="2925"/>
                    </a:lnTo>
                    <a:lnTo>
                      <a:pt x="16532" y="2676"/>
                    </a:lnTo>
                    <a:lnTo>
                      <a:pt x="16722" y="2420"/>
                    </a:lnTo>
                    <a:lnTo>
                      <a:pt x="16904" y="2158"/>
                    </a:lnTo>
                    <a:lnTo>
                      <a:pt x="17076" y="1890"/>
                    </a:lnTo>
                    <a:lnTo>
                      <a:pt x="17241" y="1615"/>
                    </a:lnTo>
                    <a:lnTo>
                      <a:pt x="17312" y="1891"/>
                    </a:lnTo>
                    <a:lnTo>
                      <a:pt x="14731" y="401"/>
                    </a:lnTo>
                    <a:lnTo>
                      <a:pt x="15002" y="332"/>
                    </a:lnTo>
                    <a:lnTo>
                      <a:pt x="14816" y="638"/>
                    </a:lnTo>
                    <a:lnTo>
                      <a:pt x="14610" y="938"/>
                    </a:lnTo>
                    <a:lnTo>
                      <a:pt x="14392" y="1226"/>
                    </a:lnTo>
                    <a:lnTo>
                      <a:pt x="14161" y="1500"/>
                    </a:lnTo>
                    <a:lnTo>
                      <a:pt x="13919" y="1760"/>
                    </a:lnTo>
                    <a:lnTo>
                      <a:pt x="13666" y="2006"/>
                    </a:lnTo>
                    <a:lnTo>
                      <a:pt x="13403" y="2238"/>
                    </a:lnTo>
                    <a:lnTo>
                      <a:pt x="13129" y="2455"/>
                    </a:lnTo>
                    <a:lnTo>
                      <a:pt x="12847" y="2658"/>
                    </a:lnTo>
                    <a:lnTo>
                      <a:pt x="12556" y="2846"/>
                    </a:lnTo>
                    <a:lnTo>
                      <a:pt x="12257" y="3020"/>
                    </a:lnTo>
                    <a:lnTo>
                      <a:pt x="11951" y="3179"/>
                    </a:lnTo>
                    <a:lnTo>
                      <a:pt x="11638" y="3322"/>
                    </a:lnTo>
                    <a:lnTo>
                      <a:pt x="11320" y="3450"/>
                    </a:lnTo>
                    <a:lnTo>
                      <a:pt x="10995" y="3563"/>
                    </a:lnTo>
                    <a:lnTo>
                      <a:pt x="10666" y="3659"/>
                    </a:lnTo>
                    <a:lnTo>
                      <a:pt x="10333" y="3740"/>
                    </a:lnTo>
                    <a:lnTo>
                      <a:pt x="9995" y="3806"/>
                    </a:lnTo>
                    <a:lnTo>
                      <a:pt x="9655" y="3855"/>
                    </a:lnTo>
                    <a:lnTo>
                      <a:pt x="9313" y="3888"/>
                    </a:lnTo>
                    <a:lnTo>
                      <a:pt x="8968" y="3904"/>
                    </a:lnTo>
                    <a:lnTo>
                      <a:pt x="8623" y="3903"/>
                    </a:lnTo>
                    <a:lnTo>
                      <a:pt x="8276" y="3886"/>
                    </a:lnTo>
                    <a:lnTo>
                      <a:pt x="7931" y="3852"/>
                    </a:lnTo>
                    <a:lnTo>
                      <a:pt x="7585" y="3801"/>
                    </a:lnTo>
                    <a:lnTo>
                      <a:pt x="7241" y="3732"/>
                    </a:lnTo>
                    <a:lnTo>
                      <a:pt x="6898" y="3646"/>
                    </a:lnTo>
                    <a:lnTo>
                      <a:pt x="6559" y="3543"/>
                    </a:lnTo>
                    <a:lnTo>
                      <a:pt x="6222" y="3421"/>
                    </a:lnTo>
                    <a:lnTo>
                      <a:pt x="5889" y="3282"/>
                    </a:lnTo>
                    <a:lnTo>
                      <a:pt x="5561" y="3124"/>
                    </a:lnTo>
                    <a:lnTo>
                      <a:pt x="5237" y="2949"/>
                    </a:lnTo>
                    <a:lnTo>
                      <a:pt x="5034" y="2827"/>
                    </a:lnTo>
                    <a:lnTo>
                      <a:pt x="4836" y="2699"/>
                    </a:lnTo>
                    <a:lnTo>
                      <a:pt x="4644" y="2566"/>
                    </a:lnTo>
                    <a:lnTo>
                      <a:pt x="4456" y="2427"/>
                    </a:lnTo>
                    <a:lnTo>
                      <a:pt x="4273" y="2282"/>
                    </a:lnTo>
                    <a:lnTo>
                      <a:pt x="4095" y="2131"/>
                    </a:lnTo>
                    <a:lnTo>
                      <a:pt x="3922" y="1974"/>
                    </a:lnTo>
                    <a:lnTo>
                      <a:pt x="3754" y="1812"/>
                    </a:lnTo>
                    <a:lnTo>
                      <a:pt x="3592" y="1644"/>
                    </a:lnTo>
                    <a:lnTo>
                      <a:pt x="3435" y="1471"/>
                    </a:lnTo>
                    <a:lnTo>
                      <a:pt x="3283" y="1293"/>
                    </a:lnTo>
                    <a:lnTo>
                      <a:pt x="3138" y="1110"/>
                    </a:lnTo>
                    <a:lnTo>
                      <a:pt x="2998" y="922"/>
                    </a:lnTo>
                    <a:lnTo>
                      <a:pt x="2865" y="730"/>
                    </a:lnTo>
                    <a:lnTo>
                      <a:pt x="2737" y="532"/>
                    </a:lnTo>
                    <a:lnTo>
                      <a:pt x="2616" y="331"/>
                    </a:lnTo>
                    <a:lnTo>
                      <a:pt x="2888" y="401"/>
                    </a:lnTo>
                    <a:lnTo>
                      <a:pt x="307" y="1891"/>
                    </a:lnTo>
                    <a:close/>
                    <a:moveTo>
                      <a:pt x="2688" y="55"/>
                    </a:moveTo>
                    <a:cubicBezTo>
                      <a:pt x="2783" y="0"/>
                      <a:pt x="2903" y="31"/>
                      <a:pt x="2960" y="125"/>
                    </a:cubicBezTo>
                    <a:lnTo>
                      <a:pt x="3073" y="315"/>
                    </a:lnTo>
                    <a:lnTo>
                      <a:pt x="3194" y="502"/>
                    </a:lnTo>
                    <a:lnTo>
                      <a:pt x="3320" y="684"/>
                    </a:lnTo>
                    <a:lnTo>
                      <a:pt x="3451" y="861"/>
                    </a:lnTo>
                    <a:lnTo>
                      <a:pt x="3589" y="1034"/>
                    </a:lnTo>
                    <a:lnTo>
                      <a:pt x="3731" y="1203"/>
                    </a:lnTo>
                    <a:lnTo>
                      <a:pt x="3879" y="1366"/>
                    </a:lnTo>
                    <a:lnTo>
                      <a:pt x="4032" y="1524"/>
                    </a:lnTo>
                    <a:lnTo>
                      <a:pt x="4190" y="1677"/>
                    </a:lnTo>
                    <a:lnTo>
                      <a:pt x="4353" y="1825"/>
                    </a:lnTo>
                    <a:lnTo>
                      <a:pt x="4522" y="1968"/>
                    </a:lnTo>
                    <a:lnTo>
                      <a:pt x="4695" y="2106"/>
                    </a:lnTo>
                    <a:lnTo>
                      <a:pt x="4872" y="2238"/>
                    </a:lnTo>
                    <a:lnTo>
                      <a:pt x="5053" y="2363"/>
                    </a:lnTo>
                    <a:lnTo>
                      <a:pt x="5240" y="2484"/>
                    </a:lnTo>
                    <a:lnTo>
                      <a:pt x="5429" y="2597"/>
                    </a:lnTo>
                    <a:lnTo>
                      <a:pt x="5734" y="2764"/>
                    </a:lnTo>
                    <a:lnTo>
                      <a:pt x="6044" y="2913"/>
                    </a:lnTo>
                    <a:lnTo>
                      <a:pt x="6358" y="3045"/>
                    </a:lnTo>
                    <a:lnTo>
                      <a:pt x="6676" y="3160"/>
                    </a:lnTo>
                    <a:lnTo>
                      <a:pt x="6996" y="3258"/>
                    </a:lnTo>
                    <a:lnTo>
                      <a:pt x="7319" y="3340"/>
                    </a:lnTo>
                    <a:lnTo>
                      <a:pt x="7644" y="3405"/>
                    </a:lnTo>
                    <a:lnTo>
                      <a:pt x="7970" y="3454"/>
                    </a:lnTo>
                    <a:lnTo>
                      <a:pt x="8297" y="3487"/>
                    </a:lnTo>
                    <a:lnTo>
                      <a:pt x="8623" y="3503"/>
                    </a:lnTo>
                    <a:lnTo>
                      <a:pt x="8950" y="3504"/>
                    </a:lnTo>
                    <a:lnTo>
                      <a:pt x="9275" y="3489"/>
                    </a:lnTo>
                    <a:lnTo>
                      <a:pt x="9599" y="3459"/>
                    </a:lnTo>
                    <a:lnTo>
                      <a:pt x="9919" y="3413"/>
                    </a:lnTo>
                    <a:lnTo>
                      <a:pt x="10238" y="3352"/>
                    </a:lnTo>
                    <a:lnTo>
                      <a:pt x="10553" y="3276"/>
                    </a:lnTo>
                    <a:lnTo>
                      <a:pt x="10864" y="3184"/>
                    </a:lnTo>
                    <a:lnTo>
                      <a:pt x="11170" y="3079"/>
                    </a:lnTo>
                    <a:lnTo>
                      <a:pt x="11472" y="2958"/>
                    </a:lnTo>
                    <a:lnTo>
                      <a:pt x="11768" y="2823"/>
                    </a:lnTo>
                    <a:lnTo>
                      <a:pt x="12057" y="2674"/>
                    </a:lnTo>
                    <a:lnTo>
                      <a:pt x="12339" y="2511"/>
                    </a:lnTo>
                    <a:lnTo>
                      <a:pt x="12614" y="2333"/>
                    </a:lnTo>
                    <a:lnTo>
                      <a:pt x="12881" y="2142"/>
                    </a:lnTo>
                    <a:lnTo>
                      <a:pt x="13139" y="1937"/>
                    </a:lnTo>
                    <a:lnTo>
                      <a:pt x="13388" y="1719"/>
                    </a:lnTo>
                    <a:lnTo>
                      <a:pt x="13627" y="1487"/>
                    </a:lnTo>
                    <a:lnTo>
                      <a:pt x="13855" y="1242"/>
                    </a:lnTo>
                    <a:lnTo>
                      <a:pt x="14073" y="984"/>
                    </a:lnTo>
                    <a:lnTo>
                      <a:pt x="14280" y="712"/>
                    </a:lnTo>
                    <a:lnTo>
                      <a:pt x="14474" y="429"/>
                    </a:lnTo>
                    <a:lnTo>
                      <a:pt x="14661" y="124"/>
                    </a:lnTo>
                    <a:cubicBezTo>
                      <a:pt x="14717" y="31"/>
                      <a:pt x="14837" y="0"/>
                      <a:pt x="14931" y="55"/>
                    </a:cubicBezTo>
                    <a:lnTo>
                      <a:pt x="17512" y="1545"/>
                    </a:lnTo>
                    <a:cubicBezTo>
                      <a:pt x="17559" y="1572"/>
                      <a:pt x="17593" y="1616"/>
                      <a:pt x="17606" y="1668"/>
                    </a:cubicBezTo>
                    <a:cubicBezTo>
                      <a:pt x="17620" y="1720"/>
                      <a:pt x="17612" y="1775"/>
                      <a:pt x="17584" y="1821"/>
                    </a:cubicBezTo>
                    <a:lnTo>
                      <a:pt x="17413" y="2106"/>
                    </a:lnTo>
                    <a:lnTo>
                      <a:pt x="17232" y="2386"/>
                    </a:lnTo>
                    <a:lnTo>
                      <a:pt x="17043" y="2659"/>
                    </a:lnTo>
                    <a:lnTo>
                      <a:pt x="16846" y="2925"/>
                    </a:lnTo>
                    <a:lnTo>
                      <a:pt x="16639" y="3185"/>
                    </a:lnTo>
                    <a:lnTo>
                      <a:pt x="16425" y="3436"/>
                    </a:lnTo>
                    <a:lnTo>
                      <a:pt x="16203" y="3682"/>
                    </a:lnTo>
                    <a:lnTo>
                      <a:pt x="15973" y="3919"/>
                    </a:lnTo>
                    <a:lnTo>
                      <a:pt x="15735" y="4149"/>
                    </a:lnTo>
                    <a:lnTo>
                      <a:pt x="15490" y="4371"/>
                    </a:lnTo>
                    <a:lnTo>
                      <a:pt x="15238" y="4585"/>
                    </a:lnTo>
                    <a:lnTo>
                      <a:pt x="14978" y="4790"/>
                    </a:lnTo>
                    <a:lnTo>
                      <a:pt x="14712" y="4988"/>
                    </a:lnTo>
                    <a:lnTo>
                      <a:pt x="14439" y="5177"/>
                    </a:lnTo>
                    <a:lnTo>
                      <a:pt x="14159" y="5357"/>
                    </a:lnTo>
                    <a:lnTo>
                      <a:pt x="13872" y="5529"/>
                    </a:lnTo>
                    <a:lnTo>
                      <a:pt x="13414" y="5778"/>
                    </a:lnTo>
                    <a:lnTo>
                      <a:pt x="12949" y="6001"/>
                    </a:lnTo>
                    <a:lnTo>
                      <a:pt x="12477" y="6199"/>
                    </a:lnTo>
                    <a:lnTo>
                      <a:pt x="12001" y="6371"/>
                    </a:lnTo>
                    <a:lnTo>
                      <a:pt x="11519" y="6518"/>
                    </a:lnTo>
                    <a:lnTo>
                      <a:pt x="11034" y="6640"/>
                    </a:lnTo>
                    <a:lnTo>
                      <a:pt x="10547" y="6737"/>
                    </a:lnTo>
                    <a:lnTo>
                      <a:pt x="10057" y="6810"/>
                    </a:lnTo>
                    <a:lnTo>
                      <a:pt x="9567" y="6858"/>
                    </a:lnTo>
                    <a:lnTo>
                      <a:pt x="9077" y="6882"/>
                    </a:lnTo>
                    <a:lnTo>
                      <a:pt x="8587" y="6883"/>
                    </a:lnTo>
                    <a:lnTo>
                      <a:pt x="8099" y="6861"/>
                    </a:lnTo>
                    <a:lnTo>
                      <a:pt x="7614" y="6814"/>
                    </a:lnTo>
                    <a:lnTo>
                      <a:pt x="7132" y="6745"/>
                    </a:lnTo>
                    <a:lnTo>
                      <a:pt x="6655" y="6653"/>
                    </a:lnTo>
                    <a:lnTo>
                      <a:pt x="6183" y="6538"/>
                    </a:lnTo>
                    <a:lnTo>
                      <a:pt x="5716" y="6400"/>
                    </a:lnTo>
                    <a:lnTo>
                      <a:pt x="5257" y="6241"/>
                    </a:lnTo>
                    <a:lnTo>
                      <a:pt x="4805" y="6060"/>
                    </a:lnTo>
                    <a:lnTo>
                      <a:pt x="4361" y="5857"/>
                    </a:lnTo>
                    <a:lnTo>
                      <a:pt x="3928" y="5633"/>
                    </a:lnTo>
                    <a:lnTo>
                      <a:pt x="3504" y="5387"/>
                    </a:lnTo>
                    <a:lnTo>
                      <a:pt x="3092" y="5120"/>
                    </a:lnTo>
                    <a:lnTo>
                      <a:pt x="2692" y="4833"/>
                    </a:lnTo>
                    <a:lnTo>
                      <a:pt x="2304" y="4525"/>
                    </a:lnTo>
                    <a:lnTo>
                      <a:pt x="1931" y="4196"/>
                    </a:lnTo>
                    <a:lnTo>
                      <a:pt x="1573" y="3848"/>
                    </a:lnTo>
                    <a:lnTo>
                      <a:pt x="1229" y="3480"/>
                    </a:lnTo>
                    <a:lnTo>
                      <a:pt x="903" y="3092"/>
                    </a:lnTo>
                    <a:lnTo>
                      <a:pt x="594" y="2685"/>
                    </a:lnTo>
                    <a:lnTo>
                      <a:pt x="303" y="2258"/>
                    </a:lnTo>
                    <a:lnTo>
                      <a:pt x="36" y="1822"/>
                    </a:lnTo>
                    <a:cubicBezTo>
                      <a:pt x="8" y="1776"/>
                      <a:pt x="0" y="1721"/>
                      <a:pt x="13" y="1669"/>
                    </a:cubicBezTo>
                    <a:cubicBezTo>
                      <a:pt x="26" y="1616"/>
                      <a:pt x="60" y="1572"/>
                      <a:pt x="107" y="1545"/>
                    </a:cubicBezTo>
                    <a:lnTo>
                      <a:pt x="2688" y="55"/>
                    </a:lnTo>
                    <a:close/>
                  </a:path>
                </a:pathLst>
              </a:custGeom>
              <a:solidFill>
                <a:srgbClr val="FFFFFF"/>
              </a:solidFill>
              <a:ln w="1588" cap="flat">
                <a:solidFill>
                  <a:srgbClr val="FFFFF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6">
                <a:extLst>
                  <a:ext uri="{FF2B5EF4-FFF2-40B4-BE49-F238E27FC236}">
                    <a16:creationId xmlns:a16="http://schemas.microsoft.com/office/drawing/2014/main" id="{7B910445-6917-ED20-D5FF-DCCFD790FE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29559" y="1644168"/>
                <a:ext cx="1970088" cy="2913063"/>
              </a:xfrm>
              <a:custGeom>
                <a:avLst/>
                <a:gdLst>
                  <a:gd name="T0" fmla="*/ 9132 w 10332"/>
                  <a:gd name="T1" fmla="*/ 452 h 15308"/>
                  <a:gd name="T2" fmla="*/ 7233 w 10332"/>
                  <a:gd name="T3" fmla="*/ 840 h 15308"/>
                  <a:gd name="T4" fmla="*/ 5489 w 10332"/>
                  <a:gd name="T5" fmla="*/ 1578 h 15308"/>
                  <a:gd name="T6" fmla="*/ 3937 w 10332"/>
                  <a:gd name="T7" fmla="*/ 2626 h 15308"/>
                  <a:gd name="T8" fmla="*/ 2619 w 10332"/>
                  <a:gd name="T9" fmla="*/ 3946 h 15308"/>
                  <a:gd name="T10" fmla="*/ 1572 w 10332"/>
                  <a:gd name="T11" fmla="*/ 5499 h 15308"/>
                  <a:gd name="T12" fmla="*/ 835 w 10332"/>
                  <a:gd name="T13" fmla="*/ 7244 h 15308"/>
                  <a:gd name="T14" fmla="*/ 449 w 10332"/>
                  <a:gd name="T15" fmla="*/ 9144 h 15308"/>
                  <a:gd name="T16" fmla="*/ 421 w 10332"/>
                  <a:gd name="T17" fmla="*/ 10776 h 15308"/>
                  <a:gd name="T18" fmla="*/ 587 w 10332"/>
                  <a:gd name="T19" fmla="*/ 12038 h 15308"/>
                  <a:gd name="T20" fmla="*/ 916 w 10332"/>
                  <a:gd name="T21" fmla="*/ 13264 h 15308"/>
                  <a:gd name="T22" fmla="*/ 1403 w 10332"/>
                  <a:gd name="T23" fmla="*/ 14440 h 15308"/>
                  <a:gd name="T24" fmla="*/ 4011 w 10332"/>
                  <a:gd name="T25" fmla="*/ 13438 h 15308"/>
                  <a:gd name="T26" fmla="*/ 3466 w 10332"/>
                  <a:gd name="T27" fmla="*/ 12731 h 15308"/>
                  <a:gd name="T28" fmla="*/ 3085 w 10332"/>
                  <a:gd name="T29" fmla="*/ 11369 h 15308"/>
                  <a:gd name="T30" fmla="*/ 2980 w 10332"/>
                  <a:gd name="T31" fmla="*/ 9985 h 15308"/>
                  <a:gd name="T32" fmla="*/ 3142 w 10332"/>
                  <a:gd name="T33" fmla="*/ 8620 h 15308"/>
                  <a:gd name="T34" fmla="*/ 3558 w 10332"/>
                  <a:gd name="T35" fmla="*/ 7314 h 15308"/>
                  <a:gd name="T36" fmla="*/ 4221 w 10332"/>
                  <a:gd name="T37" fmla="*/ 6105 h 15308"/>
                  <a:gd name="T38" fmla="*/ 5117 w 10332"/>
                  <a:gd name="T39" fmla="*/ 5032 h 15308"/>
                  <a:gd name="T40" fmla="*/ 6237 w 10332"/>
                  <a:gd name="T41" fmla="*/ 4134 h 15308"/>
                  <a:gd name="T42" fmla="*/ 7179 w 10332"/>
                  <a:gd name="T43" fmla="*/ 3619 h 15308"/>
                  <a:gd name="T44" fmla="*/ 8054 w 10332"/>
                  <a:gd name="T45" fmla="*/ 3290 h 15308"/>
                  <a:gd name="T46" fmla="*/ 8962 w 10332"/>
                  <a:gd name="T47" fmla="*/ 3077 h 15308"/>
                  <a:gd name="T48" fmla="*/ 9894 w 10332"/>
                  <a:gd name="T49" fmla="*/ 2985 h 15308"/>
                  <a:gd name="T50" fmla="*/ 10332 w 10332"/>
                  <a:gd name="T51" fmla="*/ 3181 h 15308"/>
                  <a:gd name="T52" fmla="*/ 9472 w 10332"/>
                  <a:gd name="T53" fmla="*/ 3413 h 15308"/>
                  <a:gd name="T54" fmla="*/ 8602 w 10332"/>
                  <a:gd name="T55" fmla="*/ 3556 h 15308"/>
                  <a:gd name="T56" fmla="*/ 7758 w 10332"/>
                  <a:gd name="T57" fmla="*/ 3812 h 15308"/>
                  <a:gd name="T58" fmla="*/ 6953 w 10332"/>
                  <a:gd name="T59" fmla="*/ 4176 h 15308"/>
                  <a:gd name="T60" fmla="*/ 5908 w 10332"/>
                  <a:gd name="T61" fmla="*/ 4864 h 15308"/>
                  <a:gd name="T62" fmla="*/ 4953 w 10332"/>
                  <a:gd name="T63" fmla="*/ 5797 h 15308"/>
                  <a:gd name="T64" fmla="*/ 4215 w 10332"/>
                  <a:gd name="T65" fmla="*/ 6879 h 15308"/>
                  <a:gd name="T66" fmla="*/ 3702 w 10332"/>
                  <a:gd name="T67" fmla="*/ 8071 h 15308"/>
                  <a:gd name="T68" fmla="*/ 3426 w 10332"/>
                  <a:gd name="T69" fmla="*/ 9336 h 15308"/>
                  <a:gd name="T70" fmla="*/ 3396 w 10332"/>
                  <a:gd name="T71" fmla="*/ 10638 h 15308"/>
                  <a:gd name="T72" fmla="*/ 3623 w 10332"/>
                  <a:gd name="T73" fmla="*/ 11938 h 15308"/>
                  <a:gd name="T74" fmla="*/ 4116 w 10332"/>
                  <a:gd name="T75" fmla="*/ 13201 h 15308"/>
                  <a:gd name="T76" fmla="*/ 1477 w 10332"/>
                  <a:gd name="T77" fmla="*/ 15294 h 15308"/>
                  <a:gd name="T78" fmla="*/ 900 w 10332"/>
                  <a:gd name="T79" fmla="*/ 14311 h 15308"/>
                  <a:gd name="T80" fmla="*/ 435 w 10332"/>
                  <a:gd name="T81" fmla="*/ 13072 h 15308"/>
                  <a:gd name="T82" fmla="*/ 135 w 10332"/>
                  <a:gd name="T83" fmla="*/ 11784 h 15308"/>
                  <a:gd name="T84" fmla="*/ 5 w 10332"/>
                  <a:gd name="T85" fmla="*/ 10464 h 15308"/>
                  <a:gd name="T86" fmla="*/ 117 w 10332"/>
                  <a:gd name="T87" fmla="*/ 8586 h 15308"/>
                  <a:gd name="T88" fmla="*/ 616 w 10332"/>
                  <a:gd name="T89" fmla="*/ 6645 h 15308"/>
                  <a:gd name="T90" fmla="*/ 1469 w 10332"/>
                  <a:gd name="T91" fmla="*/ 4875 h 15308"/>
                  <a:gd name="T92" fmla="*/ 2635 w 10332"/>
                  <a:gd name="T93" fmla="*/ 3317 h 15308"/>
                  <a:gd name="T94" fmla="*/ 4074 w 10332"/>
                  <a:gd name="T95" fmla="*/ 2011 h 15308"/>
                  <a:gd name="T96" fmla="*/ 5744 w 10332"/>
                  <a:gd name="T97" fmla="*/ 998 h 15308"/>
                  <a:gd name="T98" fmla="*/ 7605 w 10332"/>
                  <a:gd name="T99" fmla="*/ 319 h 15308"/>
                  <a:gd name="T100" fmla="*/ 9616 w 10332"/>
                  <a:gd name="T101" fmla="*/ 14 h 15308"/>
                  <a:gd name="T102" fmla="*/ 10332 w 10332"/>
                  <a:gd name="T103" fmla="*/ 3181 h 15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0332" h="15308">
                    <a:moveTo>
                      <a:pt x="9932" y="201"/>
                    </a:moveTo>
                    <a:lnTo>
                      <a:pt x="10138" y="401"/>
                    </a:lnTo>
                    <a:lnTo>
                      <a:pt x="9627" y="414"/>
                    </a:lnTo>
                    <a:lnTo>
                      <a:pt x="9132" y="452"/>
                    </a:lnTo>
                    <a:lnTo>
                      <a:pt x="8645" y="514"/>
                    </a:lnTo>
                    <a:lnTo>
                      <a:pt x="8166" y="600"/>
                    </a:lnTo>
                    <a:lnTo>
                      <a:pt x="7695" y="708"/>
                    </a:lnTo>
                    <a:lnTo>
                      <a:pt x="7233" y="840"/>
                    </a:lnTo>
                    <a:lnTo>
                      <a:pt x="6781" y="993"/>
                    </a:lnTo>
                    <a:lnTo>
                      <a:pt x="6339" y="1168"/>
                    </a:lnTo>
                    <a:lnTo>
                      <a:pt x="5908" y="1363"/>
                    </a:lnTo>
                    <a:lnTo>
                      <a:pt x="5489" y="1578"/>
                    </a:lnTo>
                    <a:lnTo>
                      <a:pt x="5082" y="1812"/>
                    </a:lnTo>
                    <a:lnTo>
                      <a:pt x="4687" y="2066"/>
                    </a:lnTo>
                    <a:lnTo>
                      <a:pt x="4305" y="2337"/>
                    </a:lnTo>
                    <a:lnTo>
                      <a:pt x="3937" y="2626"/>
                    </a:lnTo>
                    <a:lnTo>
                      <a:pt x="3584" y="2933"/>
                    </a:lnTo>
                    <a:lnTo>
                      <a:pt x="3247" y="3255"/>
                    </a:lnTo>
                    <a:lnTo>
                      <a:pt x="2925" y="3593"/>
                    </a:lnTo>
                    <a:lnTo>
                      <a:pt x="2619" y="3946"/>
                    </a:lnTo>
                    <a:lnTo>
                      <a:pt x="2330" y="4314"/>
                    </a:lnTo>
                    <a:lnTo>
                      <a:pt x="2059" y="4696"/>
                    </a:lnTo>
                    <a:lnTo>
                      <a:pt x="1806" y="5091"/>
                    </a:lnTo>
                    <a:lnTo>
                      <a:pt x="1572" y="5499"/>
                    </a:lnTo>
                    <a:lnTo>
                      <a:pt x="1357" y="5919"/>
                    </a:lnTo>
                    <a:lnTo>
                      <a:pt x="1162" y="6350"/>
                    </a:lnTo>
                    <a:lnTo>
                      <a:pt x="988" y="6792"/>
                    </a:lnTo>
                    <a:lnTo>
                      <a:pt x="835" y="7244"/>
                    </a:lnTo>
                    <a:lnTo>
                      <a:pt x="704" y="7706"/>
                    </a:lnTo>
                    <a:lnTo>
                      <a:pt x="596" y="8177"/>
                    </a:lnTo>
                    <a:lnTo>
                      <a:pt x="511" y="8657"/>
                    </a:lnTo>
                    <a:lnTo>
                      <a:pt x="449" y="9144"/>
                    </a:lnTo>
                    <a:lnTo>
                      <a:pt x="412" y="9638"/>
                    </a:lnTo>
                    <a:lnTo>
                      <a:pt x="399" y="10139"/>
                    </a:lnTo>
                    <a:lnTo>
                      <a:pt x="405" y="10457"/>
                    </a:lnTo>
                    <a:lnTo>
                      <a:pt x="421" y="10776"/>
                    </a:lnTo>
                    <a:lnTo>
                      <a:pt x="447" y="11094"/>
                    </a:lnTo>
                    <a:lnTo>
                      <a:pt x="484" y="11410"/>
                    </a:lnTo>
                    <a:lnTo>
                      <a:pt x="530" y="11725"/>
                    </a:lnTo>
                    <a:lnTo>
                      <a:pt x="587" y="12038"/>
                    </a:lnTo>
                    <a:lnTo>
                      <a:pt x="654" y="12349"/>
                    </a:lnTo>
                    <a:lnTo>
                      <a:pt x="732" y="12657"/>
                    </a:lnTo>
                    <a:lnTo>
                      <a:pt x="819" y="12962"/>
                    </a:lnTo>
                    <a:lnTo>
                      <a:pt x="916" y="13264"/>
                    </a:lnTo>
                    <a:lnTo>
                      <a:pt x="1023" y="13564"/>
                    </a:lnTo>
                    <a:lnTo>
                      <a:pt x="1140" y="13859"/>
                    </a:lnTo>
                    <a:lnTo>
                      <a:pt x="1267" y="14152"/>
                    </a:lnTo>
                    <a:lnTo>
                      <a:pt x="1403" y="14440"/>
                    </a:lnTo>
                    <a:lnTo>
                      <a:pt x="1549" y="14724"/>
                    </a:lnTo>
                    <a:lnTo>
                      <a:pt x="1705" y="15004"/>
                    </a:lnTo>
                    <a:lnTo>
                      <a:pt x="1430" y="14928"/>
                    </a:lnTo>
                    <a:lnTo>
                      <a:pt x="4011" y="13438"/>
                    </a:lnTo>
                    <a:lnTo>
                      <a:pt x="3935" y="13707"/>
                    </a:lnTo>
                    <a:lnTo>
                      <a:pt x="3764" y="13392"/>
                    </a:lnTo>
                    <a:lnTo>
                      <a:pt x="3606" y="13064"/>
                    </a:lnTo>
                    <a:lnTo>
                      <a:pt x="3466" y="12731"/>
                    </a:lnTo>
                    <a:lnTo>
                      <a:pt x="3344" y="12395"/>
                    </a:lnTo>
                    <a:lnTo>
                      <a:pt x="3241" y="12055"/>
                    </a:lnTo>
                    <a:lnTo>
                      <a:pt x="3154" y="11713"/>
                    </a:lnTo>
                    <a:lnTo>
                      <a:pt x="3085" y="11369"/>
                    </a:lnTo>
                    <a:lnTo>
                      <a:pt x="3033" y="11023"/>
                    </a:lnTo>
                    <a:lnTo>
                      <a:pt x="2998" y="10677"/>
                    </a:lnTo>
                    <a:lnTo>
                      <a:pt x="2981" y="10331"/>
                    </a:lnTo>
                    <a:lnTo>
                      <a:pt x="2980" y="9985"/>
                    </a:lnTo>
                    <a:lnTo>
                      <a:pt x="2996" y="9641"/>
                    </a:lnTo>
                    <a:lnTo>
                      <a:pt x="3028" y="9298"/>
                    </a:lnTo>
                    <a:lnTo>
                      <a:pt x="3077" y="8958"/>
                    </a:lnTo>
                    <a:lnTo>
                      <a:pt x="3142" y="8620"/>
                    </a:lnTo>
                    <a:lnTo>
                      <a:pt x="3222" y="8287"/>
                    </a:lnTo>
                    <a:lnTo>
                      <a:pt x="3319" y="7958"/>
                    </a:lnTo>
                    <a:lnTo>
                      <a:pt x="3430" y="7634"/>
                    </a:lnTo>
                    <a:lnTo>
                      <a:pt x="3558" y="7314"/>
                    </a:lnTo>
                    <a:lnTo>
                      <a:pt x="3701" y="7001"/>
                    </a:lnTo>
                    <a:lnTo>
                      <a:pt x="3859" y="6695"/>
                    </a:lnTo>
                    <a:lnTo>
                      <a:pt x="4032" y="6396"/>
                    </a:lnTo>
                    <a:lnTo>
                      <a:pt x="4221" y="6105"/>
                    </a:lnTo>
                    <a:lnTo>
                      <a:pt x="4423" y="5822"/>
                    </a:lnTo>
                    <a:lnTo>
                      <a:pt x="4640" y="5549"/>
                    </a:lnTo>
                    <a:lnTo>
                      <a:pt x="4871" y="5285"/>
                    </a:lnTo>
                    <a:lnTo>
                      <a:pt x="5117" y="5032"/>
                    </a:lnTo>
                    <a:lnTo>
                      <a:pt x="5377" y="4789"/>
                    </a:lnTo>
                    <a:lnTo>
                      <a:pt x="5650" y="4558"/>
                    </a:lnTo>
                    <a:lnTo>
                      <a:pt x="5937" y="4340"/>
                    </a:lnTo>
                    <a:lnTo>
                      <a:pt x="6237" y="4134"/>
                    </a:lnTo>
                    <a:lnTo>
                      <a:pt x="6552" y="3942"/>
                    </a:lnTo>
                    <a:lnTo>
                      <a:pt x="6759" y="3827"/>
                    </a:lnTo>
                    <a:lnTo>
                      <a:pt x="6967" y="3719"/>
                    </a:lnTo>
                    <a:lnTo>
                      <a:pt x="7179" y="3619"/>
                    </a:lnTo>
                    <a:lnTo>
                      <a:pt x="7394" y="3526"/>
                    </a:lnTo>
                    <a:lnTo>
                      <a:pt x="7612" y="3440"/>
                    </a:lnTo>
                    <a:lnTo>
                      <a:pt x="7831" y="3361"/>
                    </a:lnTo>
                    <a:lnTo>
                      <a:pt x="8054" y="3290"/>
                    </a:lnTo>
                    <a:lnTo>
                      <a:pt x="8278" y="3226"/>
                    </a:lnTo>
                    <a:lnTo>
                      <a:pt x="8504" y="3169"/>
                    </a:lnTo>
                    <a:lnTo>
                      <a:pt x="8733" y="3119"/>
                    </a:lnTo>
                    <a:lnTo>
                      <a:pt x="8962" y="3077"/>
                    </a:lnTo>
                    <a:lnTo>
                      <a:pt x="9193" y="3043"/>
                    </a:lnTo>
                    <a:lnTo>
                      <a:pt x="9426" y="3016"/>
                    </a:lnTo>
                    <a:lnTo>
                      <a:pt x="9660" y="2997"/>
                    </a:lnTo>
                    <a:lnTo>
                      <a:pt x="9894" y="2985"/>
                    </a:lnTo>
                    <a:lnTo>
                      <a:pt x="10129" y="2981"/>
                    </a:lnTo>
                    <a:lnTo>
                      <a:pt x="9932" y="3181"/>
                    </a:lnTo>
                    <a:lnTo>
                      <a:pt x="9932" y="201"/>
                    </a:lnTo>
                    <a:close/>
                    <a:moveTo>
                      <a:pt x="10332" y="3181"/>
                    </a:moveTo>
                    <a:cubicBezTo>
                      <a:pt x="10332" y="3290"/>
                      <a:pt x="10245" y="3379"/>
                      <a:pt x="10136" y="3381"/>
                    </a:cubicBezTo>
                    <a:lnTo>
                      <a:pt x="9914" y="3385"/>
                    </a:lnTo>
                    <a:lnTo>
                      <a:pt x="9692" y="3395"/>
                    </a:lnTo>
                    <a:lnTo>
                      <a:pt x="9472" y="3413"/>
                    </a:lnTo>
                    <a:lnTo>
                      <a:pt x="9252" y="3438"/>
                    </a:lnTo>
                    <a:lnTo>
                      <a:pt x="9035" y="3471"/>
                    </a:lnTo>
                    <a:lnTo>
                      <a:pt x="8817" y="3511"/>
                    </a:lnTo>
                    <a:lnTo>
                      <a:pt x="8602" y="3556"/>
                    </a:lnTo>
                    <a:lnTo>
                      <a:pt x="8388" y="3610"/>
                    </a:lnTo>
                    <a:lnTo>
                      <a:pt x="8176" y="3670"/>
                    </a:lnTo>
                    <a:lnTo>
                      <a:pt x="7966" y="3738"/>
                    </a:lnTo>
                    <a:lnTo>
                      <a:pt x="7758" y="3812"/>
                    </a:lnTo>
                    <a:lnTo>
                      <a:pt x="7553" y="3893"/>
                    </a:lnTo>
                    <a:lnTo>
                      <a:pt x="7350" y="3981"/>
                    </a:lnTo>
                    <a:lnTo>
                      <a:pt x="7151" y="4075"/>
                    </a:lnTo>
                    <a:lnTo>
                      <a:pt x="6953" y="4176"/>
                    </a:lnTo>
                    <a:lnTo>
                      <a:pt x="6760" y="4283"/>
                    </a:lnTo>
                    <a:lnTo>
                      <a:pt x="6463" y="4464"/>
                    </a:lnTo>
                    <a:lnTo>
                      <a:pt x="6180" y="4658"/>
                    </a:lnTo>
                    <a:lnTo>
                      <a:pt x="5908" y="4864"/>
                    </a:lnTo>
                    <a:lnTo>
                      <a:pt x="5649" y="5082"/>
                    </a:lnTo>
                    <a:lnTo>
                      <a:pt x="5404" y="5310"/>
                    </a:lnTo>
                    <a:lnTo>
                      <a:pt x="5172" y="5549"/>
                    </a:lnTo>
                    <a:lnTo>
                      <a:pt x="4953" y="5797"/>
                    </a:lnTo>
                    <a:lnTo>
                      <a:pt x="4748" y="6056"/>
                    </a:lnTo>
                    <a:lnTo>
                      <a:pt x="4556" y="6322"/>
                    </a:lnTo>
                    <a:lnTo>
                      <a:pt x="4378" y="6597"/>
                    </a:lnTo>
                    <a:lnTo>
                      <a:pt x="4215" y="6879"/>
                    </a:lnTo>
                    <a:lnTo>
                      <a:pt x="4065" y="7168"/>
                    </a:lnTo>
                    <a:lnTo>
                      <a:pt x="3930" y="7464"/>
                    </a:lnTo>
                    <a:lnTo>
                      <a:pt x="3809" y="7764"/>
                    </a:lnTo>
                    <a:lnTo>
                      <a:pt x="3702" y="8071"/>
                    </a:lnTo>
                    <a:lnTo>
                      <a:pt x="3611" y="8382"/>
                    </a:lnTo>
                    <a:lnTo>
                      <a:pt x="3534" y="8696"/>
                    </a:lnTo>
                    <a:lnTo>
                      <a:pt x="3472" y="9015"/>
                    </a:lnTo>
                    <a:lnTo>
                      <a:pt x="3426" y="9336"/>
                    </a:lnTo>
                    <a:lnTo>
                      <a:pt x="3395" y="9659"/>
                    </a:lnTo>
                    <a:lnTo>
                      <a:pt x="3380" y="9985"/>
                    </a:lnTo>
                    <a:lnTo>
                      <a:pt x="3380" y="10311"/>
                    </a:lnTo>
                    <a:lnTo>
                      <a:pt x="3396" y="10638"/>
                    </a:lnTo>
                    <a:lnTo>
                      <a:pt x="3429" y="10964"/>
                    </a:lnTo>
                    <a:lnTo>
                      <a:pt x="3477" y="11290"/>
                    </a:lnTo>
                    <a:lnTo>
                      <a:pt x="3542" y="11615"/>
                    </a:lnTo>
                    <a:lnTo>
                      <a:pt x="3623" y="11938"/>
                    </a:lnTo>
                    <a:lnTo>
                      <a:pt x="3721" y="12258"/>
                    </a:lnTo>
                    <a:lnTo>
                      <a:pt x="3835" y="12577"/>
                    </a:lnTo>
                    <a:lnTo>
                      <a:pt x="3967" y="12891"/>
                    </a:lnTo>
                    <a:lnTo>
                      <a:pt x="4116" y="13201"/>
                    </a:lnTo>
                    <a:lnTo>
                      <a:pt x="4287" y="13515"/>
                    </a:lnTo>
                    <a:cubicBezTo>
                      <a:pt x="4338" y="13611"/>
                      <a:pt x="4305" y="13730"/>
                      <a:pt x="4211" y="13784"/>
                    </a:cubicBezTo>
                    <a:lnTo>
                      <a:pt x="1630" y="15274"/>
                    </a:lnTo>
                    <a:cubicBezTo>
                      <a:pt x="1584" y="15301"/>
                      <a:pt x="1528" y="15308"/>
                      <a:pt x="1477" y="15294"/>
                    </a:cubicBezTo>
                    <a:cubicBezTo>
                      <a:pt x="1425" y="15279"/>
                      <a:pt x="1381" y="15245"/>
                      <a:pt x="1355" y="15198"/>
                    </a:cubicBezTo>
                    <a:lnTo>
                      <a:pt x="1194" y="14907"/>
                    </a:lnTo>
                    <a:lnTo>
                      <a:pt x="1042" y="14611"/>
                    </a:lnTo>
                    <a:lnTo>
                      <a:pt x="900" y="14311"/>
                    </a:lnTo>
                    <a:lnTo>
                      <a:pt x="768" y="14007"/>
                    </a:lnTo>
                    <a:lnTo>
                      <a:pt x="647" y="13698"/>
                    </a:lnTo>
                    <a:lnTo>
                      <a:pt x="536" y="13387"/>
                    </a:lnTo>
                    <a:lnTo>
                      <a:pt x="435" y="13072"/>
                    </a:lnTo>
                    <a:lnTo>
                      <a:pt x="344" y="12754"/>
                    </a:lnTo>
                    <a:lnTo>
                      <a:pt x="263" y="12433"/>
                    </a:lnTo>
                    <a:lnTo>
                      <a:pt x="194" y="12110"/>
                    </a:lnTo>
                    <a:lnTo>
                      <a:pt x="135" y="11784"/>
                    </a:lnTo>
                    <a:lnTo>
                      <a:pt x="86" y="11457"/>
                    </a:lnTo>
                    <a:lnTo>
                      <a:pt x="48" y="11127"/>
                    </a:lnTo>
                    <a:lnTo>
                      <a:pt x="21" y="10796"/>
                    </a:lnTo>
                    <a:lnTo>
                      <a:pt x="5" y="10464"/>
                    </a:lnTo>
                    <a:lnTo>
                      <a:pt x="0" y="10129"/>
                    </a:lnTo>
                    <a:lnTo>
                      <a:pt x="13" y="9608"/>
                    </a:lnTo>
                    <a:lnTo>
                      <a:pt x="53" y="9093"/>
                    </a:lnTo>
                    <a:lnTo>
                      <a:pt x="117" y="8586"/>
                    </a:lnTo>
                    <a:lnTo>
                      <a:pt x="207" y="8087"/>
                    </a:lnTo>
                    <a:lnTo>
                      <a:pt x="320" y="7597"/>
                    </a:lnTo>
                    <a:lnTo>
                      <a:pt x="457" y="7116"/>
                    </a:lnTo>
                    <a:lnTo>
                      <a:pt x="616" y="6645"/>
                    </a:lnTo>
                    <a:lnTo>
                      <a:pt x="798" y="6185"/>
                    </a:lnTo>
                    <a:lnTo>
                      <a:pt x="1001" y="5736"/>
                    </a:lnTo>
                    <a:lnTo>
                      <a:pt x="1225" y="5300"/>
                    </a:lnTo>
                    <a:lnTo>
                      <a:pt x="1469" y="4875"/>
                    </a:lnTo>
                    <a:lnTo>
                      <a:pt x="1733" y="4465"/>
                    </a:lnTo>
                    <a:lnTo>
                      <a:pt x="2016" y="4068"/>
                    </a:lnTo>
                    <a:lnTo>
                      <a:pt x="2316" y="3684"/>
                    </a:lnTo>
                    <a:lnTo>
                      <a:pt x="2635" y="3317"/>
                    </a:lnTo>
                    <a:lnTo>
                      <a:pt x="2971" y="2966"/>
                    </a:lnTo>
                    <a:lnTo>
                      <a:pt x="3322" y="2630"/>
                    </a:lnTo>
                    <a:lnTo>
                      <a:pt x="3691" y="2312"/>
                    </a:lnTo>
                    <a:lnTo>
                      <a:pt x="4074" y="2011"/>
                    </a:lnTo>
                    <a:lnTo>
                      <a:pt x="4471" y="1729"/>
                    </a:lnTo>
                    <a:lnTo>
                      <a:pt x="4882" y="1466"/>
                    </a:lnTo>
                    <a:lnTo>
                      <a:pt x="5307" y="1222"/>
                    </a:lnTo>
                    <a:lnTo>
                      <a:pt x="5744" y="998"/>
                    </a:lnTo>
                    <a:lnTo>
                      <a:pt x="6193" y="795"/>
                    </a:lnTo>
                    <a:lnTo>
                      <a:pt x="6653" y="614"/>
                    </a:lnTo>
                    <a:lnTo>
                      <a:pt x="7124" y="455"/>
                    </a:lnTo>
                    <a:lnTo>
                      <a:pt x="7605" y="319"/>
                    </a:lnTo>
                    <a:lnTo>
                      <a:pt x="8095" y="206"/>
                    </a:lnTo>
                    <a:lnTo>
                      <a:pt x="8595" y="117"/>
                    </a:lnTo>
                    <a:lnTo>
                      <a:pt x="9102" y="53"/>
                    </a:lnTo>
                    <a:lnTo>
                      <a:pt x="9616" y="14"/>
                    </a:lnTo>
                    <a:lnTo>
                      <a:pt x="10127" y="1"/>
                    </a:lnTo>
                    <a:cubicBezTo>
                      <a:pt x="10181" y="0"/>
                      <a:pt x="10233" y="20"/>
                      <a:pt x="10272" y="58"/>
                    </a:cubicBezTo>
                    <a:cubicBezTo>
                      <a:pt x="10311" y="95"/>
                      <a:pt x="10332" y="147"/>
                      <a:pt x="10332" y="201"/>
                    </a:cubicBezTo>
                    <a:lnTo>
                      <a:pt x="10332" y="3181"/>
                    </a:lnTo>
                    <a:close/>
                  </a:path>
                </a:pathLst>
              </a:custGeom>
              <a:solidFill>
                <a:srgbClr val="FFFFFF"/>
              </a:solidFill>
              <a:ln w="1588" cap="flat">
                <a:solidFill>
                  <a:srgbClr val="FFFFF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49E8D61C-9B95-1CC9-5CE2-327A39D92398}"/>
                  </a:ext>
                </a:extLst>
              </p:cNvPr>
              <p:cNvSpPr/>
              <p:nvPr/>
            </p:nvSpPr>
            <p:spPr>
              <a:xfrm>
                <a:off x="3552682" y="2247852"/>
                <a:ext cx="2660166" cy="2660166"/>
              </a:xfrm>
              <a:custGeom>
                <a:avLst/>
                <a:gdLst>
                  <a:gd name="connsiteX0" fmla="*/ 0 w 2235969"/>
                  <a:gd name="connsiteY0" fmla="*/ 1117985 h 2235969"/>
                  <a:gd name="connsiteX1" fmla="*/ 1117985 w 2235969"/>
                  <a:gd name="connsiteY1" fmla="*/ 0 h 2235969"/>
                  <a:gd name="connsiteX2" fmla="*/ 2235970 w 2235969"/>
                  <a:gd name="connsiteY2" fmla="*/ 1117985 h 2235969"/>
                  <a:gd name="connsiteX3" fmla="*/ 1117985 w 2235969"/>
                  <a:gd name="connsiteY3" fmla="*/ 2235970 h 2235969"/>
                  <a:gd name="connsiteX4" fmla="*/ 0 w 2235969"/>
                  <a:gd name="connsiteY4" fmla="*/ 1117985 h 2235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5969" h="2235969">
                    <a:moveTo>
                      <a:pt x="0" y="1117985"/>
                    </a:moveTo>
                    <a:cubicBezTo>
                      <a:pt x="0" y="500539"/>
                      <a:pt x="500539" y="0"/>
                      <a:pt x="1117985" y="0"/>
                    </a:cubicBezTo>
                    <a:cubicBezTo>
                      <a:pt x="1735431" y="0"/>
                      <a:pt x="2235970" y="500539"/>
                      <a:pt x="2235970" y="1117985"/>
                    </a:cubicBezTo>
                    <a:cubicBezTo>
                      <a:pt x="2235970" y="1735431"/>
                      <a:pt x="1735431" y="2235970"/>
                      <a:pt x="1117985" y="2235970"/>
                    </a:cubicBezTo>
                    <a:cubicBezTo>
                      <a:pt x="500539" y="2235970"/>
                      <a:pt x="0" y="1735431"/>
                      <a:pt x="0" y="111798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58565" tIns="358565" rIns="358565" bIns="358565" numCol="1" spcCol="1270" anchor="ctr" anchorCtr="0">
                <a:noAutofit/>
              </a:bodyPr>
              <a:lstStyle/>
              <a:p>
                <a:pPr algn="ctr" defTabSz="2178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4900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1B67D1F-DFEE-1C92-FA9E-DB40132F141B}"/>
                  </a:ext>
                </a:extLst>
              </p:cNvPr>
              <p:cNvGrpSpPr/>
              <p:nvPr/>
            </p:nvGrpSpPr>
            <p:grpSpPr>
              <a:xfrm rot="10800000">
                <a:off x="3582326" y="2644290"/>
                <a:ext cx="2578319" cy="2355405"/>
                <a:chOff x="3599314" y="2152206"/>
                <a:chExt cx="2578319" cy="2355405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8" name="Freeform 57">
                  <a:extLst>
                    <a:ext uri="{FF2B5EF4-FFF2-40B4-BE49-F238E27FC236}">
                      <a16:creationId xmlns:a16="http://schemas.microsoft.com/office/drawing/2014/main" id="{B748DB53-7FFD-8ECC-9E6A-CCC6216BDE9D}"/>
                    </a:ext>
                  </a:extLst>
                </p:cNvPr>
                <p:cNvSpPr/>
                <p:nvPr/>
              </p:nvSpPr>
              <p:spPr>
                <a:xfrm>
                  <a:off x="3941811" y="2648260"/>
                  <a:ext cx="1859351" cy="1859351"/>
                </a:xfrm>
                <a:custGeom>
                  <a:avLst/>
                  <a:gdLst>
                    <a:gd name="connsiteX0" fmla="*/ 0 w 2235969"/>
                    <a:gd name="connsiteY0" fmla="*/ 1117985 h 2235969"/>
                    <a:gd name="connsiteX1" fmla="*/ 1117985 w 2235969"/>
                    <a:gd name="connsiteY1" fmla="*/ 0 h 2235969"/>
                    <a:gd name="connsiteX2" fmla="*/ 2235970 w 2235969"/>
                    <a:gd name="connsiteY2" fmla="*/ 1117985 h 2235969"/>
                    <a:gd name="connsiteX3" fmla="*/ 1117985 w 2235969"/>
                    <a:gd name="connsiteY3" fmla="*/ 2235970 h 2235969"/>
                    <a:gd name="connsiteX4" fmla="*/ 0 w 2235969"/>
                    <a:gd name="connsiteY4" fmla="*/ 1117985 h 22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35969" h="2235969">
                      <a:moveTo>
                        <a:pt x="0" y="1117985"/>
                      </a:moveTo>
                      <a:cubicBezTo>
                        <a:pt x="0" y="500539"/>
                        <a:pt x="500539" y="0"/>
                        <a:pt x="1117985" y="0"/>
                      </a:cubicBezTo>
                      <a:cubicBezTo>
                        <a:pt x="1735431" y="0"/>
                        <a:pt x="2235970" y="500539"/>
                        <a:pt x="2235970" y="1117985"/>
                      </a:cubicBezTo>
                      <a:cubicBezTo>
                        <a:pt x="2235970" y="1735431"/>
                        <a:pt x="1735431" y="2235970"/>
                        <a:pt x="1117985" y="2235970"/>
                      </a:cubicBezTo>
                      <a:cubicBezTo>
                        <a:pt x="500539" y="2235970"/>
                        <a:pt x="0" y="1735431"/>
                        <a:pt x="0" y="11179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58565" tIns="358565" rIns="358565" bIns="358565" numCol="1" spcCol="1270" anchor="ctr" anchorCtr="0">
                  <a:noAutofit/>
                </a:bodyPr>
                <a:lstStyle/>
                <a:p>
                  <a:pPr algn="ctr" defTabSz="2178050">
                    <a:lnSpc>
                      <a:spcPct val="90000"/>
                    </a:lnSpc>
                    <a:spcAft>
                      <a:spcPct val="35000"/>
                    </a:spcAft>
                  </a:pPr>
                  <a:endParaRPr lang="en-US" sz="4900" dirty="0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ED2A9FE9-9B5D-AFB0-DE5B-32547DB0080C}"/>
                    </a:ext>
                  </a:extLst>
                </p:cNvPr>
                <p:cNvSpPr/>
                <p:nvPr/>
              </p:nvSpPr>
              <p:spPr bwMode="auto">
                <a:xfrm rot="1986787">
                  <a:off x="5603527" y="4051060"/>
                  <a:ext cx="574106" cy="2003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D972B8F-4900-755A-66AF-FF08DE83DBDC}"/>
                    </a:ext>
                  </a:extLst>
                </p:cNvPr>
                <p:cNvSpPr/>
                <p:nvPr/>
              </p:nvSpPr>
              <p:spPr bwMode="auto">
                <a:xfrm rot="16200000">
                  <a:off x="4584433" y="2339099"/>
                  <a:ext cx="574106" cy="2003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37D7DB8-F2A5-A326-263F-6D201BEF8E2F}"/>
                    </a:ext>
                  </a:extLst>
                </p:cNvPr>
                <p:cNvSpPr/>
                <p:nvPr/>
              </p:nvSpPr>
              <p:spPr bwMode="auto">
                <a:xfrm rot="19746210">
                  <a:off x="3599314" y="4042121"/>
                  <a:ext cx="574106" cy="200320"/>
                </a:xfrm>
                <a:prstGeom prst="rect">
                  <a:avLst/>
                </a:prstGeom>
                <a:grp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52" name="Freeform 15">
                <a:extLst>
                  <a:ext uri="{FF2B5EF4-FFF2-40B4-BE49-F238E27FC236}">
                    <a16:creationId xmlns:a16="http://schemas.microsoft.com/office/drawing/2014/main" id="{4205EDDA-0CF5-1E71-1881-C1FAB82A2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659" y="1682268"/>
                <a:ext cx="1893888" cy="2835275"/>
              </a:xfrm>
              <a:custGeom>
                <a:avLst/>
                <a:gdLst>
                  <a:gd name="T0" fmla="*/ 19866 w 19866"/>
                  <a:gd name="T1" fmla="*/ 0 h 29800"/>
                  <a:gd name="T2" fmla="*/ 0 w 19866"/>
                  <a:gd name="T3" fmla="*/ 19866 h 29800"/>
                  <a:gd name="T4" fmla="*/ 2661 w 19866"/>
                  <a:gd name="T5" fmla="*/ 29800 h 29800"/>
                  <a:gd name="T6" fmla="*/ 7823 w 19866"/>
                  <a:gd name="T7" fmla="*/ 26820 h 29800"/>
                  <a:gd name="T8" fmla="*/ 12913 w 19866"/>
                  <a:gd name="T9" fmla="*/ 7823 h 29800"/>
                  <a:gd name="T10" fmla="*/ 19866 w 19866"/>
                  <a:gd name="T11" fmla="*/ 5960 h 29800"/>
                  <a:gd name="T12" fmla="*/ 19866 w 19866"/>
                  <a:gd name="T13" fmla="*/ 0 h 29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866" h="29800">
                    <a:moveTo>
                      <a:pt x="19866" y="0"/>
                    </a:moveTo>
                    <a:cubicBezTo>
                      <a:pt x="8894" y="0"/>
                      <a:pt x="0" y="8894"/>
                      <a:pt x="0" y="19866"/>
                    </a:cubicBezTo>
                    <a:cubicBezTo>
                      <a:pt x="0" y="23354"/>
                      <a:pt x="918" y="26780"/>
                      <a:pt x="2661" y="29800"/>
                    </a:cubicBezTo>
                    <a:lnTo>
                      <a:pt x="7823" y="26820"/>
                    </a:lnTo>
                    <a:cubicBezTo>
                      <a:pt x="3983" y="20168"/>
                      <a:pt x="6262" y="11663"/>
                      <a:pt x="12913" y="7823"/>
                    </a:cubicBezTo>
                    <a:cubicBezTo>
                      <a:pt x="15027" y="6602"/>
                      <a:pt x="17425" y="5960"/>
                      <a:pt x="19866" y="5960"/>
                    </a:cubicBezTo>
                    <a:lnTo>
                      <a:pt x="19866" y="0"/>
                    </a:lnTo>
                    <a:close/>
                  </a:path>
                </a:pathLst>
              </a:custGeom>
              <a:solidFill>
                <a:schemeClr val="tx2"/>
              </a:solidFill>
              <a:ln w="730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3">
                <a:extLst>
                  <a:ext uri="{FF2B5EF4-FFF2-40B4-BE49-F238E27FC236}">
                    <a16:creationId xmlns:a16="http://schemas.microsoft.com/office/drawing/2014/main" id="{8F2491B8-8B91-FB1A-9F5B-B762EF986A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1659" y="4234968"/>
                <a:ext cx="3279775" cy="1497013"/>
              </a:xfrm>
              <a:custGeom>
                <a:avLst/>
                <a:gdLst>
                  <a:gd name="T0" fmla="*/ 0 w 17205"/>
                  <a:gd name="T1" fmla="*/ 1490 h 7868"/>
                  <a:gd name="T2" fmla="*/ 13569 w 17205"/>
                  <a:gd name="T3" fmla="*/ 5125 h 7868"/>
                  <a:gd name="T4" fmla="*/ 17205 w 17205"/>
                  <a:gd name="T5" fmla="*/ 1490 h 7868"/>
                  <a:gd name="T6" fmla="*/ 14624 w 17205"/>
                  <a:gd name="T7" fmla="*/ 0 h 7868"/>
                  <a:gd name="T8" fmla="*/ 5126 w 17205"/>
                  <a:gd name="T9" fmla="*/ 2545 h 7868"/>
                  <a:gd name="T10" fmla="*/ 2581 w 17205"/>
                  <a:gd name="T11" fmla="*/ 0 h 7868"/>
                  <a:gd name="T12" fmla="*/ 0 w 17205"/>
                  <a:gd name="T13" fmla="*/ 1490 h 7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205" h="7868">
                    <a:moveTo>
                      <a:pt x="0" y="1490"/>
                    </a:moveTo>
                    <a:cubicBezTo>
                      <a:pt x="2743" y="6241"/>
                      <a:pt x="8818" y="7868"/>
                      <a:pt x="13569" y="5125"/>
                    </a:cubicBezTo>
                    <a:cubicBezTo>
                      <a:pt x="15079" y="4254"/>
                      <a:pt x="16333" y="3000"/>
                      <a:pt x="17205" y="1490"/>
                    </a:cubicBezTo>
                    <a:lnTo>
                      <a:pt x="14624" y="0"/>
                    </a:lnTo>
                    <a:cubicBezTo>
                      <a:pt x="12704" y="3325"/>
                      <a:pt x="8452" y="4465"/>
                      <a:pt x="5126" y="2545"/>
                    </a:cubicBezTo>
                    <a:cubicBezTo>
                      <a:pt x="4069" y="1934"/>
                      <a:pt x="3191" y="1057"/>
                      <a:pt x="2581" y="0"/>
                    </a:cubicBezTo>
                    <a:lnTo>
                      <a:pt x="0" y="149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730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59026C69-F89C-31EF-50F1-FE26ACFCB3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1547" y="1682268"/>
                <a:ext cx="2163763" cy="2835275"/>
              </a:xfrm>
              <a:custGeom>
                <a:avLst/>
                <a:gdLst>
                  <a:gd name="T0" fmla="*/ 8603 w 11346"/>
                  <a:gd name="T1" fmla="*/ 14900 h 14900"/>
                  <a:gd name="T2" fmla="*/ 4967 w 11346"/>
                  <a:gd name="T3" fmla="*/ 1330 h 14900"/>
                  <a:gd name="T4" fmla="*/ 0 w 11346"/>
                  <a:gd name="T5" fmla="*/ 0 h 14900"/>
                  <a:gd name="T6" fmla="*/ 0 w 11346"/>
                  <a:gd name="T7" fmla="*/ 2980 h 14900"/>
                  <a:gd name="T8" fmla="*/ 6954 w 11346"/>
                  <a:gd name="T9" fmla="*/ 9933 h 14900"/>
                  <a:gd name="T10" fmla="*/ 6022 w 11346"/>
                  <a:gd name="T11" fmla="*/ 13410 h 14900"/>
                  <a:gd name="T12" fmla="*/ 8603 w 11346"/>
                  <a:gd name="T13" fmla="*/ 14900 h 14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346" h="14900">
                    <a:moveTo>
                      <a:pt x="8603" y="14900"/>
                    </a:moveTo>
                    <a:cubicBezTo>
                      <a:pt x="11346" y="10149"/>
                      <a:pt x="9718" y="4073"/>
                      <a:pt x="4967" y="1330"/>
                    </a:cubicBezTo>
                    <a:cubicBezTo>
                      <a:pt x="3457" y="459"/>
                      <a:pt x="1744" y="0"/>
                      <a:pt x="0" y="0"/>
                    </a:cubicBezTo>
                    <a:lnTo>
                      <a:pt x="0" y="2980"/>
                    </a:lnTo>
                    <a:cubicBezTo>
                      <a:pt x="3841" y="2980"/>
                      <a:pt x="6954" y="6093"/>
                      <a:pt x="6954" y="9933"/>
                    </a:cubicBezTo>
                    <a:cubicBezTo>
                      <a:pt x="6954" y="11153"/>
                      <a:pt x="6633" y="12353"/>
                      <a:pt x="6022" y="13410"/>
                    </a:cubicBezTo>
                    <a:lnTo>
                      <a:pt x="8603" y="14900"/>
                    </a:lnTo>
                    <a:close/>
                  </a:path>
                </a:pathLst>
              </a:custGeom>
              <a:solidFill>
                <a:schemeClr val="accent1"/>
              </a:solidFill>
              <a:ln w="7302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8B4FB4-6236-57CB-60FD-DB53E8115B17}"/>
                </a:ext>
              </a:extLst>
            </p:cNvPr>
            <p:cNvSpPr txBox="1"/>
            <p:nvPr/>
          </p:nvSpPr>
          <p:spPr>
            <a:xfrm rot="5400000">
              <a:off x="3985961" y="3111544"/>
              <a:ext cx="1029172" cy="298723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Example text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3B0931-C56C-A054-97E0-6C9DE516CF09}"/>
                </a:ext>
              </a:extLst>
            </p:cNvPr>
            <p:cNvSpPr txBox="1"/>
            <p:nvPr/>
          </p:nvSpPr>
          <p:spPr>
            <a:xfrm rot="12235685">
              <a:off x="3136279" y="1594118"/>
              <a:ext cx="415193" cy="298723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1CE72C-B29D-EBA7-ABC4-9F5B2F1A132F}"/>
                </a:ext>
              </a:extLst>
            </p:cNvPr>
            <p:cNvSpPr txBox="1"/>
            <p:nvPr/>
          </p:nvSpPr>
          <p:spPr>
            <a:xfrm rot="20073476">
              <a:off x="5050129" y="1641966"/>
              <a:ext cx="828683" cy="2987232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3C6428-20FC-7CFD-493A-A45D12DC2C00}"/>
                </a:ext>
              </a:extLst>
            </p:cNvPr>
            <p:cNvSpPr txBox="1"/>
            <p:nvPr/>
          </p:nvSpPr>
          <p:spPr>
            <a:xfrm rot="16200000">
              <a:off x="594695" y="2231125"/>
              <a:ext cx="440297" cy="2282765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187C41-1601-2FBC-29F4-AA7DBCB44919}"/>
                </a:ext>
              </a:extLst>
            </p:cNvPr>
            <p:cNvSpPr txBox="1"/>
            <p:nvPr/>
          </p:nvSpPr>
          <p:spPr>
            <a:xfrm rot="9122483">
              <a:off x="-135405" y="3359540"/>
              <a:ext cx="718665" cy="2282765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B31029-48E8-DB3A-D1A9-E80CD74066BE}"/>
                </a:ext>
              </a:extLst>
            </p:cNvPr>
            <p:cNvSpPr txBox="1"/>
            <p:nvPr/>
          </p:nvSpPr>
          <p:spPr>
            <a:xfrm rot="1917382">
              <a:off x="638405" y="3627214"/>
              <a:ext cx="1167720" cy="1400881"/>
            </a:xfrm>
            <a:prstGeom prst="rect">
              <a:avLst/>
            </a:prstGeom>
            <a:noFill/>
          </p:spPr>
          <p:txBody>
            <a:bodyPr wrap="square" rtlCol="0">
              <a:prstTxWarp prst="textCircle">
                <a:avLst>
                  <a:gd name="adj" fmla="val 17732130"/>
                </a:avLst>
              </a:prstTxWarp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F118A4A-4316-D4F4-4795-3B65BE5D6ECF}"/>
                </a:ext>
              </a:extLst>
            </p:cNvPr>
            <p:cNvSpPr txBox="1"/>
            <p:nvPr/>
          </p:nvSpPr>
          <p:spPr>
            <a:xfrm>
              <a:off x="3759645" y="3531767"/>
              <a:ext cx="154777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Lorem </a:t>
              </a:r>
              <a:r>
                <a:rPr lang="en-US" sz="1100" dirty="0" err="1">
                  <a:latin typeface="Arial" panose="020B0604020202020204" pitchFamily="34" charset="0"/>
                  <a:cs typeface="Arial" panose="020B0604020202020204" pitchFamily="34" charset="0"/>
                </a:rPr>
                <a:t>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 is simply dummy text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5D09DEC-C9B5-2562-64F5-35B48F71AA72}"/>
                </a:ext>
              </a:extLst>
            </p:cNvPr>
            <p:cNvSpPr txBox="1"/>
            <p:nvPr/>
          </p:nvSpPr>
          <p:spPr>
            <a:xfrm>
              <a:off x="3759645" y="3297990"/>
              <a:ext cx="15477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F4D4C6-922C-54AE-8CAA-05D88BF84A69}"/>
                </a:ext>
              </a:extLst>
            </p:cNvPr>
            <p:cNvSpPr txBox="1"/>
            <p:nvPr/>
          </p:nvSpPr>
          <p:spPr>
            <a:xfrm>
              <a:off x="6731477" y="2143798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16F598-4653-EFCF-C157-A590F2F33931}"/>
                </a:ext>
              </a:extLst>
            </p:cNvPr>
            <p:cNvSpPr txBox="1"/>
            <p:nvPr/>
          </p:nvSpPr>
          <p:spPr>
            <a:xfrm>
              <a:off x="5633801" y="5562481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D6865E7-A947-6945-3C67-FE4EB92E31BB}"/>
                </a:ext>
              </a:extLst>
            </p:cNvPr>
            <p:cNvSpPr txBox="1"/>
            <p:nvPr/>
          </p:nvSpPr>
          <p:spPr>
            <a:xfrm>
              <a:off x="423873" y="2143798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72E967B-22F5-EDEB-7669-A481B0C24C28}"/>
                </a:ext>
              </a:extLst>
            </p:cNvPr>
            <p:cNvCxnSpPr/>
            <p:nvPr/>
          </p:nvCxnSpPr>
          <p:spPr bwMode="auto">
            <a:xfrm>
              <a:off x="5891483" y="2369945"/>
              <a:ext cx="7665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B2E3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8379AB4-19F6-2E84-D95E-6D1C527179FB}"/>
                </a:ext>
              </a:extLst>
            </p:cNvPr>
            <p:cNvCxnSpPr/>
            <p:nvPr/>
          </p:nvCxnSpPr>
          <p:spPr bwMode="auto">
            <a:xfrm flipH="1">
              <a:off x="2320097" y="2369945"/>
              <a:ext cx="766512" cy="0"/>
            </a:xfrm>
            <a:prstGeom prst="line">
              <a:avLst/>
            </a:prstGeom>
            <a:solidFill>
              <a:srgbClr val="0F1D37"/>
            </a:solidFill>
            <a:ln w="9525" cap="flat" cmpd="sng" algn="ctr">
              <a:solidFill>
                <a:srgbClr val="0F1D37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17FB11D4-F0CC-E23F-E3D1-3E6B8CAD12B8}"/>
                </a:ext>
              </a:extLst>
            </p:cNvPr>
            <p:cNvCxnSpPr/>
            <p:nvPr/>
          </p:nvCxnSpPr>
          <p:spPr bwMode="auto">
            <a:xfrm>
              <a:off x="4468613" y="5482260"/>
              <a:ext cx="1097280" cy="411480"/>
            </a:xfrm>
            <a:prstGeom prst="bentConnector3">
              <a:avLst>
                <a:gd name="adj1" fmla="val 383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rgbClr val="8EE7FF"/>
              </a:solidFill>
              <a:prstDash val="solid"/>
              <a:round/>
              <a:headEnd type="none" w="med" len="med"/>
              <a:tailEnd type="oval" w="med" len="med"/>
            </a:ln>
            <a:effectLst/>
          </p:spPr>
        </p:cxnSp>
        <p:sp>
          <p:nvSpPr>
            <p:cNvPr id="42" name="Freeform 376">
              <a:extLst>
                <a:ext uri="{FF2B5EF4-FFF2-40B4-BE49-F238E27FC236}">
                  <a16:creationId xmlns:a16="http://schemas.microsoft.com/office/drawing/2014/main" id="{301F1894-C693-AF53-B297-0023E93DD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31950" y="1963449"/>
              <a:ext cx="203200" cy="325437"/>
            </a:xfrm>
            <a:custGeom>
              <a:avLst/>
              <a:gdLst>
                <a:gd name="T0" fmla="*/ 113 w 133"/>
                <a:gd name="T1" fmla="*/ 0 h 213"/>
                <a:gd name="T2" fmla="*/ 20 w 133"/>
                <a:gd name="T3" fmla="*/ 0 h 213"/>
                <a:gd name="T4" fmla="*/ 0 w 133"/>
                <a:gd name="T5" fmla="*/ 20 h 213"/>
                <a:gd name="T6" fmla="*/ 0 w 133"/>
                <a:gd name="T7" fmla="*/ 193 h 213"/>
                <a:gd name="T8" fmla="*/ 20 w 133"/>
                <a:gd name="T9" fmla="*/ 213 h 213"/>
                <a:gd name="T10" fmla="*/ 113 w 133"/>
                <a:gd name="T11" fmla="*/ 213 h 213"/>
                <a:gd name="T12" fmla="*/ 133 w 133"/>
                <a:gd name="T13" fmla="*/ 193 h 213"/>
                <a:gd name="T14" fmla="*/ 133 w 133"/>
                <a:gd name="T15" fmla="*/ 20 h 213"/>
                <a:gd name="T16" fmla="*/ 113 w 133"/>
                <a:gd name="T17" fmla="*/ 0 h 213"/>
                <a:gd name="T18" fmla="*/ 40 w 133"/>
                <a:gd name="T19" fmla="*/ 10 h 213"/>
                <a:gd name="T20" fmla="*/ 93 w 133"/>
                <a:gd name="T21" fmla="*/ 10 h 213"/>
                <a:gd name="T22" fmla="*/ 93 w 133"/>
                <a:gd name="T23" fmla="*/ 17 h 213"/>
                <a:gd name="T24" fmla="*/ 40 w 133"/>
                <a:gd name="T25" fmla="*/ 17 h 213"/>
                <a:gd name="T26" fmla="*/ 40 w 133"/>
                <a:gd name="T27" fmla="*/ 10 h 213"/>
                <a:gd name="T28" fmla="*/ 67 w 133"/>
                <a:gd name="T29" fmla="*/ 200 h 213"/>
                <a:gd name="T30" fmla="*/ 53 w 133"/>
                <a:gd name="T31" fmla="*/ 187 h 213"/>
                <a:gd name="T32" fmla="*/ 67 w 133"/>
                <a:gd name="T33" fmla="*/ 173 h 213"/>
                <a:gd name="T34" fmla="*/ 80 w 133"/>
                <a:gd name="T35" fmla="*/ 187 h 213"/>
                <a:gd name="T36" fmla="*/ 67 w 133"/>
                <a:gd name="T37" fmla="*/ 200 h 213"/>
                <a:gd name="T38" fmla="*/ 120 w 133"/>
                <a:gd name="T39" fmla="*/ 160 h 213"/>
                <a:gd name="T40" fmla="*/ 13 w 133"/>
                <a:gd name="T41" fmla="*/ 160 h 213"/>
                <a:gd name="T42" fmla="*/ 13 w 133"/>
                <a:gd name="T43" fmla="*/ 27 h 213"/>
                <a:gd name="T44" fmla="*/ 120 w 133"/>
                <a:gd name="T45" fmla="*/ 27 h 213"/>
                <a:gd name="T46" fmla="*/ 120 w 133"/>
                <a:gd name="T47" fmla="*/ 16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3" h="213">
                  <a:moveTo>
                    <a:pt x="113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193"/>
                  </a:lnTo>
                  <a:cubicBezTo>
                    <a:pt x="0" y="204"/>
                    <a:pt x="9" y="213"/>
                    <a:pt x="20" y="213"/>
                  </a:cubicBezTo>
                  <a:lnTo>
                    <a:pt x="113" y="213"/>
                  </a:lnTo>
                  <a:cubicBezTo>
                    <a:pt x="124" y="213"/>
                    <a:pt x="133" y="204"/>
                    <a:pt x="133" y="193"/>
                  </a:cubicBezTo>
                  <a:lnTo>
                    <a:pt x="133" y="20"/>
                  </a:lnTo>
                  <a:cubicBezTo>
                    <a:pt x="133" y="9"/>
                    <a:pt x="124" y="0"/>
                    <a:pt x="113" y="0"/>
                  </a:cubicBezTo>
                  <a:close/>
                  <a:moveTo>
                    <a:pt x="40" y="10"/>
                  </a:moveTo>
                  <a:lnTo>
                    <a:pt x="93" y="10"/>
                  </a:lnTo>
                  <a:lnTo>
                    <a:pt x="93" y="17"/>
                  </a:lnTo>
                  <a:lnTo>
                    <a:pt x="40" y="17"/>
                  </a:lnTo>
                  <a:lnTo>
                    <a:pt x="40" y="10"/>
                  </a:lnTo>
                  <a:close/>
                  <a:moveTo>
                    <a:pt x="67" y="200"/>
                  </a:moveTo>
                  <a:cubicBezTo>
                    <a:pt x="59" y="200"/>
                    <a:pt x="53" y="194"/>
                    <a:pt x="53" y="187"/>
                  </a:cubicBezTo>
                  <a:cubicBezTo>
                    <a:pt x="53" y="179"/>
                    <a:pt x="59" y="173"/>
                    <a:pt x="67" y="173"/>
                  </a:cubicBezTo>
                  <a:cubicBezTo>
                    <a:pt x="74" y="173"/>
                    <a:pt x="80" y="179"/>
                    <a:pt x="80" y="187"/>
                  </a:cubicBezTo>
                  <a:cubicBezTo>
                    <a:pt x="80" y="194"/>
                    <a:pt x="74" y="200"/>
                    <a:pt x="67" y="200"/>
                  </a:cubicBezTo>
                  <a:close/>
                  <a:moveTo>
                    <a:pt x="120" y="160"/>
                  </a:moveTo>
                  <a:lnTo>
                    <a:pt x="13" y="160"/>
                  </a:lnTo>
                  <a:lnTo>
                    <a:pt x="13" y="27"/>
                  </a:lnTo>
                  <a:lnTo>
                    <a:pt x="120" y="27"/>
                  </a:lnTo>
                  <a:lnTo>
                    <a:pt x="120" y="160"/>
                  </a:ln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rgbClr val="00B2E3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3" name="Freeform 464">
              <a:extLst>
                <a:ext uri="{FF2B5EF4-FFF2-40B4-BE49-F238E27FC236}">
                  <a16:creationId xmlns:a16="http://schemas.microsoft.com/office/drawing/2014/main" id="{DEBA2DA8-5C82-6F8E-42B5-88BBAE69A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1565" y="2039778"/>
              <a:ext cx="285750" cy="265113"/>
            </a:xfrm>
            <a:custGeom>
              <a:avLst/>
              <a:gdLst>
                <a:gd name="T0" fmla="*/ 107 w 187"/>
                <a:gd name="T1" fmla="*/ 120 h 173"/>
                <a:gd name="T2" fmla="*/ 107 w 187"/>
                <a:gd name="T3" fmla="*/ 109 h 173"/>
                <a:gd name="T4" fmla="*/ 134 w 187"/>
                <a:gd name="T5" fmla="*/ 60 h 173"/>
                <a:gd name="T6" fmla="*/ 94 w 187"/>
                <a:gd name="T7" fmla="*/ 0 h 173"/>
                <a:gd name="T8" fmla="*/ 54 w 187"/>
                <a:gd name="T9" fmla="*/ 60 h 173"/>
                <a:gd name="T10" fmla="*/ 80 w 187"/>
                <a:gd name="T11" fmla="*/ 109 h 173"/>
                <a:gd name="T12" fmla="*/ 80 w 187"/>
                <a:gd name="T13" fmla="*/ 120 h 173"/>
                <a:gd name="T14" fmla="*/ 0 w 187"/>
                <a:gd name="T15" fmla="*/ 173 h 173"/>
                <a:gd name="T16" fmla="*/ 187 w 187"/>
                <a:gd name="T17" fmla="*/ 173 h 173"/>
                <a:gd name="T18" fmla="*/ 107 w 187"/>
                <a:gd name="T19" fmla="*/ 12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173">
                  <a:moveTo>
                    <a:pt x="107" y="120"/>
                  </a:moveTo>
                  <a:lnTo>
                    <a:pt x="107" y="109"/>
                  </a:lnTo>
                  <a:cubicBezTo>
                    <a:pt x="122" y="101"/>
                    <a:pt x="134" y="80"/>
                    <a:pt x="134" y="60"/>
                  </a:cubicBezTo>
                  <a:cubicBezTo>
                    <a:pt x="134" y="27"/>
                    <a:pt x="134" y="0"/>
                    <a:pt x="94" y="0"/>
                  </a:cubicBezTo>
                  <a:cubicBezTo>
                    <a:pt x="54" y="0"/>
                    <a:pt x="54" y="27"/>
                    <a:pt x="54" y="60"/>
                  </a:cubicBezTo>
                  <a:cubicBezTo>
                    <a:pt x="54" y="80"/>
                    <a:pt x="66" y="101"/>
                    <a:pt x="80" y="109"/>
                  </a:cubicBezTo>
                  <a:lnTo>
                    <a:pt x="80" y="120"/>
                  </a:lnTo>
                  <a:cubicBezTo>
                    <a:pt x="35" y="124"/>
                    <a:pt x="0" y="146"/>
                    <a:pt x="0" y="173"/>
                  </a:cubicBezTo>
                  <a:lnTo>
                    <a:pt x="187" y="173"/>
                  </a:lnTo>
                  <a:cubicBezTo>
                    <a:pt x="187" y="146"/>
                    <a:pt x="152" y="124"/>
                    <a:pt x="107" y="12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solidFill>
                <a:srgbClr val="0F1D37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4" name="Freeform 123">
              <a:extLst>
                <a:ext uri="{FF2B5EF4-FFF2-40B4-BE49-F238E27FC236}">
                  <a16:creationId xmlns:a16="http://schemas.microsoft.com/office/drawing/2014/main" id="{8EF9B977-C3AA-4824-4051-495CB86E3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83878" y="5563488"/>
              <a:ext cx="325438" cy="287338"/>
            </a:xfrm>
            <a:custGeom>
              <a:avLst/>
              <a:gdLst>
                <a:gd name="T0" fmla="*/ 213 w 213"/>
                <a:gd name="T1" fmla="*/ 76 h 188"/>
                <a:gd name="T2" fmla="*/ 186 w 213"/>
                <a:gd name="T3" fmla="*/ 0 h 188"/>
                <a:gd name="T4" fmla="*/ 186 w 213"/>
                <a:gd name="T5" fmla="*/ 0 h 188"/>
                <a:gd name="T6" fmla="*/ 169 w 213"/>
                <a:gd name="T7" fmla="*/ 0 h 188"/>
                <a:gd name="T8" fmla="*/ 70 w 213"/>
                <a:gd name="T9" fmla="*/ 43 h 188"/>
                <a:gd name="T10" fmla="*/ 67 w 213"/>
                <a:gd name="T11" fmla="*/ 76 h 188"/>
                <a:gd name="T12" fmla="*/ 70 w 213"/>
                <a:gd name="T13" fmla="*/ 110 h 188"/>
                <a:gd name="T14" fmla="*/ 169 w 213"/>
                <a:gd name="T15" fmla="*/ 153 h 188"/>
                <a:gd name="T16" fmla="*/ 186 w 213"/>
                <a:gd name="T17" fmla="*/ 153 h 188"/>
                <a:gd name="T18" fmla="*/ 186 w 213"/>
                <a:gd name="T19" fmla="*/ 153 h 188"/>
                <a:gd name="T20" fmla="*/ 213 w 213"/>
                <a:gd name="T21" fmla="*/ 76 h 188"/>
                <a:gd name="T22" fmla="*/ 180 w 213"/>
                <a:gd name="T23" fmla="*/ 141 h 188"/>
                <a:gd name="T24" fmla="*/ 175 w 213"/>
                <a:gd name="T25" fmla="*/ 138 h 188"/>
                <a:gd name="T26" fmla="*/ 168 w 213"/>
                <a:gd name="T27" fmla="*/ 125 h 188"/>
                <a:gd name="T28" fmla="*/ 160 w 213"/>
                <a:gd name="T29" fmla="*/ 76 h 188"/>
                <a:gd name="T30" fmla="*/ 168 w 213"/>
                <a:gd name="T31" fmla="*/ 28 h 188"/>
                <a:gd name="T32" fmla="*/ 175 w 213"/>
                <a:gd name="T33" fmla="*/ 15 h 188"/>
                <a:gd name="T34" fmla="*/ 180 w 213"/>
                <a:gd name="T35" fmla="*/ 12 h 188"/>
                <a:gd name="T36" fmla="*/ 185 w 213"/>
                <a:gd name="T37" fmla="*/ 15 h 188"/>
                <a:gd name="T38" fmla="*/ 193 w 213"/>
                <a:gd name="T39" fmla="*/ 28 h 188"/>
                <a:gd name="T40" fmla="*/ 200 w 213"/>
                <a:gd name="T41" fmla="*/ 76 h 188"/>
                <a:gd name="T42" fmla="*/ 193 w 213"/>
                <a:gd name="T43" fmla="*/ 125 h 188"/>
                <a:gd name="T44" fmla="*/ 185 w 213"/>
                <a:gd name="T45" fmla="*/ 138 h 188"/>
                <a:gd name="T46" fmla="*/ 180 w 213"/>
                <a:gd name="T47" fmla="*/ 141 h 188"/>
                <a:gd name="T48" fmla="*/ 52 w 213"/>
                <a:gd name="T49" fmla="*/ 76 h 188"/>
                <a:gd name="T50" fmla="*/ 55 w 213"/>
                <a:gd name="T51" fmla="*/ 45 h 188"/>
                <a:gd name="T52" fmla="*/ 26 w 213"/>
                <a:gd name="T53" fmla="*/ 48 h 188"/>
                <a:gd name="T54" fmla="*/ 12 w 213"/>
                <a:gd name="T55" fmla="*/ 48 h 188"/>
                <a:gd name="T56" fmla="*/ 0 w 213"/>
                <a:gd name="T57" fmla="*/ 67 h 188"/>
                <a:gd name="T58" fmla="*/ 0 w 213"/>
                <a:gd name="T59" fmla="*/ 86 h 188"/>
                <a:gd name="T60" fmla="*/ 12 w 213"/>
                <a:gd name="T61" fmla="*/ 105 h 188"/>
                <a:gd name="T62" fmla="*/ 26 w 213"/>
                <a:gd name="T63" fmla="*/ 105 h 188"/>
                <a:gd name="T64" fmla="*/ 55 w 213"/>
                <a:gd name="T65" fmla="*/ 107 h 188"/>
                <a:gd name="T66" fmla="*/ 52 w 213"/>
                <a:gd name="T67" fmla="*/ 76 h 188"/>
                <a:gd name="T68" fmla="*/ 77 w 213"/>
                <a:gd name="T69" fmla="*/ 121 h 188"/>
                <a:gd name="T70" fmla="*/ 50 w 213"/>
                <a:gd name="T71" fmla="*/ 116 h 188"/>
                <a:gd name="T72" fmla="*/ 67 w 213"/>
                <a:gd name="T73" fmla="*/ 183 h 188"/>
                <a:gd name="T74" fmla="*/ 75 w 213"/>
                <a:gd name="T75" fmla="*/ 187 h 188"/>
                <a:gd name="T76" fmla="*/ 99 w 213"/>
                <a:gd name="T77" fmla="*/ 177 h 188"/>
                <a:gd name="T78" fmla="*/ 102 w 213"/>
                <a:gd name="T79" fmla="*/ 169 h 188"/>
                <a:gd name="T80" fmla="*/ 77 w 213"/>
                <a:gd name="T81" fmla="*/ 121 h 188"/>
                <a:gd name="T82" fmla="*/ 180 w 213"/>
                <a:gd name="T83" fmla="*/ 101 h 188"/>
                <a:gd name="T84" fmla="*/ 178 w 213"/>
                <a:gd name="T85" fmla="*/ 100 h 188"/>
                <a:gd name="T86" fmla="*/ 175 w 213"/>
                <a:gd name="T87" fmla="*/ 95 h 188"/>
                <a:gd name="T88" fmla="*/ 172 w 213"/>
                <a:gd name="T89" fmla="*/ 76 h 188"/>
                <a:gd name="T90" fmla="*/ 175 w 213"/>
                <a:gd name="T91" fmla="*/ 58 h 188"/>
                <a:gd name="T92" fmla="*/ 178 w 213"/>
                <a:gd name="T93" fmla="*/ 53 h 188"/>
                <a:gd name="T94" fmla="*/ 180 w 213"/>
                <a:gd name="T95" fmla="*/ 52 h 188"/>
                <a:gd name="T96" fmla="*/ 182 w 213"/>
                <a:gd name="T97" fmla="*/ 53 h 188"/>
                <a:gd name="T98" fmla="*/ 185 w 213"/>
                <a:gd name="T99" fmla="*/ 58 h 188"/>
                <a:gd name="T100" fmla="*/ 188 w 213"/>
                <a:gd name="T101" fmla="*/ 76 h 188"/>
                <a:gd name="T102" fmla="*/ 185 w 213"/>
                <a:gd name="T103" fmla="*/ 95 h 188"/>
                <a:gd name="T104" fmla="*/ 182 w 213"/>
                <a:gd name="T105" fmla="*/ 100 h 188"/>
                <a:gd name="T106" fmla="*/ 180 w 213"/>
                <a:gd name="T107" fmla="*/ 10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3" h="188">
                  <a:moveTo>
                    <a:pt x="213" y="76"/>
                  </a:moveTo>
                  <a:cubicBezTo>
                    <a:pt x="213" y="35"/>
                    <a:pt x="201" y="1"/>
                    <a:pt x="186" y="0"/>
                  </a:cubicBezTo>
                  <a:lnTo>
                    <a:pt x="186" y="0"/>
                  </a:lnTo>
                  <a:lnTo>
                    <a:pt x="169" y="0"/>
                  </a:lnTo>
                  <a:cubicBezTo>
                    <a:pt x="169" y="0"/>
                    <a:pt x="128" y="31"/>
                    <a:pt x="70" y="43"/>
                  </a:cubicBezTo>
                  <a:cubicBezTo>
                    <a:pt x="68" y="52"/>
                    <a:pt x="67" y="63"/>
                    <a:pt x="67" y="76"/>
                  </a:cubicBezTo>
                  <a:cubicBezTo>
                    <a:pt x="67" y="89"/>
                    <a:pt x="68" y="101"/>
                    <a:pt x="70" y="110"/>
                  </a:cubicBezTo>
                  <a:cubicBezTo>
                    <a:pt x="128" y="122"/>
                    <a:pt x="169" y="153"/>
                    <a:pt x="169" y="153"/>
                  </a:cubicBezTo>
                  <a:lnTo>
                    <a:pt x="186" y="153"/>
                  </a:lnTo>
                  <a:cubicBezTo>
                    <a:pt x="186" y="153"/>
                    <a:pt x="186" y="153"/>
                    <a:pt x="186" y="153"/>
                  </a:cubicBezTo>
                  <a:cubicBezTo>
                    <a:pt x="201" y="152"/>
                    <a:pt x="213" y="118"/>
                    <a:pt x="213" y="76"/>
                  </a:cubicBezTo>
                  <a:close/>
                  <a:moveTo>
                    <a:pt x="180" y="141"/>
                  </a:moveTo>
                  <a:cubicBezTo>
                    <a:pt x="178" y="141"/>
                    <a:pt x="176" y="139"/>
                    <a:pt x="175" y="138"/>
                  </a:cubicBezTo>
                  <a:cubicBezTo>
                    <a:pt x="172" y="135"/>
                    <a:pt x="170" y="130"/>
                    <a:pt x="168" y="125"/>
                  </a:cubicBezTo>
                  <a:cubicBezTo>
                    <a:pt x="163" y="112"/>
                    <a:pt x="160" y="95"/>
                    <a:pt x="160" y="76"/>
                  </a:cubicBezTo>
                  <a:cubicBezTo>
                    <a:pt x="160" y="58"/>
                    <a:pt x="163" y="41"/>
                    <a:pt x="168" y="28"/>
                  </a:cubicBezTo>
                  <a:cubicBezTo>
                    <a:pt x="170" y="23"/>
                    <a:pt x="172" y="18"/>
                    <a:pt x="175" y="15"/>
                  </a:cubicBezTo>
                  <a:cubicBezTo>
                    <a:pt x="176" y="14"/>
                    <a:pt x="178" y="12"/>
                    <a:pt x="180" y="12"/>
                  </a:cubicBezTo>
                  <a:cubicBezTo>
                    <a:pt x="182" y="12"/>
                    <a:pt x="184" y="14"/>
                    <a:pt x="185" y="15"/>
                  </a:cubicBezTo>
                  <a:cubicBezTo>
                    <a:pt x="188" y="18"/>
                    <a:pt x="190" y="23"/>
                    <a:pt x="193" y="28"/>
                  </a:cubicBezTo>
                  <a:cubicBezTo>
                    <a:pt x="198" y="41"/>
                    <a:pt x="200" y="58"/>
                    <a:pt x="200" y="76"/>
                  </a:cubicBezTo>
                  <a:cubicBezTo>
                    <a:pt x="200" y="95"/>
                    <a:pt x="198" y="112"/>
                    <a:pt x="193" y="125"/>
                  </a:cubicBezTo>
                  <a:cubicBezTo>
                    <a:pt x="191" y="130"/>
                    <a:pt x="188" y="135"/>
                    <a:pt x="185" y="138"/>
                  </a:cubicBezTo>
                  <a:cubicBezTo>
                    <a:pt x="184" y="139"/>
                    <a:pt x="182" y="141"/>
                    <a:pt x="180" y="141"/>
                  </a:cubicBezTo>
                  <a:close/>
                  <a:moveTo>
                    <a:pt x="52" y="76"/>
                  </a:moveTo>
                  <a:cubicBezTo>
                    <a:pt x="52" y="66"/>
                    <a:pt x="53" y="55"/>
                    <a:pt x="55" y="45"/>
                  </a:cubicBezTo>
                  <a:cubicBezTo>
                    <a:pt x="45" y="47"/>
                    <a:pt x="36" y="48"/>
                    <a:pt x="26" y="48"/>
                  </a:cubicBezTo>
                  <a:lnTo>
                    <a:pt x="12" y="48"/>
                  </a:lnTo>
                  <a:lnTo>
                    <a:pt x="0" y="67"/>
                  </a:lnTo>
                  <a:lnTo>
                    <a:pt x="0" y="86"/>
                  </a:lnTo>
                  <a:lnTo>
                    <a:pt x="12" y="105"/>
                  </a:lnTo>
                  <a:lnTo>
                    <a:pt x="26" y="105"/>
                  </a:lnTo>
                  <a:cubicBezTo>
                    <a:pt x="36" y="105"/>
                    <a:pt x="45" y="106"/>
                    <a:pt x="55" y="107"/>
                  </a:cubicBezTo>
                  <a:cubicBezTo>
                    <a:pt x="53" y="98"/>
                    <a:pt x="52" y="87"/>
                    <a:pt x="52" y="76"/>
                  </a:cubicBezTo>
                  <a:close/>
                  <a:moveTo>
                    <a:pt x="77" y="121"/>
                  </a:moveTo>
                  <a:lnTo>
                    <a:pt x="50" y="116"/>
                  </a:lnTo>
                  <a:lnTo>
                    <a:pt x="67" y="183"/>
                  </a:lnTo>
                  <a:cubicBezTo>
                    <a:pt x="68" y="186"/>
                    <a:pt x="71" y="188"/>
                    <a:pt x="75" y="187"/>
                  </a:cubicBezTo>
                  <a:lnTo>
                    <a:pt x="99" y="177"/>
                  </a:lnTo>
                  <a:cubicBezTo>
                    <a:pt x="103" y="175"/>
                    <a:pt x="104" y="172"/>
                    <a:pt x="102" y="169"/>
                  </a:cubicBezTo>
                  <a:lnTo>
                    <a:pt x="77" y="121"/>
                  </a:lnTo>
                  <a:close/>
                  <a:moveTo>
                    <a:pt x="180" y="101"/>
                  </a:moveTo>
                  <a:cubicBezTo>
                    <a:pt x="179" y="101"/>
                    <a:pt x="179" y="101"/>
                    <a:pt x="178" y="100"/>
                  </a:cubicBezTo>
                  <a:cubicBezTo>
                    <a:pt x="177" y="99"/>
                    <a:pt x="176" y="97"/>
                    <a:pt x="175" y="95"/>
                  </a:cubicBezTo>
                  <a:cubicBezTo>
                    <a:pt x="173" y="90"/>
                    <a:pt x="172" y="83"/>
                    <a:pt x="172" y="76"/>
                  </a:cubicBezTo>
                  <a:cubicBezTo>
                    <a:pt x="172" y="69"/>
                    <a:pt x="173" y="63"/>
                    <a:pt x="175" y="58"/>
                  </a:cubicBezTo>
                  <a:cubicBezTo>
                    <a:pt x="176" y="56"/>
                    <a:pt x="177" y="54"/>
                    <a:pt x="178" y="53"/>
                  </a:cubicBezTo>
                  <a:cubicBezTo>
                    <a:pt x="179" y="52"/>
                    <a:pt x="179" y="52"/>
                    <a:pt x="180" y="52"/>
                  </a:cubicBezTo>
                  <a:cubicBezTo>
                    <a:pt x="181" y="52"/>
                    <a:pt x="182" y="52"/>
                    <a:pt x="182" y="53"/>
                  </a:cubicBezTo>
                  <a:cubicBezTo>
                    <a:pt x="183" y="54"/>
                    <a:pt x="184" y="56"/>
                    <a:pt x="185" y="58"/>
                  </a:cubicBezTo>
                  <a:cubicBezTo>
                    <a:pt x="187" y="63"/>
                    <a:pt x="188" y="69"/>
                    <a:pt x="188" y="76"/>
                  </a:cubicBezTo>
                  <a:cubicBezTo>
                    <a:pt x="188" y="83"/>
                    <a:pt x="187" y="90"/>
                    <a:pt x="185" y="95"/>
                  </a:cubicBezTo>
                  <a:cubicBezTo>
                    <a:pt x="184" y="97"/>
                    <a:pt x="183" y="99"/>
                    <a:pt x="182" y="100"/>
                  </a:cubicBezTo>
                  <a:cubicBezTo>
                    <a:pt x="182" y="101"/>
                    <a:pt x="181" y="101"/>
                    <a:pt x="180" y="10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2BEEDFDB-8462-4354-2285-802628294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276" y="3608356"/>
            <a:ext cx="60325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66B1D9-855C-96EC-96F5-C8A6B2AB3F73}"/>
              </a:ext>
            </a:extLst>
          </p:cNvPr>
          <p:cNvSpPr txBox="1"/>
          <p:nvPr/>
        </p:nvSpPr>
        <p:spPr>
          <a:xfrm>
            <a:off x="3187116" y="4329335"/>
            <a:ext cx="8229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cs typeface="Calibri" panose="020F0502020204030204" pitchFamily="34" charset="0"/>
              </a:rPr>
              <a:t>Example Text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9EA42B-AEFC-E0B1-FFD7-126EE4464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1476" y="3608356"/>
            <a:ext cx="61913" cy="61913"/>
          </a:xfrm>
          <a:prstGeom prst="ellipse">
            <a:avLst/>
          </a:pr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FDD92E-12E4-203E-3EFB-B866843CBBAB}"/>
              </a:ext>
            </a:extLst>
          </p:cNvPr>
          <p:cNvSpPr/>
          <p:nvPr/>
        </p:nvSpPr>
        <p:spPr bwMode="auto">
          <a:xfrm>
            <a:off x="2976605" y="4031458"/>
            <a:ext cx="274320" cy="274320"/>
          </a:xfrm>
          <a:prstGeom prst="ellipse">
            <a:avLst/>
          </a:prstGeom>
          <a:noFill/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1061" rIns="0" bIns="4106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14388">
              <a:lnSpc>
                <a:spcPct val="90000"/>
              </a:lnSpc>
            </a:pPr>
            <a:r>
              <a:rPr lang="en-US" sz="1200" b="1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 and Spokes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1A2DD96B-7DEF-39B9-1DC4-7570415C1FBC}"/>
              </a:ext>
            </a:extLst>
          </p:cNvPr>
          <p:cNvSpPr>
            <a:spLocks/>
          </p:cNvSpPr>
          <p:nvPr/>
        </p:nvSpPr>
        <p:spPr bwMode="auto">
          <a:xfrm>
            <a:off x="8003198" y="3362252"/>
            <a:ext cx="327025" cy="225425"/>
          </a:xfrm>
          <a:custGeom>
            <a:avLst/>
            <a:gdLst>
              <a:gd name="T0" fmla="*/ 213 w 213"/>
              <a:gd name="T1" fmla="*/ 94 h 147"/>
              <a:gd name="T2" fmla="*/ 213 w 213"/>
              <a:gd name="T3" fmla="*/ 14 h 147"/>
              <a:gd name="T4" fmla="*/ 53 w 213"/>
              <a:gd name="T5" fmla="*/ 14 h 147"/>
              <a:gd name="T6" fmla="*/ 40 w 213"/>
              <a:gd name="T7" fmla="*/ 0 h 147"/>
              <a:gd name="T8" fmla="*/ 0 w 213"/>
              <a:gd name="T9" fmla="*/ 0 h 147"/>
              <a:gd name="T10" fmla="*/ 0 w 213"/>
              <a:gd name="T11" fmla="*/ 14 h 147"/>
              <a:gd name="T12" fmla="*/ 27 w 213"/>
              <a:gd name="T13" fmla="*/ 14 h 147"/>
              <a:gd name="T14" fmla="*/ 37 w 213"/>
              <a:gd name="T15" fmla="*/ 100 h 147"/>
              <a:gd name="T16" fmla="*/ 27 w 213"/>
              <a:gd name="T17" fmla="*/ 120 h 147"/>
              <a:gd name="T18" fmla="*/ 53 w 213"/>
              <a:gd name="T19" fmla="*/ 147 h 147"/>
              <a:gd name="T20" fmla="*/ 213 w 213"/>
              <a:gd name="T21" fmla="*/ 147 h 147"/>
              <a:gd name="T22" fmla="*/ 213 w 213"/>
              <a:gd name="T23" fmla="*/ 134 h 147"/>
              <a:gd name="T24" fmla="*/ 53 w 213"/>
              <a:gd name="T25" fmla="*/ 134 h 147"/>
              <a:gd name="T26" fmla="*/ 40 w 213"/>
              <a:gd name="T27" fmla="*/ 120 h 147"/>
              <a:gd name="T28" fmla="*/ 40 w 213"/>
              <a:gd name="T29" fmla="*/ 120 h 147"/>
              <a:gd name="T30" fmla="*/ 213 w 213"/>
              <a:gd name="T31" fmla="*/ 94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" h="147">
                <a:moveTo>
                  <a:pt x="213" y="94"/>
                </a:moveTo>
                <a:lnTo>
                  <a:pt x="213" y="14"/>
                </a:lnTo>
                <a:lnTo>
                  <a:pt x="53" y="14"/>
                </a:lnTo>
                <a:cubicBezTo>
                  <a:pt x="53" y="6"/>
                  <a:pt x="47" y="0"/>
                  <a:pt x="40" y="0"/>
                </a:cubicBezTo>
                <a:lnTo>
                  <a:pt x="0" y="0"/>
                </a:lnTo>
                <a:lnTo>
                  <a:pt x="0" y="14"/>
                </a:lnTo>
                <a:lnTo>
                  <a:pt x="27" y="14"/>
                </a:lnTo>
                <a:lnTo>
                  <a:pt x="37" y="100"/>
                </a:lnTo>
                <a:cubicBezTo>
                  <a:pt x="31" y="104"/>
                  <a:pt x="27" y="112"/>
                  <a:pt x="27" y="120"/>
                </a:cubicBezTo>
                <a:cubicBezTo>
                  <a:pt x="27" y="135"/>
                  <a:pt x="39" y="147"/>
                  <a:pt x="53" y="147"/>
                </a:cubicBezTo>
                <a:lnTo>
                  <a:pt x="213" y="147"/>
                </a:lnTo>
                <a:lnTo>
                  <a:pt x="213" y="134"/>
                </a:lnTo>
                <a:lnTo>
                  <a:pt x="53" y="134"/>
                </a:lnTo>
                <a:cubicBezTo>
                  <a:pt x="46" y="134"/>
                  <a:pt x="40" y="128"/>
                  <a:pt x="40" y="120"/>
                </a:cubicBezTo>
                <a:lnTo>
                  <a:pt x="40" y="120"/>
                </a:lnTo>
                <a:lnTo>
                  <a:pt x="213" y="94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15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Flare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40DAE0-0A4D-2066-B54A-659AEC00FC9E}"/>
              </a:ext>
            </a:extLst>
          </p:cNvPr>
          <p:cNvGrpSpPr/>
          <p:nvPr/>
        </p:nvGrpSpPr>
        <p:grpSpPr>
          <a:xfrm>
            <a:off x="2005455" y="1855543"/>
            <a:ext cx="8184266" cy="3753805"/>
            <a:chOff x="477915" y="2007277"/>
            <a:chExt cx="8184266" cy="375380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6376D55-652B-18B5-A221-0F4FE0F16D9B}"/>
                </a:ext>
              </a:extLst>
            </p:cNvPr>
            <p:cNvGrpSpPr/>
            <p:nvPr/>
          </p:nvGrpSpPr>
          <p:grpSpPr>
            <a:xfrm>
              <a:off x="5477466" y="2495835"/>
              <a:ext cx="1283839" cy="881811"/>
              <a:chOff x="5486841" y="2708475"/>
              <a:chExt cx="1283839" cy="881811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42FC75A-F25D-762D-CADE-A1C9CB68F516}"/>
                  </a:ext>
                </a:extLst>
              </p:cNvPr>
              <p:cNvSpPr/>
              <p:nvPr/>
            </p:nvSpPr>
            <p:spPr bwMode="auto">
              <a:xfrm>
                <a:off x="5888869" y="2708475"/>
                <a:ext cx="881811" cy="88181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F0895C6-DB1C-2266-E84D-ACC46C750248}"/>
                  </a:ext>
                </a:extLst>
              </p:cNvPr>
              <p:cNvSpPr/>
              <p:nvPr/>
            </p:nvSpPr>
            <p:spPr bwMode="auto">
              <a:xfrm>
                <a:off x="5486841" y="3103660"/>
                <a:ext cx="457200" cy="9144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B7F0C23-A825-83FD-55F6-D24C32DADA88}"/>
                </a:ext>
              </a:extLst>
            </p:cNvPr>
            <p:cNvGrpSpPr/>
            <p:nvPr/>
          </p:nvGrpSpPr>
          <p:grpSpPr>
            <a:xfrm rot="16200000" flipH="1">
              <a:off x="3930081" y="4037091"/>
              <a:ext cx="1283839" cy="881811"/>
              <a:chOff x="5486841" y="2708475"/>
              <a:chExt cx="1283839" cy="881811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995EA880-76CA-B96D-CDF9-2C5BDB4B7FB9}"/>
                  </a:ext>
                </a:extLst>
              </p:cNvPr>
              <p:cNvSpPr/>
              <p:nvPr/>
            </p:nvSpPr>
            <p:spPr bwMode="auto">
              <a:xfrm>
                <a:off x="5888869" y="2708475"/>
                <a:ext cx="881811" cy="88181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E355374F-3EBE-C42F-F3DE-8C82440425B9}"/>
                  </a:ext>
                </a:extLst>
              </p:cNvPr>
              <p:cNvSpPr/>
              <p:nvPr/>
            </p:nvSpPr>
            <p:spPr bwMode="auto">
              <a:xfrm>
                <a:off x="5486841" y="3103660"/>
                <a:ext cx="457200" cy="9144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6C58643-C62C-79B5-F893-729D9EFED56A}"/>
                </a:ext>
              </a:extLst>
            </p:cNvPr>
            <p:cNvGrpSpPr/>
            <p:nvPr/>
          </p:nvGrpSpPr>
          <p:grpSpPr>
            <a:xfrm flipH="1">
              <a:off x="2382695" y="2495835"/>
              <a:ext cx="1283839" cy="881811"/>
              <a:chOff x="5486841" y="2708475"/>
              <a:chExt cx="1283839" cy="881811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DEA4EB6-174D-F7F8-2A71-8EDCC49F532D}"/>
                  </a:ext>
                </a:extLst>
              </p:cNvPr>
              <p:cNvSpPr/>
              <p:nvPr/>
            </p:nvSpPr>
            <p:spPr bwMode="auto">
              <a:xfrm>
                <a:off x="5888869" y="2708475"/>
                <a:ext cx="881811" cy="881811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8145F830-BF6F-27A0-EAA2-199EFCBF75D6}"/>
                  </a:ext>
                </a:extLst>
              </p:cNvPr>
              <p:cNvSpPr/>
              <p:nvPr/>
            </p:nvSpPr>
            <p:spPr bwMode="auto">
              <a:xfrm>
                <a:off x="5486841" y="3103660"/>
                <a:ext cx="457200" cy="91440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6BCC686-00F9-BD12-0967-0F2F7CCE1407}"/>
                </a:ext>
              </a:extLst>
            </p:cNvPr>
            <p:cNvGrpSpPr/>
            <p:nvPr/>
          </p:nvGrpSpPr>
          <p:grpSpPr>
            <a:xfrm rot="18882261" flipH="1">
              <a:off x="2832492" y="3571845"/>
              <a:ext cx="1283839" cy="881811"/>
              <a:chOff x="5486841" y="2708475"/>
              <a:chExt cx="1283839" cy="881811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8E7272BB-B727-755B-CD64-44E88C5F524B}"/>
                  </a:ext>
                </a:extLst>
              </p:cNvPr>
              <p:cNvSpPr/>
              <p:nvPr/>
            </p:nvSpPr>
            <p:spPr bwMode="auto">
              <a:xfrm>
                <a:off x="5888869" y="2708475"/>
                <a:ext cx="881811" cy="881811"/>
              </a:xfrm>
              <a:prstGeom prst="ellipse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0F4D4DE-FF59-E093-072B-9EB26542E5ED}"/>
                  </a:ext>
                </a:extLst>
              </p:cNvPr>
              <p:cNvSpPr/>
              <p:nvPr/>
            </p:nvSpPr>
            <p:spPr bwMode="auto">
              <a:xfrm>
                <a:off x="5486841" y="3103660"/>
                <a:ext cx="457200" cy="91440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D057B1B-56FC-B97B-C59C-DA7AA70F0553}"/>
                </a:ext>
              </a:extLst>
            </p:cNvPr>
            <p:cNvGrpSpPr/>
            <p:nvPr/>
          </p:nvGrpSpPr>
          <p:grpSpPr>
            <a:xfrm rot="13532186" flipH="1">
              <a:off x="5019666" y="3567460"/>
              <a:ext cx="1283839" cy="881811"/>
              <a:chOff x="5486841" y="2708475"/>
              <a:chExt cx="1283839" cy="881811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1C61E704-5311-F9D4-98EF-2E8ACBF33E53}"/>
                  </a:ext>
                </a:extLst>
              </p:cNvPr>
              <p:cNvSpPr/>
              <p:nvPr/>
            </p:nvSpPr>
            <p:spPr bwMode="auto">
              <a:xfrm>
                <a:off x="5888869" y="2708475"/>
                <a:ext cx="881811" cy="88181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2402DD5-CD44-2DF5-55E8-A35C75978626}"/>
                  </a:ext>
                </a:extLst>
              </p:cNvPr>
              <p:cNvSpPr/>
              <p:nvPr/>
            </p:nvSpPr>
            <p:spPr bwMode="auto">
              <a:xfrm>
                <a:off x="5486841" y="3103660"/>
                <a:ext cx="457200" cy="914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E3C729B-1D15-9003-2859-2947DEFE8E75}"/>
                </a:ext>
              </a:extLst>
            </p:cNvPr>
            <p:cNvGrpSpPr/>
            <p:nvPr/>
          </p:nvGrpSpPr>
          <p:grpSpPr>
            <a:xfrm>
              <a:off x="3657600" y="2007277"/>
              <a:ext cx="1828800" cy="1828800"/>
              <a:chOff x="3658010" y="2280847"/>
              <a:chExt cx="1828800" cy="1828800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7E7AABAE-C33F-39A6-6A7F-D1E53F16D875}"/>
                  </a:ext>
                </a:extLst>
              </p:cNvPr>
              <p:cNvSpPr/>
              <p:nvPr/>
            </p:nvSpPr>
            <p:spPr bwMode="auto">
              <a:xfrm rot="5400000">
                <a:off x="3658010" y="2280847"/>
                <a:ext cx="1828800" cy="1828800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6F989E7F-CC91-AF79-DD61-21E16C49C648}"/>
                  </a:ext>
                </a:extLst>
              </p:cNvPr>
              <p:cNvGrpSpPr/>
              <p:nvPr/>
            </p:nvGrpSpPr>
            <p:grpSpPr>
              <a:xfrm>
                <a:off x="3798112" y="2885511"/>
                <a:ext cx="1547775" cy="664664"/>
                <a:chOff x="2445780" y="3496380"/>
                <a:chExt cx="1547775" cy="664664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170CDDB3-2A69-B04A-4A47-7FD61FD9768C}"/>
                    </a:ext>
                  </a:extLst>
                </p:cNvPr>
                <p:cNvSpPr txBox="1"/>
                <p:nvPr/>
              </p:nvSpPr>
              <p:spPr>
                <a:xfrm>
                  <a:off x="2445780" y="3730157"/>
                  <a:ext cx="1547775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Lorem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ipsum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simply dummy text 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7EF1A19-1467-BC6C-299E-2809D5C5B941}"/>
                    </a:ext>
                  </a:extLst>
                </p:cNvPr>
                <p:cNvSpPr txBox="1"/>
                <p:nvPr/>
              </p:nvSpPr>
              <p:spPr>
                <a:xfrm>
                  <a:off x="2445780" y="3496380"/>
                  <a:ext cx="1547775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 TEXT</a:t>
                  </a:r>
                </a:p>
              </p:txBody>
            </p:sp>
          </p:grpSp>
        </p:grpSp>
        <p:sp>
          <p:nvSpPr>
            <p:cNvPr id="14" name="Freeform 464">
              <a:extLst>
                <a:ext uri="{FF2B5EF4-FFF2-40B4-BE49-F238E27FC236}">
                  <a16:creationId xmlns:a16="http://schemas.microsoft.com/office/drawing/2014/main" id="{28F65767-CF60-F847-C74B-630AA5545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0725" y="2789120"/>
              <a:ext cx="285750" cy="265113"/>
            </a:xfrm>
            <a:custGeom>
              <a:avLst/>
              <a:gdLst>
                <a:gd name="T0" fmla="*/ 107 w 187"/>
                <a:gd name="T1" fmla="*/ 120 h 173"/>
                <a:gd name="T2" fmla="*/ 107 w 187"/>
                <a:gd name="T3" fmla="*/ 109 h 173"/>
                <a:gd name="T4" fmla="*/ 134 w 187"/>
                <a:gd name="T5" fmla="*/ 60 h 173"/>
                <a:gd name="T6" fmla="*/ 94 w 187"/>
                <a:gd name="T7" fmla="*/ 0 h 173"/>
                <a:gd name="T8" fmla="*/ 54 w 187"/>
                <a:gd name="T9" fmla="*/ 60 h 173"/>
                <a:gd name="T10" fmla="*/ 80 w 187"/>
                <a:gd name="T11" fmla="*/ 109 h 173"/>
                <a:gd name="T12" fmla="*/ 80 w 187"/>
                <a:gd name="T13" fmla="*/ 120 h 173"/>
                <a:gd name="T14" fmla="*/ 0 w 187"/>
                <a:gd name="T15" fmla="*/ 173 h 173"/>
                <a:gd name="T16" fmla="*/ 187 w 187"/>
                <a:gd name="T17" fmla="*/ 173 h 173"/>
                <a:gd name="T18" fmla="*/ 107 w 187"/>
                <a:gd name="T19" fmla="*/ 12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173">
                  <a:moveTo>
                    <a:pt x="107" y="120"/>
                  </a:moveTo>
                  <a:lnTo>
                    <a:pt x="107" y="109"/>
                  </a:lnTo>
                  <a:cubicBezTo>
                    <a:pt x="122" y="101"/>
                    <a:pt x="134" y="80"/>
                    <a:pt x="134" y="60"/>
                  </a:cubicBezTo>
                  <a:cubicBezTo>
                    <a:pt x="134" y="27"/>
                    <a:pt x="134" y="0"/>
                    <a:pt x="94" y="0"/>
                  </a:cubicBezTo>
                  <a:cubicBezTo>
                    <a:pt x="54" y="0"/>
                    <a:pt x="54" y="27"/>
                    <a:pt x="54" y="60"/>
                  </a:cubicBezTo>
                  <a:cubicBezTo>
                    <a:pt x="54" y="80"/>
                    <a:pt x="66" y="101"/>
                    <a:pt x="80" y="109"/>
                  </a:cubicBezTo>
                  <a:lnTo>
                    <a:pt x="80" y="120"/>
                  </a:lnTo>
                  <a:cubicBezTo>
                    <a:pt x="35" y="124"/>
                    <a:pt x="0" y="146"/>
                    <a:pt x="0" y="173"/>
                  </a:cubicBezTo>
                  <a:lnTo>
                    <a:pt x="187" y="173"/>
                  </a:lnTo>
                  <a:cubicBezTo>
                    <a:pt x="187" y="146"/>
                    <a:pt x="152" y="124"/>
                    <a:pt x="107" y="12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5" name="Group 467">
              <a:extLst>
                <a:ext uri="{FF2B5EF4-FFF2-40B4-BE49-F238E27FC236}">
                  <a16:creationId xmlns:a16="http://schemas.microsoft.com/office/drawing/2014/main" id="{80A58759-8A36-05C5-3AAC-FF7985DDA37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169495" y="3988315"/>
              <a:ext cx="327025" cy="327025"/>
              <a:chOff x="4162" y="3261"/>
              <a:chExt cx="206" cy="206"/>
            </a:xfrm>
            <a:solidFill>
              <a:schemeClr val="bg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64" name="Freeform 468">
                <a:extLst>
                  <a:ext uri="{FF2B5EF4-FFF2-40B4-BE49-F238E27FC236}">
                    <a16:creationId xmlns:a16="http://schemas.microsoft.com/office/drawing/2014/main" id="{00AC420E-A25A-5302-3D03-4049FAD4D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2" y="3261"/>
                <a:ext cx="129" cy="167"/>
              </a:xfrm>
              <a:custGeom>
                <a:avLst/>
                <a:gdLst>
                  <a:gd name="T0" fmla="*/ 80 w 133"/>
                  <a:gd name="T1" fmla="*/ 153 h 173"/>
                  <a:gd name="T2" fmla="*/ 128 w 133"/>
                  <a:gd name="T3" fmla="*/ 85 h 173"/>
                  <a:gd name="T4" fmla="*/ 133 w 133"/>
                  <a:gd name="T5" fmla="*/ 60 h 173"/>
                  <a:gd name="T6" fmla="*/ 93 w 133"/>
                  <a:gd name="T7" fmla="*/ 0 h 173"/>
                  <a:gd name="T8" fmla="*/ 53 w 133"/>
                  <a:gd name="T9" fmla="*/ 60 h 173"/>
                  <a:gd name="T10" fmla="*/ 80 w 133"/>
                  <a:gd name="T11" fmla="*/ 110 h 173"/>
                  <a:gd name="T12" fmla="*/ 80 w 133"/>
                  <a:gd name="T13" fmla="*/ 121 h 173"/>
                  <a:gd name="T14" fmla="*/ 0 w 133"/>
                  <a:gd name="T15" fmla="*/ 173 h 173"/>
                  <a:gd name="T16" fmla="*/ 83 w 133"/>
                  <a:gd name="T17" fmla="*/ 173 h 173"/>
                  <a:gd name="T18" fmla="*/ 80 w 133"/>
                  <a:gd name="T19" fmla="*/ 15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73">
                    <a:moveTo>
                      <a:pt x="80" y="153"/>
                    </a:moveTo>
                    <a:cubicBezTo>
                      <a:pt x="80" y="122"/>
                      <a:pt x="100" y="95"/>
                      <a:pt x="128" y="85"/>
                    </a:cubicBezTo>
                    <a:cubicBezTo>
                      <a:pt x="131" y="77"/>
                      <a:pt x="133" y="68"/>
                      <a:pt x="133" y="60"/>
                    </a:cubicBezTo>
                    <a:cubicBezTo>
                      <a:pt x="133" y="27"/>
                      <a:pt x="133" y="0"/>
                      <a:pt x="93" y="0"/>
                    </a:cubicBezTo>
                    <a:cubicBezTo>
                      <a:pt x="53" y="0"/>
                      <a:pt x="53" y="27"/>
                      <a:pt x="53" y="60"/>
                    </a:cubicBezTo>
                    <a:cubicBezTo>
                      <a:pt x="53" y="81"/>
                      <a:pt x="65" y="101"/>
                      <a:pt x="80" y="110"/>
                    </a:cubicBezTo>
                    <a:lnTo>
                      <a:pt x="80" y="121"/>
                    </a:lnTo>
                    <a:cubicBezTo>
                      <a:pt x="35" y="124"/>
                      <a:pt x="0" y="146"/>
                      <a:pt x="0" y="173"/>
                    </a:cubicBezTo>
                    <a:lnTo>
                      <a:pt x="83" y="173"/>
                    </a:lnTo>
                    <a:cubicBezTo>
                      <a:pt x="81" y="167"/>
                      <a:pt x="80" y="160"/>
                      <a:pt x="80" y="1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69">
                <a:extLst>
                  <a:ext uri="{FF2B5EF4-FFF2-40B4-BE49-F238E27FC236}">
                    <a16:creationId xmlns:a16="http://schemas.microsoft.com/office/drawing/2014/main" id="{8E1A175B-F237-4F97-135D-083F09C0C1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2" y="3351"/>
                <a:ext cx="116" cy="116"/>
              </a:xfrm>
              <a:custGeom>
                <a:avLst/>
                <a:gdLst>
                  <a:gd name="T0" fmla="*/ 60 w 120"/>
                  <a:gd name="T1" fmla="*/ 0 h 120"/>
                  <a:gd name="T2" fmla="*/ 0 w 120"/>
                  <a:gd name="T3" fmla="*/ 60 h 120"/>
                  <a:gd name="T4" fmla="*/ 60 w 120"/>
                  <a:gd name="T5" fmla="*/ 120 h 120"/>
                  <a:gd name="T6" fmla="*/ 120 w 120"/>
                  <a:gd name="T7" fmla="*/ 60 h 120"/>
                  <a:gd name="T8" fmla="*/ 60 w 120"/>
                  <a:gd name="T9" fmla="*/ 0 h 120"/>
                  <a:gd name="T10" fmla="*/ 94 w 120"/>
                  <a:gd name="T11" fmla="*/ 67 h 120"/>
                  <a:gd name="T12" fmla="*/ 67 w 120"/>
                  <a:gd name="T13" fmla="*/ 67 h 120"/>
                  <a:gd name="T14" fmla="*/ 67 w 120"/>
                  <a:gd name="T15" fmla="*/ 94 h 120"/>
                  <a:gd name="T16" fmla="*/ 54 w 120"/>
                  <a:gd name="T17" fmla="*/ 94 h 120"/>
                  <a:gd name="T18" fmla="*/ 54 w 120"/>
                  <a:gd name="T19" fmla="*/ 67 h 120"/>
                  <a:gd name="T20" fmla="*/ 27 w 120"/>
                  <a:gd name="T21" fmla="*/ 67 h 120"/>
                  <a:gd name="T22" fmla="*/ 27 w 120"/>
                  <a:gd name="T23" fmla="*/ 54 h 120"/>
                  <a:gd name="T24" fmla="*/ 54 w 120"/>
                  <a:gd name="T25" fmla="*/ 54 h 120"/>
                  <a:gd name="T26" fmla="*/ 54 w 120"/>
                  <a:gd name="T27" fmla="*/ 27 h 120"/>
                  <a:gd name="T28" fmla="*/ 67 w 120"/>
                  <a:gd name="T29" fmla="*/ 27 h 120"/>
                  <a:gd name="T30" fmla="*/ 67 w 120"/>
                  <a:gd name="T31" fmla="*/ 54 h 120"/>
                  <a:gd name="T32" fmla="*/ 94 w 120"/>
                  <a:gd name="T33" fmla="*/ 54 h 120"/>
                  <a:gd name="T34" fmla="*/ 94 w 120"/>
                  <a:gd name="T35" fmla="*/ 6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0" h="120">
                    <a:moveTo>
                      <a:pt x="60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lose/>
                    <a:moveTo>
                      <a:pt x="94" y="67"/>
                    </a:moveTo>
                    <a:lnTo>
                      <a:pt x="67" y="67"/>
                    </a:lnTo>
                    <a:lnTo>
                      <a:pt x="67" y="94"/>
                    </a:lnTo>
                    <a:lnTo>
                      <a:pt x="54" y="94"/>
                    </a:lnTo>
                    <a:lnTo>
                      <a:pt x="54" y="67"/>
                    </a:lnTo>
                    <a:lnTo>
                      <a:pt x="27" y="67"/>
                    </a:lnTo>
                    <a:lnTo>
                      <a:pt x="27" y="54"/>
                    </a:lnTo>
                    <a:lnTo>
                      <a:pt x="54" y="54"/>
                    </a:lnTo>
                    <a:lnTo>
                      <a:pt x="54" y="27"/>
                    </a:lnTo>
                    <a:lnTo>
                      <a:pt x="67" y="27"/>
                    </a:lnTo>
                    <a:lnTo>
                      <a:pt x="67" y="54"/>
                    </a:lnTo>
                    <a:lnTo>
                      <a:pt x="94" y="54"/>
                    </a:lnTo>
                    <a:lnTo>
                      <a:pt x="94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6" name="Group 472">
              <a:extLst>
                <a:ext uri="{FF2B5EF4-FFF2-40B4-BE49-F238E27FC236}">
                  <a16:creationId xmlns:a16="http://schemas.microsoft.com/office/drawing/2014/main" id="{6A22CA66-FFC8-500C-3E2F-F19E0F7D7C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10143" y="4515497"/>
              <a:ext cx="325438" cy="327025"/>
              <a:chOff x="4586" y="3261"/>
              <a:chExt cx="205" cy="206"/>
            </a:xfrm>
            <a:solidFill>
              <a:schemeClr val="bg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62" name="Freeform 473">
                <a:extLst>
                  <a:ext uri="{FF2B5EF4-FFF2-40B4-BE49-F238E27FC236}">
                    <a16:creationId xmlns:a16="http://schemas.microsoft.com/office/drawing/2014/main" id="{21F2D9AC-A54A-8409-11AB-9346AFC08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6" y="3261"/>
                <a:ext cx="128" cy="167"/>
              </a:xfrm>
              <a:custGeom>
                <a:avLst/>
                <a:gdLst>
                  <a:gd name="T0" fmla="*/ 80 w 133"/>
                  <a:gd name="T1" fmla="*/ 153 h 173"/>
                  <a:gd name="T2" fmla="*/ 128 w 133"/>
                  <a:gd name="T3" fmla="*/ 85 h 173"/>
                  <a:gd name="T4" fmla="*/ 133 w 133"/>
                  <a:gd name="T5" fmla="*/ 60 h 173"/>
                  <a:gd name="T6" fmla="*/ 93 w 133"/>
                  <a:gd name="T7" fmla="*/ 0 h 173"/>
                  <a:gd name="T8" fmla="*/ 53 w 133"/>
                  <a:gd name="T9" fmla="*/ 60 h 173"/>
                  <a:gd name="T10" fmla="*/ 80 w 133"/>
                  <a:gd name="T11" fmla="*/ 110 h 173"/>
                  <a:gd name="T12" fmla="*/ 80 w 133"/>
                  <a:gd name="T13" fmla="*/ 121 h 173"/>
                  <a:gd name="T14" fmla="*/ 0 w 133"/>
                  <a:gd name="T15" fmla="*/ 173 h 173"/>
                  <a:gd name="T16" fmla="*/ 83 w 133"/>
                  <a:gd name="T17" fmla="*/ 173 h 173"/>
                  <a:gd name="T18" fmla="*/ 80 w 133"/>
                  <a:gd name="T19" fmla="*/ 153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3" h="173">
                    <a:moveTo>
                      <a:pt x="80" y="153"/>
                    </a:moveTo>
                    <a:cubicBezTo>
                      <a:pt x="80" y="122"/>
                      <a:pt x="100" y="95"/>
                      <a:pt x="128" y="85"/>
                    </a:cubicBezTo>
                    <a:cubicBezTo>
                      <a:pt x="131" y="77"/>
                      <a:pt x="133" y="68"/>
                      <a:pt x="133" y="60"/>
                    </a:cubicBezTo>
                    <a:cubicBezTo>
                      <a:pt x="133" y="27"/>
                      <a:pt x="133" y="0"/>
                      <a:pt x="93" y="0"/>
                    </a:cubicBezTo>
                    <a:cubicBezTo>
                      <a:pt x="53" y="0"/>
                      <a:pt x="53" y="27"/>
                      <a:pt x="53" y="60"/>
                    </a:cubicBezTo>
                    <a:cubicBezTo>
                      <a:pt x="53" y="81"/>
                      <a:pt x="65" y="101"/>
                      <a:pt x="80" y="110"/>
                    </a:cubicBezTo>
                    <a:lnTo>
                      <a:pt x="80" y="121"/>
                    </a:lnTo>
                    <a:cubicBezTo>
                      <a:pt x="35" y="124"/>
                      <a:pt x="0" y="146"/>
                      <a:pt x="0" y="173"/>
                    </a:cubicBezTo>
                    <a:lnTo>
                      <a:pt x="83" y="173"/>
                    </a:lnTo>
                    <a:cubicBezTo>
                      <a:pt x="81" y="167"/>
                      <a:pt x="80" y="160"/>
                      <a:pt x="80" y="15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74">
                <a:extLst>
                  <a:ext uri="{FF2B5EF4-FFF2-40B4-BE49-F238E27FC236}">
                    <a16:creationId xmlns:a16="http://schemas.microsoft.com/office/drawing/2014/main" id="{174EF80F-871F-CC66-80AE-5A441E3FBE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76" y="3351"/>
                <a:ext cx="115" cy="116"/>
              </a:xfrm>
              <a:custGeom>
                <a:avLst/>
                <a:gdLst>
                  <a:gd name="T0" fmla="*/ 60 w 120"/>
                  <a:gd name="T1" fmla="*/ 0 h 120"/>
                  <a:gd name="T2" fmla="*/ 0 w 120"/>
                  <a:gd name="T3" fmla="*/ 60 h 120"/>
                  <a:gd name="T4" fmla="*/ 60 w 120"/>
                  <a:gd name="T5" fmla="*/ 120 h 120"/>
                  <a:gd name="T6" fmla="*/ 120 w 120"/>
                  <a:gd name="T7" fmla="*/ 60 h 120"/>
                  <a:gd name="T8" fmla="*/ 60 w 120"/>
                  <a:gd name="T9" fmla="*/ 0 h 120"/>
                  <a:gd name="T10" fmla="*/ 94 w 120"/>
                  <a:gd name="T11" fmla="*/ 67 h 120"/>
                  <a:gd name="T12" fmla="*/ 27 w 120"/>
                  <a:gd name="T13" fmla="*/ 67 h 120"/>
                  <a:gd name="T14" fmla="*/ 27 w 120"/>
                  <a:gd name="T15" fmla="*/ 54 h 120"/>
                  <a:gd name="T16" fmla="*/ 94 w 120"/>
                  <a:gd name="T17" fmla="*/ 54 h 120"/>
                  <a:gd name="T18" fmla="*/ 94 w 120"/>
                  <a:gd name="T19" fmla="*/ 67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0" h="120">
                    <a:moveTo>
                      <a:pt x="60" y="0"/>
                    </a:move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93" y="120"/>
                      <a:pt x="120" y="93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lose/>
                    <a:moveTo>
                      <a:pt x="94" y="67"/>
                    </a:moveTo>
                    <a:lnTo>
                      <a:pt x="27" y="67"/>
                    </a:lnTo>
                    <a:lnTo>
                      <a:pt x="27" y="54"/>
                    </a:lnTo>
                    <a:lnTo>
                      <a:pt x="94" y="54"/>
                    </a:lnTo>
                    <a:lnTo>
                      <a:pt x="94" y="67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7" name="Group 493">
              <a:extLst>
                <a:ext uri="{FF2B5EF4-FFF2-40B4-BE49-F238E27FC236}">
                  <a16:creationId xmlns:a16="http://schemas.microsoft.com/office/drawing/2014/main" id="{CEC6B376-F617-994B-5A4E-51C0552A609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5675" y="2759088"/>
              <a:ext cx="368300" cy="327025"/>
              <a:chOff x="6750" y="3261"/>
              <a:chExt cx="232" cy="206"/>
            </a:xfrm>
            <a:solidFill>
              <a:schemeClr val="bg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54" name="Freeform 494">
                <a:extLst>
                  <a:ext uri="{FF2B5EF4-FFF2-40B4-BE49-F238E27FC236}">
                    <a16:creationId xmlns:a16="http://schemas.microsoft.com/office/drawing/2014/main" id="{425F819B-DE65-30AC-8BF4-6C26A4536E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1" y="3300"/>
                <a:ext cx="181" cy="167"/>
              </a:xfrm>
              <a:custGeom>
                <a:avLst/>
                <a:gdLst>
                  <a:gd name="T0" fmla="*/ 107 w 187"/>
                  <a:gd name="T1" fmla="*/ 121 h 173"/>
                  <a:gd name="T2" fmla="*/ 107 w 187"/>
                  <a:gd name="T3" fmla="*/ 110 h 173"/>
                  <a:gd name="T4" fmla="*/ 134 w 187"/>
                  <a:gd name="T5" fmla="*/ 60 h 173"/>
                  <a:gd name="T6" fmla="*/ 94 w 187"/>
                  <a:gd name="T7" fmla="*/ 0 h 173"/>
                  <a:gd name="T8" fmla="*/ 54 w 187"/>
                  <a:gd name="T9" fmla="*/ 60 h 173"/>
                  <a:gd name="T10" fmla="*/ 80 w 187"/>
                  <a:gd name="T11" fmla="*/ 110 h 173"/>
                  <a:gd name="T12" fmla="*/ 80 w 187"/>
                  <a:gd name="T13" fmla="*/ 121 h 173"/>
                  <a:gd name="T14" fmla="*/ 0 w 187"/>
                  <a:gd name="T15" fmla="*/ 173 h 173"/>
                  <a:gd name="T16" fmla="*/ 187 w 187"/>
                  <a:gd name="T17" fmla="*/ 173 h 173"/>
                  <a:gd name="T18" fmla="*/ 107 w 187"/>
                  <a:gd name="T19" fmla="*/ 121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" h="173">
                    <a:moveTo>
                      <a:pt x="107" y="121"/>
                    </a:moveTo>
                    <a:lnTo>
                      <a:pt x="107" y="110"/>
                    </a:lnTo>
                    <a:cubicBezTo>
                      <a:pt x="122" y="101"/>
                      <a:pt x="134" y="81"/>
                      <a:pt x="134" y="60"/>
                    </a:cubicBezTo>
                    <a:cubicBezTo>
                      <a:pt x="134" y="27"/>
                      <a:pt x="134" y="0"/>
                      <a:pt x="94" y="0"/>
                    </a:cubicBezTo>
                    <a:cubicBezTo>
                      <a:pt x="54" y="0"/>
                      <a:pt x="54" y="27"/>
                      <a:pt x="54" y="60"/>
                    </a:cubicBezTo>
                    <a:cubicBezTo>
                      <a:pt x="54" y="81"/>
                      <a:pt x="66" y="101"/>
                      <a:pt x="80" y="110"/>
                    </a:cubicBezTo>
                    <a:lnTo>
                      <a:pt x="80" y="121"/>
                    </a:lnTo>
                    <a:cubicBezTo>
                      <a:pt x="35" y="124"/>
                      <a:pt x="0" y="146"/>
                      <a:pt x="0" y="173"/>
                    </a:cubicBezTo>
                    <a:lnTo>
                      <a:pt x="187" y="173"/>
                    </a:lnTo>
                    <a:cubicBezTo>
                      <a:pt x="187" y="146"/>
                      <a:pt x="152" y="124"/>
                      <a:pt x="107" y="121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495">
                <a:extLst>
                  <a:ext uri="{FF2B5EF4-FFF2-40B4-BE49-F238E27FC236}">
                    <a16:creationId xmlns:a16="http://schemas.microsoft.com/office/drawing/2014/main" id="{7619B94D-F000-EC3B-96A4-53769FBC6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0" y="3261"/>
                <a:ext cx="126" cy="167"/>
              </a:xfrm>
              <a:custGeom>
                <a:avLst/>
                <a:gdLst>
                  <a:gd name="T0" fmla="*/ 68 w 131"/>
                  <a:gd name="T1" fmla="*/ 166 h 173"/>
                  <a:gd name="T2" fmla="*/ 110 w 131"/>
                  <a:gd name="T3" fmla="*/ 149 h 173"/>
                  <a:gd name="T4" fmla="*/ 101 w 131"/>
                  <a:gd name="T5" fmla="*/ 137 h 173"/>
                  <a:gd name="T6" fmla="*/ 92 w 131"/>
                  <a:gd name="T7" fmla="*/ 100 h 173"/>
                  <a:gd name="T8" fmla="*/ 98 w 131"/>
                  <a:gd name="T9" fmla="*/ 51 h 173"/>
                  <a:gd name="T10" fmla="*/ 131 w 131"/>
                  <a:gd name="T11" fmla="*/ 26 h 173"/>
                  <a:gd name="T12" fmla="*/ 93 w 131"/>
                  <a:gd name="T13" fmla="*/ 0 h 173"/>
                  <a:gd name="T14" fmla="*/ 53 w 131"/>
                  <a:gd name="T15" fmla="*/ 60 h 173"/>
                  <a:gd name="T16" fmla="*/ 80 w 131"/>
                  <a:gd name="T17" fmla="*/ 110 h 173"/>
                  <a:gd name="T18" fmla="*/ 80 w 131"/>
                  <a:gd name="T19" fmla="*/ 121 h 173"/>
                  <a:gd name="T20" fmla="*/ 0 w 131"/>
                  <a:gd name="T21" fmla="*/ 173 h 173"/>
                  <a:gd name="T22" fmla="*/ 58 w 131"/>
                  <a:gd name="T23" fmla="*/ 173 h 173"/>
                  <a:gd name="T24" fmla="*/ 68 w 131"/>
                  <a:gd name="T25" fmla="*/ 166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1" h="173">
                    <a:moveTo>
                      <a:pt x="68" y="166"/>
                    </a:moveTo>
                    <a:cubicBezTo>
                      <a:pt x="80" y="158"/>
                      <a:pt x="94" y="152"/>
                      <a:pt x="110" y="149"/>
                    </a:cubicBezTo>
                    <a:cubicBezTo>
                      <a:pt x="107" y="145"/>
                      <a:pt x="104" y="141"/>
                      <a:pt x="101" y="137"/>
                    </a:cubicBezTo>
                    <a:cubicBezTo>
                      <a:pt x="95" y="125"/>
                      <a:pt x="92" y="112"/>
                      <a:pt x="92" y="100"/>
                    </a:cubicBezTo>
                    <a:cubicBezTo>
                      <a:pt x="92" y="82"/>
                      <a:pt x="92" y="65"/>
                      <a:pt x="98" y="51"/>
                    </a:cubicBezTo>
                    <a:cubicBezTo>
                      <a:pt x="104" y="38"/>
                      <a:pt x="115" y="30"/>
                      <a:pt x="131" y="26"/>
                    </a:cubicBezTo>
                    <a:cubicBezTo>
                      <a:pt x="128" y="10"/>
                      <a:pt x="118" y="0"/>
                      <a:pt x="93" y="0"/>
                    </a:cubicBezTo>
                    <a:cubicBezTo>
                      <a:pt x="53" y="0"/>
                      <a:pt x="53" y="27"/>
                      <a:pt x="53" y="60"/>
                    </a:cubicBezTo>
                    <a:cubicBezTo>
                      <a:pt x="53" y="81"/>
                      <a:pt x="65" y="101"/>
                      <a:pt x="80" y="110"/>
                    </a:cubicBezTo>
                    <a:lnTo>
                      <a:pt x="80" y="121"/>
                    </a:lnTo>
                    <a:cubicBezTo>
                      <a:pt x="35" y="124"/>
                      <a:pt x="0" y="146"/>
                      <a:pt x="0" y="173"/>
                    </a:cubicBezTo>
                    <a:lnTo>
                      <a:pt x="58" y="173"/>
                    </a:lnTo>
                    <a:cubicBezTo>
                      <a:pt x="61" y="171"/>
                      <a:pt x="64" y="168"/>
                      <a:pt x="68" y="166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" name="Group 498">
              <a:extLst>
                <a:ext uri="{FF2B5EF4-FFF2-40B4-BE49-F238E27FC236}">
                  <a16:creationId xmlns:a16="http://schemas.microsoft.com/office/drawing/2014/main" id="{A49E6A3F-A4A5-545A-9F58-D185FCDA2AD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44380" y="3993028"/>
              <a:ext cx="325438" cy="327025"/>
              <a:chOff x="7216" y="3261"/>
              <a:chExt cx="205" cy="206"/>
            </a:xfrm>
            <a:solidFill>
              <a:schemeClr val="bg1"/>
            </a:soli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50" name="Freeform 499">
                <a:extLst>
                  <a:ext uri="{FF2B5EF4-FFF2-40B4-BE49-F238E27FC236}">
                    <a16:creationId xmlns:a16="http://schemas.microsoft.com/office/drawing/2014/main" id="{4158AB58-DA7C-64FA-C5E4-FD2777CF9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9" y="3384"/>
                <a:ext cx="102" cy="83"/>
              </a:xfrm>
              <a:custGeom>
                <a:avLst/>
                <a:gdLst>
                  <a:gd name="T0" fmla="*/ 93 w 106"/>
                  <a:gd name="T1" fmla="*/ 0 h 86"/>
                  <a:gd name="T2" fmla="*/ 33 w 106"/>
                  <a:gd name="T3" fmla="*/ 60 h 86"/>
                  <a:gd name="T4" fmla="*/ 13 w 106"/>
                  <a:gd name="T5" fmla="*/ 40 h 86"/>
                  <a:gd name="T6" fmla="*/ 0 w 106"/>
                  <a:gd name="T7" fmla="*/ 53 h 86"/>
                  <a:gd name="T8" fmla="*/ 33 w 106"/>
                  <a:gd name="T9" fmla="*/ 86 h 86"/>
                  <a:gd name="T10" fmla="*/ 106 w 106"/>
                  <a:gd name="T11" fmla="*/ 13 h 86"/>
                  <a:gd name="T12" fmla="*/ 93 w 106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86">
                    <a:moveTo>
                      <a:pt x="93" y="0"/>
                    </a:moveTo>
                    <a:lnTo>
                      <a:pt x="33" y="60"/>
                    </a:lnTo>
                    <a:lnTo>
                      <a:pt x="13" y="40"/>
                    </a:lnTo>
                    <a:lnTo>
                      <a:pt x="0" y="53"/>
                    </a:lnTo>
                    <a:lnTo>
                      <a:pt x="33" y="86"/>
                    </a:lnTo>
                    <a:lnTo>
                      <a:pt x="106" y="13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00">
                <a:extLst>
                  <a:ext uri="{FF2B5EF4-FFF2-40B4-BE49-F238E27FC236}">
                    <a16:creationId xmlns:a16="http://schemas.microsoft.com/office/drawing/2014/main" id="{D4348C3F-143B-484D-89C7-72A7C23AF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" y="3261"/>
                <a:ext cx="154" cy="167"/>
              </a:xfrm>
              <a:custGeom>
                <a:avLst/>
                <a:gdLst>
                  <a:gd name="T0" fmla="*/ 93 w 160"/>
                  <a:gd name="T1" fmla="*/ 160 h 173"/>
                  <a:gd name="T2" fmla="*/ 160 w 160"/>
                  <a:gd name="T3" fmla="*/ 160 h 173"/>
                  <a:gd name="T4" fmla="*/ 160 w 160"/>
                  <a:gd name="T5" fmla="*/ 136 h 173"/>
                  <a:gd name="T6" fmla="*/ 107 w 160"/>
                  <a:gd name="T7" fmla="*/ 121 h 173"/>
                  <a:gd name="T8" fmla="*/ 107 w 160"/>
                  <a:gd name="T9" fmla="*/ 110 h 173"/>
                  <a:gd name="T10" fmla="*/ 133 w 160"/>
                  <a:gd name="T11" fmla="*/ 60 h 173"/>
                  <a:gd name="T12" fmla="*/ 93 w 160"/>
                  <a:gd name="T13" fmla="*/ 0 h 173"/>
                  <a:gd name="T14" fmla="*/ 53 w 160"/>
                  <a:gd name="T15" fmla="*/ 60 h 173"/>
                  <a:gd name="T16" fmla="*/ 80 w 160"/>
                  <a:gd name="T17" fmla="*/ 110 h 173"/>
                  <a:gd name="T18" fmla="*/ 80 w 160"/>
                  <a:gd name="T19" fmla="*/ 121 h 173"/>
                  <a:gd name="T20" fmla="*/ 0 w 160"/>
                  <a:gd name="T21" fmla="*/ 173 h 173"/>
                  <a:gd name="T22" fmla="*/ 93 w 160"/>
                  <a:gd name="T23" fmla="*/ 173 h 173"/>
                  <a:gd name="T24" fmla="*/ 93 w 160"/>
                  <a:gd name="T25" fmla="*/ 16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0" h="173">
                    <a:moveTo>
                      <a:pt x="93" y="160"/>
                    </a:moveTo>
                    <a:lnTo>
                      <a:pt x="160" y="160"/>
                    </a:lnTo>
                    <a:lnTo>
                      <a:pt x="160" y="136"/>
                    </a:lnTo>
                    <a:cubicBezTo>
                      <a:pt x="146" y="128"/>
                      <a:pt x="127" y="122"/>
                      <a:pt x="107" y="121"/>
                    </a:cubicBezTo>
                    <a:lnTo>
                      <a:pt x="107" y="110"/>
                    </a:lnTo>
                    <a:cubicBezTo>
                      <a:pt x="121" y="101"/>
                      <a:pt x="133" y="81"/>
                      <a:pt x="133" y="60"/>
                    </a:cubicBezTo>
                    <a:cubicBezTo>
                      <a:pt x="133" y="27"/>
                      <a:pt x="133" y="0"/>
                      <a:pt x="93" y="0"/>
                    </a:cubicBezTo>
                    <a:cubicBezTo>
                      <a:pt x="53" y="0"/>
                      <a:pt x="53" y="27"/>
                      <a:pt x="53" y="60"/>
                    </a:cubicBezTo>
                    <a:cubicBezTo>
                      <a:pt x="53" y="81"/>
                      <a:pt x="65" y="101"/>
                      <a:pt x="80" y="110"/>
                    </a:cubicBezTo>
                    <a:lnTo>
                      <a:pt x="80" y="121"/>
                    </a:lnTo>
                    <a:cubicBezTo>
                      <a:pt x="35" y="124"/>
                      <a:pt x="0" y="146"/>
                      <a:pt x="0" y="173"/>
                    </a:cubicBezTo>
                    <a:lnTo>
                      <a:pt x="93" y="173"/>
                    </a:lnTo>
                    <a:lnTo>
                      <a:pt x="93" y="16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A40FCE-71DC-B58A-518D-C58DEF95698E}"/>
                </a:ext>
              </a:extLst>
            </p:cNvPr>
            <p:cNvSpPr txBox="1"/>
            <p:nvPr/>
          </p:nvSpPr>
          <p:spPr>
            <a:xfrm>
              <a:off x="6799405" y="2578238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BAA2025-FEDC-687C-4101-EBF16965141B}"/>
                </a:ext>
              </a:extLst>
            </p:cNvPr>
            <p:cNvSpPr txBox="1"/>
            <p:nvPr/>
          </p:nvSpPr>
          <p:spPr>
            <a:xfrm>
              <a:off x="6290856" y="3877146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57C732E-AECA-0470-489E-9397901D6E9B}"/>
                </a:ext>
              </a:extLst>
            </p:cNvPr>
            <p:cNvSpPr txBox="1"/>
            <p:nvPr/>
          </p:nvSpPr>
          <p:spPr>
            <a:xfrm>
              <a:off x="983164" y="3877146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CF6BED-0C6D-4375-9B70-0C05E02B469B}"/>
                </a:ext>
              </a:extLst>
            </p:cNvPr>
            <p:cNvSpPr txBox="1"/>
            <p:nvPr/>
          </p:nvSpPr>
          <p:spPr>
            <a:xfrm>
              <a:off x="477915" y="2629038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07B8A21-B6CB-2F91-60BE-815A0BCDD149}"/>
                </a:ext>
              </a:extLst>
            </p:cNvPr>
            <p:cNvSpPr txBox="1"/>
            <p:nvPr/>
          </p:nvSpPr>
          <p:spPr>
            <a:xfrm>
              <a:off x="3632200" y="5160918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0007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Flare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36FE06-54FE-D247-2C9A-013F72C85FE8}"/>
              </a:ext>
            </a:extLst>
          </p:cNvPr>
          <p:cNvGrpSpPr/>
          <p:nvPr/>
        </p:nvGrpSpPr>
        <p:grpSpPr>
          <a:xfrm>
            <a:off x="2029017" y="1600645"/>
            <a:ext cx="8137142" cy="4141234"/>
            <a:chOff x="499979" y="1793237"/>
            <a:chExt cx="8137142" cy="41412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46B4870-9D49-B6AA-4CE9-1BD195883A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42553" y="2534737"/>
              <a:ext cx="4452963" cy="2229560"/>
              <a:chOff x="2141962" y="2450192"/>
              <a:chExt cx="4860080" cy="243340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C4BCE610-7D72-0FB7-07F2-46AD281BB01F}"/>
                  </a:ext>
                </a:extLst>
              </p:cNvPr>
              <p:cNvGrpSpPr/>
              <p:nvPr/>
            </p:nvGrpSpPr>
            <p:grpSpPr>
              <a:xfrm rot="16200000">
                <a:off x="3355301" y="1236853"/>
                <a:ext cx="2433399" cy="4860077"/>
                <a:chOff x="3840448" y="3117048"/>
                <a:chExt cx="1337032" cy="2670373"/>
              </a:xfrm>
            </p:grpSpPr>
            <p:sp>
              <p:nvSpPr>
                <p:cNvPr id="43" name="Freeform 42">
                  <a:extLst>
                    <a:ext uri="{FF2B5EF4-FFF2-40B4-BE49-F238E27FC236}">
                      <a16:creationId xmlns:a16="http://schemas.microsoft.com/office/drawing/2014/main" id="{1B1A5F8F-8E8A-C9FA-63BC-F5DC520EC1C6}"/>
                    </a:ext>
                  </a:extLst>
                </p:cNvPr>
                <p:cNvSpPr/>
                <p:nvPr/>
              </p:nvSpPr>
              <p:spPr bwMode="auto">
                <a:xfrm rot="5400000">
                  <a:off x="3947623" y="3011727"/>
                  <a:ext cx="550111" cy="760753"/>
                </a:xfrm>
                <a:custGeom>
                  <a:avLst/>
                  <a:gdLst>
                    <a:gd name="connsiteX0" fmla="*/ 0 w 550111"/>
                    <a:gd name="connsiteY0" fmla="*/ 760748 h 760753"/>
                    <a:gd name="connsiteX1" fmla="*/ 179040 w 550111"/>
                    <a:gd name="connsiteY1" fmla="*/ 92892 h 760753"/>
                    <a:gd name="connsiteX2" fmla="*/ 241046 w 550111"/>
                    <a:gd name="connsiteY2" fmla="*/ 0 h 760753"/>
                    <a:gd name="connsiteX3" fmla="*/ 550111 w 550111"/>
                    <a:gd name="connsiteY3" fmla="*/ 247598 h 760753"/>
                    <a:gd name="connsiteX4" fmla="*/ 521374 w 550111"/>
                    <a:gd name="connsiteY4" fmla="*/ 290649 h 760753"/>
                    <a:gd name="connsiteX5" fmla="*/ 395347 w 550111"/>
                    <a:gd name="connsiteY5" fmla="*/ 760753 h 760753"/>
                    <a:gd name="connsiteX6" fmla="*/ 0 w 550111"/>
                    <a:gd name="connsiteY6" fmla="*/ 760748 h 760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0111" h="760753">
                      <a:moveTo>
                        <a:pt x="0" y="760748"/>
                      </a:moveTo>
                      <a:cubicBezTo>
                        <a:pt x="3" y="522131"/>
                        <a:pt x="63684" y="292586"/>
                        <a:pt x="179040" y="92892"/>
                      </a:cubicBezTo>
                      <a:lnTo>
                        <a:pt x="241046" y="0"/>
                      </a:lnTo>
                      <a:lnTo>
                        <a:pt x="550111" y="247598"/>
                      </a:lnTo>
                      <a:lnTo>
                        <a:pt x="521374" y="290649"/>
                      </a:lnTo>
                      <a:cubicBezTo>
                        <a:pt x="440175" y="431213"/>
                        <a:pt x="395349" y="592790"/>
                        <a:pt x="395347" y="760753"/>
                      </a:cubicBezTo>
                      <a:lnTo>
                        <a:pt x="0" y="76074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4" name="Freeform 43">
                  <a:extLst>
                    <a:ext uri="{FF2B5EF4-FFF2-40B4-BE49-F238E27FC236}">
                      <a16:creationId xmlns:a16="http://schemas.microsoft.com/office/drawing/2014/main" id="{734DC5D7-8F2F-C83F-1736-FBF375424BE1}"/>
                    </a:ext>
                  </a:extLst>
                </p:cNvPr>
                <p:cNvSpPr/>
                <p:nvPr/>
              </p:nvSpPr>
              <p:spPr bwMode="auto">
                <a:xfrm rot="5400000">
                  <a:off x="4392292" y="3424047"/>
                  <a:ext cx="728714" cy="680800"/>
                </a:xfrm>
                <a:custGeom>
                  <a:avLst/>
                  <a:gdLst>
                    <a:gd name="connsiteX0" fmla="*/ 0 w 728714"/>
                    <a:gd name="connsiteY0" fmla="*/ 433908 h 680800"/>
                    <a:gd name="connsiteX1" fmla="*/ 106290 w 728714"/>
                    <a:gd name="connsiteY1" fmla="*/ 312332 h 680800"/>
                    <a:gd name="connsiteX2" fmla="*/ 385092 w 728714"/>
                    <a:gd name="connsiteY2" fmla="*/ 98139 h 680800"/>
                    <a:gd name="connsiteX3" fmla="*/ 544237 w 728714"/>
                    <a:gd name="connsiteY3" fmla="*/ 19922 h 680800"/>
                    <a:gd name="connsiteX4" fmla="*/ 603428 w 728714"/>
                    <a:gd name="connsiteY4" fmla="*/ 0 h 680800"/>
                    <a:gd name="connsiteX5" fmla="*/ 728714 w 728714"/>
                    <a:gd name="connsiteY5" fmla="*/ 374084 h 680800"/>
                    <a:gd name="connsiteX6" fmla="*/ 694627 w 728714"/>
                    <a:gd name="connsiteY6" fmla="*/ 385557 h 680800"/>
                    <a:gd name="connsiteX7" fmla="*/ 582605 w 728714"/>
                    <a:gd name="connsiteY7" fmla="*/ 440614 h 680800"/>
                    <a:gd name="connsiteX8" fmla="*/ 386356 w 728714"/>
                    <a:gd name="connsiteY8" fmla="*/ 591385 h 680800"/>
                    <a:gd name="connsiteX9" fmla="*/ 308184 w 728714"/>
                    <a:gd name="connsiteY9" fmla="*/ 680800 h 680800"/>
                    <a:gd name="connsiteX10" fmla="*/ 0 w 728714"/>
                    <a:gd name="connsiteY10" fmla="*/ 433908 h 680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28714" h="680800">
                      <a:moveTo>
                        <a:pt x="0" y="433908"/>
                      </a:moveTo>
                      <a:lnTo>
                        <a:pt x="106290" y="312332"/>
                      </a:lnTo>
                      <a:cubicBezTo>
                        <a:pt x="188306" y="230009"/>
                        <a:pt x="281740" y="157745"/>
                        <a:pt x="385092" y="98139"/>
                      </a:cubicBezTo>
                      <a:cubicBezTo>
                        <a:pt x="436768" y="68336"/>
                        <a:pt x="489942" y="42264"/>
                        <a:pt x="544237" y="19922"/>
                      </a:cubicBezTo>
                      <a:lnTo>
                        <a:pt x="603428" y="0"/>
                      </a:lnTo>
                      <a:lnTo>
                        <a:pt x="728714" y="374084"/>
                      </a:lnTo>
                      <a:lnTo>
                        <a:pt x="694627" y="385557"/>
                      </a:lnTo>
                      <a:cubicBezTo>
                        <a:pt x="656409" y="401284"/>
                        <a:pt x="618980" y="419636"/>
                        <a:pt x="582605" y="440614"/>
                      </a:cubicBezTo>
                      <a:cubicBezTo>
                        <a:pt x="509856" y="482571"/>
                        <a:pt x="444087" y="533437"/>
                        <a:pt x="386356" y="591385"/>
                      </a:cubicBezTo>
                      <a:lnTo>
                        <a:pt x="308184" y="680800"/>
                      </a:lnTo>
                      <a:lnTo>
                        <a:pt x="0" y="43390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3725C16B-E34C-D808-D028-9207D5B1594A}"/>
                    </a:ext>
                  </a:extLst>
                </p:cNvPr>
                <p:cNvSpPr/>
                <p:nvPr/>
              </p:nvSpPr>
              <p:spPr bwMode="auto">
                <a:xfrm rot="5400000">
                  <a:off x="4575195" y="4239415"/>
                  <a:ext cx="768851" cy="435718"/>
                </a:xfrm>
                <a:custGeom>
                  <a:avLst/>
                  <a:gdLst>
                    <a:gd name="connsiteX0" fmla="*/ 0 w 768851"/>
                    <a:gd name="connsiteY0" fmla="*/ 57094 h 435718"/>
                    <a:gd name="connsiteX1" fmla="*/ 37357 w 768851"/>
                    <a:gd name="connsiteY1" fmla="*/ 44520 h 435718"/>
                    <a:gd name="connsiteX2" fmla="*/ 723212 w 768851"/>
                    <a:gd name="connsiteY2" fmla="*/ 44997 h 435718"/>
                    <a:gd name="connsiteX3" fmla="*/ 768851 w 768851"/>
                    <a:gd name="connsiteY3" fmla="*/ 60430 h 435718"/>
                    <a:gd name="connsiteX4" fmla="*/ 647121 w 768851"/>
                    <a:gd name="connsiteY4" fmla="*/ 435718 h 435718"/>
                    <a:gd name="connsiteX5" fmla="*/ 621404 w 768851"/>
                    <a:gd name="connsiteY5" fmla="*/ 427022 h 435718"/>
                    <a:gd name="connsiteX6" fmla="*/ 138630 w 768851"/>
                    <a:gd name="connsiteY6" fmla="*/ 426687 h 435718"/>
                    <a:gd name="connsiteX7" fmla="*/ 125286 w 768851"/>
                    <a:gd name="connsiteY7" fmla="*/ 431179 h 435718"/>
                    <a:gd name="connsiteX8" fmla="*/ 0 w 768851"/>
                    <a:gd name="connsiteY8" fmla="*/ 57094 h 435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68851" h="435718">
                      <a:moveTo>
                        <a:pt x="0" y="57094"/>
                      </a:moveTo>
                      <a:lnTo>
                        <a:pt x="37357" y="44520"/>
                      </a:lnTo>
                      <a:cubicBezTo>
                        <a:pt x="262017" y="-15002"/>
                        <a:pt x="498635" y="-14837"/>
                        <a:pt x="723212" y="44997"/>
                      </a:cubicBezTo>
                      <a:lnTo>
                        <a:pt x="768851" y="60430"/>
                      </a:lnTo>
                      <a:lnTo>
                        <a:pt x="647121" y="435718"/>
                      </a:lnTo>
                      <a:lnTo>
                        <a:pt x="621404" y="427022"/>
                      </a:lnTo>
                      <a:cubicBezTo>
                        <a:pt x="463324" y="384905"/>
                        <a:pt x="296769" y="384789"/>
                        <a:pt x="138630" y="426687"/>
                      </a:cubicBezTo>
                      <a:lnTo>
                        <a:pt x="125286" y="431179"/>
                      </a:lnTo>
                      <a:lnTo>
                        <a:pt x="0" y="5709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65A0C74F-909D-B88D-9A83-4EF3C6E453F6}"/>
                    </a:ext>
                  </a:extLst>
                </p:cNvPr>
                <p:cNvSpPr/>
                <p:nvPr/>
              </p:nvSpPr>
              <p:spPr bwMode="auto">
                <a:xfrm rot="5400000">
                  <a:off x="4405358" y="4814960"/>
                  <a:ext cx="713944" cy="662571"/>
                </a:xfrm>
                <a:custGeom>
                  <a:avLst/>
                  <a:gdLst>
                    <a:gd name="connsiteX0" fmla="*/ 0 w 713944"/>
                    <a:gd name="connsiteY0" fmla="*/ 375288 h 662571"/>
                    <a:gd name="connsiteX1" fmla="*/ 121730 w 713944"/>
                    <a:gd name="connsiteY1" fmla="*/ 0 h 662571"/>
                    <a:gd name="connsiteX2" fmla="*/ 172588 w 713944"/>
                    <a:gd name="connsiteY2" fmla="*/ 17197 h 662571"/>
                    <a:gd name="connsiteX3" fmla="*/ 331624 w 713944"/>
                    <a:gd name="connsiteY3" fmla="*/ 95635 h 662571"/>
                    <a:gd name="connsiteX4" fmla="*/ 610127 w 713944"/>
                    <a:gd name="connsiteY4" fmla="*/ 310216 h 662571"/>
                    <a:gd name="connsiteX5" fmla="*/ 713944 w 713944"/>
                    <a:gd name="connsiteY5" fmla="*/ 429297 h 662571"/>
                    <a:gd name="connsiteX6" fmla="*/ 393918 w 713944"/>
                    <a:gd name="connsiteY6" fmla="*/ 662571 h 662571"/>
                    <a:gd name="connsiteX7" fmla="*/ 329671 w 713944"/>
                    <a:gd name="connsiteY7" fmla="*/ 588877 h 662571"/>
                    <a:gd name="connsiteX8" fmla="*/ 133632 w 713944"/>
                    <a:gd name="connsiteY8" fmla="*/ 437834 h 662571"/>
                    <a:gd name="connsiteX9" fmla="*/ 21687 w 713944"/>
                    <a:gd name="connsiteY9" fmla="*/ 382621 h 662571"/>
                    <a:gd name="connsiteX10" fmla="*/ 0 w 713944"/>
                    <a:gd name="connsiteY10" fmla="*/ 375288 h 662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3944" h="662571">
                      <a:moveTo>
                        <a:pt x="0" y="375288"/>
                      </a:moveTo>
                      <a:lnTo>
                        <a:pt x="121730" y="0"/>
                      </a:lnTo>
                      <a:lnTo>
                        <a:pt x="172588" y="17197"/>
                      </a:lnTo>
                      <a:cubicBezTo>
                        <a:pt x="226853" y="39614"/>
                        <a:pt x="279990" y="65760"/>
                        <a:pt x="331624" y="95635"/>
                      </a:cubicBezTo>
                      <a:cubicBezTo>
                        <a:pt x="434893" y="155385"/>
                        <a:pt x="528227" y="227779"/>
                        <a:pt x="610127" y="310216"/>
                      </a:cubicBezTo>
                      <a:lnTo>
                        <a:pt x="713944" y="429297"/>
                      </a:lnTo>
                      <a:lnTo>
                        <a:pt x="393918" y="662571"/>
                      </a:lnTo>
                      <a:lnTo>
                        <a:pt x="329671" y="588877"/>
                      </a:lnTo>
                      <a:cubicBezTo>
                        <a:pt x="272021" y="530850"/>
                        <a:pt x="206323" y="479892"/>
                        <a:pt x="133632" y="437834"/>
                      </a:cubicBezTo>
                      <a:cubicBezTo>
                        <a:pt x="97287" y="416805"/>
                        <a:pt x="59884" y="398401"/>
                        <a:pt x="21687" y="382621"/>
                      </a:cubicBezTo>
                      <a:lnTo>
                        <a:pt x="0" y="375288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608E9E6C-489B-C76F-345B-A9CC59BEF58D}"/>
                    </a:ext>
                  </a:extLst>
                </p:cNvPr>
                <p:cNvSpPr/>
                <p:nvPr/>
              </p:nvSpPr>
              <p:spPr bwMode="auto">
                <a:xfrm rot="5400000">
                  <a:off x="3941949" y="5124813"/>
                  <a:ext cx="561107" cy="764110"/>
                </a:xfrm>
                <a:custGeom>
                  <a:avLst/>
                  <a:gdLst>
                    <a:gd name="connsiteX0" fmla="*/ 0 w 561107"/>
                    <a:gd name="connsiteY0" fmla="*/ 232602 h 764110"/>
                    <a:gd name="connsiteX1" fmla="*/ 319104 w 561107"/>
                    <a:gd name="connsiteY1" fmla="*/ 0 h 764110"/>
                    <a:gd name="connsiteX2" fmla="*/ 382995 w 561107"/>
                    <a:gd name="connsiteY2" fmla="*/ 96005 h 764110"/>
                    <a:gd name="connsiteX3" fmla="*/ 561106 w 561107"/>
                    <a:gd name="connsiteY3" fmla="*/ 764110 h 764110"/>
                    <a:gd name="connsiteX4" fmla="*/ 165756 w 561107"/>
                    <a:gd name="connsiteY4" fmla="*/ 763563 h 764110"/>
                    <a:gd name="connsiteX5" fmla="*/ 40384 w 561107"/>
                    <a:gd name="connsiteY5" fmla="*/ 293284 h 764110"/>
                    <a:gd name="connsiteX6" fmla="*/ 0 w 561107"/>
                    <a:gd name="connsiteY6" fmla="*/ 232602 h 764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1107" h="764110">
                      <a:moveTo>
                        <a:pt x="0" y="232602"/>
                      </a:moveTo>
                      <a:lnTo>
                        <a:pt x="319104" y="0"/>
                      </a:lnTo>
                      <a:lnTo>
                        <a:pt x="382995" y="96005"/>
                      </a:lnTo>
                      <a:cubicBezTo>
                        <a:pt x="498074" y="295860"/>
                        <a:pt x="561436" y="525493"/>
                        <a:pt x="561106" y="764110"/>
                      </a:cubicBezTo>
                      <a:lnTo>
                        <a:pt x="165756" y="763563"/>
                      </a:lnTo>
                      <a:cubicBezTo>
                        <a:pt x="165988" y="595601"/>
                        <a:pt x="121388" y="433962"/>
                        <a:pt x="40384" y="293284"/>
                      </a:cubicBezTo>
                      <a:lnTo>
                        <a:pt x="0" y="232602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0675FF-94F6-AB89-2FE3-C0BF89BA3C7B}"/>
                  </a:ext>
                </a:extLst>
              </p:cNvPr>
              <p:cNvSpPr/>
              <p:nvPr/>
            </p:nvSpPr>
            <p:spPr bwMode="auto">
              <a:xfrm>
                <a:off x="2141964" y="3495646"/>
                <a:ext cx="1001202" cy="1384571"/>
              </a:xfrm>
              <a:custGeom>
                <a:avLst/>
                <a:gdLst>
                  <a:gd name="connsiteX0" fmla="*/ 0 w 550111"/>
                  <a:gd name="connsiteY0" fmla="*/ 760748 h 760753"/>
                  <a:gd name="connsiteX1" fmla="*/ 179040 w 550111"/>
                  <a:gd name="connsiteY1" fmla="*/ 92892 h 760753"/>
                  <a:gd name="connsiteX2" fmla="*/ 241046 w 550111"/>
                  <a:gd name="connsiteY2" fmla="*/ 0 h 760753"/>
                  <a:gd name="connsiteX3" fmla="*/ 550111 w 550111"/>
                  <a:gd name="connsiteY3" fmla="*/ 247598 h 760753"/>
                  <a:gd name="connsiteX4" fmla="*/ 521374 w 550111"/>
                  <a:gd name="connsiteY4" fmla="*/ 290649 h 760753"/>
                  <a:gd name="connsiteX5" fmla="*/ 395347 w 550111"/>
                  <a:gd name="connsiteY5" fmla="*/ 760753 h 760753"/>
                  <a:gd name="connsiteX6" fmla="*/ 0 w 550111"/>
                  <a:gd name="connsiteY6" fmla="*/ 760748 h 76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0111" h="760753">
                    <a:moveTo>
                      <a:pt x="0" y="760748"/>
                    </a:moveTo>
                    <a:cubicBezTo>
                      <a:pt x="3" y="522131"/>
                      <a:pt x="63684" y="292586"/>
                      <a:pt x="179040" y="92892"/>
                    </a:cubicBezTo>
                    <a:lnTo>
                      <a:pt x="241046" y="0"/>
                    </a:lnTo>
                    <a:lnTo>
                      <a:pt x="550111" y="247598"/>
                    </a:lnTo>
                    <a:lnTo>
                      <a:pt x="521374" y="290649"/>
                    </a:lnTo>
                    <a:cubicBezTo>
                      <a:pt x="440175" y="431213"/>
                      <a:pt x="395349" y="592790"/>
                      <a:pt x="395347" y="760753"/>
                    </a:cubicBezTo>
                    <a:lnTo>
                      <a:pt x="0" y="760748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41E6B10-5240-37E1-3176-D63E0FC5C184}"/>
                  </a:ext>
                </a:extLst>
              </p:cNvPr>
              <p:cNvSpPr/>
              <p:nvPr/>
            </p:nvSpPr>
            <p:spPr bwMode="auto">
              <a:xfrm>
                <a:off x="2657100" y="2596576"/>
                <a:ext cx="1326259" cy="1239056"/>
              </a:xfrm>
              <a:custGeom>
                <a:avLst/>
                <a:gdLst>
                  <a:gd name="connsiteX0" fmla="*/ 0 w 728714"/>
                  <a:gd name="connsiteY0" fmla="*/ 433908 h 680800"/>
                  <a:gd name="connsiteX1" fmla="*/ 106290 w 728714"/>
                  <a:gd name="connsiteY1" fmla="*/ 312332 h 680800"/>
                  <a:gd name="connsiteX2" fmla="*/ 385092 w 728714"/>
                  <a:gd name="connsiteY2" fmla="*/ 98139 h 680800"/>
                  <a:gd name="connsiteX3" fmla="*/ 544237 w 728714"/>
                  <a:gd name="connsiteY3" fmla="*/ 19922 h 680800"/>
                  <a:gd name="connsiteX4" fmla="*/ 603428 w 728714"/>
                  <a:gd name="connsiteY4" fmla="*/ 0 h 680800"/>
                  <a:gd name="connsiteX5" fmla="*/ 728714 w 728714"/>
                  <a:gd name="connsiteY5" fmla="*/ 374084 h 680800"/>
                  <a:gd name="connsiteX6" fmla="*/ 694627 w 728714"/>
                  <a:gd name="connsiteY6" fmla="*/ 385557 h 680800"/>
                  <a:gd name="connsiteX7" fmla="*/ 582605 w 728714"/>
                  <a:gd name="connsiteY7" fmla="*/ 440614 h 680800"/>
                  <a:gd name="connsiteX8" fmla="*/ 386356 w 728714"/>
                  <a:gd name="connsiteY8" fmla="*/ 591385 h 680800"/>
                  <a:gd name="connsiteX9" fmla="*/ 308184 w 728714"/>
                  <a:gd name="connsiteY9" fmla="*/ 680800 h 680800"/>
                  <a:gd name="connsiteX10" fmla="*/ 0 w 728714"/>
                  <a:gd name="connsiteY10" fmla="*/ 433908 h 68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8714" h="680800">
                    <a:moveTo>
                      <a:pt x="0" y="433908"/>
                    </a:moveTo>
                    <a:lnTo>
                      <a:pt x="106290" y="312332"/>
                    </a:lnTo>
                    <a:cubicBezTo>
                      <a:pt x="188306" y="230009"/>
                      <a:pt x="281740" y="157745"/>
                      <a:pt x="385092" y="98139"/>
                    </a:cubicBezTo>
                    <a:cubicBezTo>
                      <a:pt x="436768" y="68336"/>
                      <a:pt x="489942" y="42264"/>
                      <a:pt x="544237" y="19922"/>
                    </a:cubicBezTo>
                    <a:lnTo>
                      <a:pt x="603428" y="0"/>
                    </a:lnTo>
                    <a:lnTo>
                      <a:pt x="728714" y="374084"/>
                    </a:lnTo>
                    <a:lnTo>
                      <a:pt x="694627" y="385557"/>
                    </a:lnTo>
                    <a:cubicBezTo>
                      <a:pt x="656409" y="401284"/>
                      <a:pt x="618980" y="419636"/>
                      <a:pt x="582605" y="440614"/>
                    </a:cubicBezTo>
                    <a:cubicBezTo>
                      <a:pt x="509856" y="482571"/>
                      <a:pt x="444087" y="533437"/>
                      <a:pt x="386356" y="591385"/>
                    </a:cubicBezTo>
                    <a:lnTo>
                      <a:pt x="308184" y="680800"/>
                    </a:lnTo>
                    <a:lnTo>
                      <a:pt x="0" y="433908"/>
                    </a:lnTo>
                    <a:close/>
                  </a:path>
                </a:pathLst>
              </a:cu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E656593-393B-8E65-245B-90B9CB36A741}"/>
                  </a:ext>
                </a:extLst>
              </p:cNvPr>
              <p:cNvSpPr/>
              <p:nvPr/>
            </p:nvSpPr>
            <p:spPr bwMode="auto">
              <a:xfrm>
                <a:off x="3881520" y="2450193"/>
                <a:ext cx="1399308" cy="793007"/>
              </a:xfrm>
              <a:custGeom>
                <a:avLst/>
                <a:gdLst>
                  <a:gd name="connsiteX0" fmla="*/ 0 w 768851"/>
                  <a:gd name="connsiteY0" fmla="*/ 57094 h 435718"/>
                  <a:gd name="connsiteX1" fmla="*/ 37357 w 768851"/>
                  <a:gd name="connsiteY1" fmla="*/ 44520 h 435718"/>
                  <a:gd name="connsiteX2" fmla="*/ 723212 w 768851"/>
                  <a:gd name="connsiteY2" fmla="*/ 44997 h 435718"/>
                  <a:gd name="connsiteX3" fmla="*/ 768851 w 768851"/>
                  <a:gd name="connsiteY3" fmla="*/ 60430 h 435718"/>
                  <a:gd name="connsiteX4" fmla="*/ 647121 w 768851"/>
                  <a:gd name="connsiteY4" fmla="*/ 435718 h 435718"/>
                  <a:gd name="connsiteX5" fmla="*/ 621404 w 768851"/>
                  <a:gd name="connsiteY5" fmla="*/ 427022 h 435718"/>
                  <a:gd name="connsiteX6" fmla="*/ 138630 w 768851"/>
                  <a:gd name="connsiteY6" fmla="*/ 426687 h 435718"/>
                  <a:gd name="connsiteX7" fmla="*/ 125286 w 768851"/>
                  <a:gd name="connsiteY7" fmla="*/ 431179 h 435718"/>
                  <a:gd name="connsiteX8" fmla="*/ 0 w 768851"/>
                  <a:gd name="connsiteY8" fmla="*/ 57094 h 435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8851" h="435718">
                    <a:moveTo>
                      <a:pt x="0" y="57094"/>
                    </a:moveTo>
                    <a:lnTo>
                      <a:pt x="37357" y="44520"/>
                    </a:lnTo>
                    <a:cubicBezTo>
                      <a:pt x="262017" y="-15002"/>
                      <a:pt x="498635" y="-14837"/>
                      <a:pt x="723212" y="44997"/>
                    </a:cubicBezTo>
                    <a:lnTo>
                      <a:pt x="768851" y="60430"/>
                    </a:lnTo>
                    <a:lnTo>
                      <a:pt x="647121" y="435718"/>
                    </a:lnTo>
                    <a:lnTo>
                      <a:pt x="621404" y="427022"/>
                    </a:lnTo>
                    <a:cubicBezTo>
                      <a:pt x="463324" y="384905"/>
                      <a:pt x="296769" y="384789"/>
                      <a:pt x="138630" y="426687"/>
                    </a:cubicBezTo>
                    <a:lnTo>
                      <a:pt x="125286" y="431179"/>
                    </a:lnTo>
                    <a:lnTo>
                      <a:pt x="0" y="57094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4AD7AA2-39D6-1801-2BBD-C50A3BD88437}"/>
                  </a:ext>
                </a:extLst>
              </p:cNvPr>
              <p:cNvSpPr/>
              <p:nvPr/>
            </p:nvSpPr>
            <p:spPr bwMode="auto">
              <a:xfrm>
                <a:off x="5185413" y="2602825"/>
                <a:ext cx="1299378" cy="1205880"/>
              </a:xfrm>
              <a:custGeom>
                <a:avLst/>
                <a:gdLst>
                  <a:gd name="connsiteX0" fmla="*/ 0 w 713944"/>
                  <a:gd name="connsiteY0" fmla="*/ 375288 h 662571"/>
                  <a:gd name="connsiteX1" fmla="*/ 121730 w 713944"/>
                  <a:gd name="connsiteY1" fmla="*/ 0 h 662571"/>
                  <a:gd name="connsiteX2" fmla="*/ 172588 w 713944"/>
                  <a:gd name="connsiteY2" fmla="*/ 17197 h 662571"/>
                  <a:gd name="connsiteX3" fmla="*/ 331624 w 713944"/>
                  <a:gd name="connsiteY3" fmla="*/ 95635 h 662571"/>
                  <a:gd name="connsiteX4" fmla="*/ 610127 w 713944"/>
                  <a:gd name="connsiteY4" fmla="*/ 310216 h 662571"/>
                  <a:gd name="connsiteX5" fmla="*/ 713944 w 713944"/>
                  <a:gd name="connsiteY5" fmla="*/ 429297 h 662571"/>
                  <a:gd name="connsiteX6" fmla="*/ 393918 w 713944"/>
                  <a:gd name="connsiteY6" fmla="*/ 662571 h 662571"/>
                  <a:gd name="connsiteX7" fmla="*/ 329671 w 713944"/>
                  <a:gd name="connsiteY7" fmla="*/ 588877 h 662571"/>
                  <a:gd name="connsiteX8" fmla="*/ 133632 w 713944"/>
                  <a:gd name="connsiteY8" fmla="*/ 437834 h 662571"/>
                  <a:gd name="connsiteX9" fmla="*/ 21687 w 713944"/>
                  <a:gd name="connsiteY9" fmla="*/ 382621 h 662571"/>
                  <a:gd name="connsiteX10" fmla="*/ 0 w 713944"/>
                  <a:gd name="connsiteY10" fmla="*/ 375288 h 66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13944" h="662571">
                    <a:moveTo>
                      <a:pt x="0" y="375288"/>
                    </a:moveTo>
                    <a:lnTo>
                      <a:pt x="121730" y="0"/>
                    </a:lnTo>
                    <a:lnTo>
                      <a:pt x="172588" y="17197"/>
                    </a:lnTo>
                    <a:cubicBezTo>
                      <a:pt x="226853" y="39614"/>
                      <a:pt x="279990" y="65760"/>
                      <a:pt x="331624" y="95635"/>
                    </a:cubicBezTo>
                    <a:cubicBezTo>
                      <a:pt x="434893" y="155385"/>
                      <a:pt x="528227" y="227779"/>
                      <a:pt x="610127" y="310216"/>
                    </a:cubicBezTo>
                    <a:lnTo>
                      <a:pt x="713944" y="429297"/>
                    </a:lnTo>
                    <a:lnTo>
                      <a:pt x="393918" y="662571"/>
                    </a:lnTo>
                    <a:lnTo>
                      <a:pt x="329671" y="588877"/>
                    </a:lnTo>
                    <a:cubicBezTo>
                      <a:pt x="272021" y="530850"/>
                      <a:pt x="206323" y="479892"/>
                      <a:pt x="133632" y="437834"/>
                    </a:cubicBezTo>
                    <a:cubicBezTo>
                      <a:pt x="97287" y="416805"/>
                      <a:pt x="59884" y="398401"/>
                      <a:pt x="21687" y="382621"/>
                    </a:cubicBezTo>
                    <a:lnTo>
                      <a:pt x="0" y="375288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3A2EF91-5FA1-1AAB-89BB-B1606472E64F}"/>
                  </a:ext>
                </a:extLst>
              </p:cNvPr>
              <p:cNvSpPr/>
              <p:nvPr/>
            </p:nvSpPr>
            <p:spPr bwMode="auto">
              <a:xfrm>
                <a:off x="5980828" y="3492911"/>
                <a:ext cx="1021214" cy="1390681"/>
              </a:xfrm>
              <a:custGeom>
                <a:avLst/>
                <a:gdLst>
                  <a:gd name="connsiteX0" fmla="*/ 0 w 561107"/>
                  <a:gd name="connsiteY0" fmla="*/ 232602 h 764110"/>
                  <a:gd name="connsiteX1" fmla="*/ 319104 w 561107"/>
                  <a:gd name="connsiteY1" fmla="*/ 0 h 764110"/>
                  <a:gd name="connsiteX2" fmla="*/ 382995 w 561107"/>
                  <a:gd name="connsiteY2" fmla="*/ 96005 h 764110"/>
                  <a:gd name="connsiteX3" fmla="*/ 561106 w 561107"/>
                  <a:gd name="connsiteY3" fmla="*/ 764110 h 764110"/>
                  <a:gd name="connsiteX4" fmla="*/ 165756 w 561107"/>
                  <a:gd name="connsiteY4" fmla="*/ 763563 h 764110"/>
                  <a:gd name="connsiteX5" fmla="*/ 40384 w 561107"/>
                  <a:gd name="connsiteY5" fmla="*/ 293284 h 764110"/>
                  <a:gd name="connsiteX6" fmla="*/ 0 w 561107"/>
                  <a:gd name="connsiteY6" fmla="*/ 232602 h 764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61107" h="764110">
                    <a:moveTo>
                      <a:pt x="0" y="232602"/>
                    </a:moveTo>
                    <a:lnTo>
                      <a:pt x="319104" y="0"/>
                    </a:lnTo>
                    <a:lnTo>
                      <a:pt x="382995" y="96005"/>
                    </a:lnTo>
                    <a:cubicBezTo>
                      <a:pt x="498074" y="295860"/>
                      <a:pt x="561436" y="525493"/>
                      <a:pt x="561106" y="764110"/>
                    </a:cubicBezTo>
                    <a:lnTo>
                      <a:pt x="165756" y="763563"/>
                    </a:lnTo>
                    <a:cubicBezTo>
                      <a:pt x="165988" y="595601"/>
                      <a:pt x="121388" y="433962"/>
                      <a:pt x="40384" y="293284"/>
                    </a:cubicBezTo>
                    <a:lnTo>
                      <a:pt x="0" y="232602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C26F063B-CD86-9D9F-570E-59705FAA9E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95356" y="4090227"/>
                <a:ext cx="331788" cy="331788"/>
              </a:xfrm>
              <a:custGeom>
                <a:avLst/>
                <a:gdLst>
                  <a:gd name="T0" fmla="*/ 207 w 216"/>
                  <a:gd name="T1" fmla="*/ 182 h 216"/>
                  <a:gd name="T2" fmla="*/ 156 w 216"/>
                  <a:gd name="T3" fmla="*/ 139 h 216"/>
                  <a:gd name="T4" fmla="*/ 141 w 216"/>
                  <a:gd name="T5" fmla="*/ 132 h 216"/>
                  <a:gd name="T6" fmla="*/ 160 w 216"/>
                  <a:gd name="T7" fmla="*/ 80 h 216"/>
                  <a:gd name="T8" fmla="*/ 80 w 216"/>
                  <a:gd name="T9" fmla="*/ 0 h 216"/>
                  <a:gd name="T10" fmla="*/ 0 w 216"/>
                  <a:gd name="T11" fmla="*/ 80 h 216"/>
                  <a:gd name="T12" fmla="*/ 80 w 216"/>
                  <a:gd name="T13" fmla="*/ 160 h 216"/>
                  <a:gd name="T14" fmla="*/ 132 w 216"/>
                  <a:gd name="T15" fmla="*/ 141 h 216"/>
                  <a:gd name="T16" fmla="*/ 139 w 216"/>
                  <a:gd name="T17" fmla="*/ 156 h 216"/>
                  <a:gd name="T18" fmla="*/ 182 w 216"/>
                  <a:gd name="T19" fmla="*/ 207 h 216"/>
                  <a:gd name="T20" fmla="*/ 208 w 216"/>
                  <a:gd name="T21" fmla="*/ 208 h 216"/>
                  <a:gd name="T22" fmla="*/ 207 w 216"/>
                  <a:gd name="T23" fmla="*/ 182 h 216"/>
                  <a:gd name="T24" fmla="*/ 80 w 216"/>
                  <a:gd name="T25" fmla="*/ 133 h 216"/>
                  <a:gd name="T26" fmla="*/ 27 w 216"/>
                  <a:gd name="T27" fmla="*/ 80 h 216"/>
                  <a:gd name="T28" fmla="*/ 80 w 216"/>
                  <a:gd name="T29" fmla="*/ 27 h 216"/>
                  <a:gd name="T30" fmla="*/ 133 w 216"/>
                  <a:gd name="T31" fmla="*/ 80 h 216"/>
                  <a:gd name="T32" fmla="*/ 80 w 216"/>
                  <a:gd name="T33" fmla="*/ 133 h 216"/>
                  <a:gd name="T34" fmla="*/ 93 w 216"/>
                  <a:gd name="T35" fmla="*/ 40 h 216"/>
                  <a:gd name="T36" fmla="*/ 67 w 216"/>
                  <a:gd name="T37" fmla="*/ 40 h 216"/>
                  <a:gd name="T38" fmla="*/ 67 w 216"/>
                  <a:gd name="T39" fmla="*/ 67 h 216"/>
                  <a:gd name="T40" fmla="*/ 40 w 216"/>
                  <a:gd name="T41" fmla="*/ 67 h 216"/>
                  <a:gd name="T42" fmla="*/ 40 w 216"/>
                  <a:gd name="T43" fmla="*/ 93 h 216"/>
                  <a:gd name="T44" fmla="*/ 67 w 216"/>
                  <a:gd name="T45" fmla="*/ 93 h 216"/>
                  <a:gd name="T46" fmla="*/ 67 w 216"/>
                  <a:gd name="T47" fmla="*/ 120 h 216"/>
                  <a:gd name="T48" fmla="*/ 93 w 216"/>
                  <a:gd name="T49" fmla="*/ 120 h 216"/>
                  <a:gd name="T50" fmla="*/ 93 w 216"/>
                  <a:gd name="T51" fmla="*/ 93 h 216"/>
                  <a:gd name="T52" fmla="*/ 120 w 216"/>
                  <a:gd name="T53" fmla="*/ 93 h 216"/>
                  <a:gd name="T54" fmla="*/ 120 w 216"/>
                  <a:gd name="T55" fmla="*/ 67 h 216"/>
                  <a:gd name="T56" fmla="*/ 93 w 216"/>
                  <a:gd name="T57" fmla="*/ 67 h 216"/>
                  <a:gd name="T58" fmla="*/ 93 w 216"/>
                  <a:gd name="T59" fmla="*/ 4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6" h="216">
                    <a:moveTo>
                      <a:pt x="207" y="182"/>
                    </a:moveTo>
                    <a:lnTo>
                      <a:pt x="156" y="139"/>
                    </a:lnTo>
                    <a:cubicBezTo>
                      <a:pt x="151" y="134"/>
                      <a:pt x="145" y="132"/>
                      <a:pt x="141" y="132"/>
                    </a:cubicBezTo>
                    <a:cubicBezTo>
                      <a:pt x="153" y="118"/>
                      <a:pt x="160" y="100"/>
                      <a:pt x="160" y="80"/>
                    </a:cubicBezTo>
                    <a:cubicBezTo>
                      <a:pt x="160" y="36"/>
                      <a:pt x="124" y="0"/>
                      <a:pt x="80" y="0"/>
                    </a:cubicBezTo>
                    <a:cubicBezTo>
                      <a:pt x="36" y="0"/>
                      <a:pt x="0" y="36"/>
                      <a:pt x="0" y="80"/>
                    </a:cubicBezTo>
                    <a:cubicBezTo>
                      <a:pt x="0" y="124"/>
                      <a:pt x="36" y="160"/>
                      <a:pt x="80" y="160"/>
                    </a:cubicBezTo>
                    <a:cubicBezTo>
                      <a:pt x="100" y="160"/>
                      <a:pt x="118" y="153"/>
                      <a:pt x="132" y="141"/>
                    </a:cubicBezTo>
                    <a:cubicBezTo>
                      <a:pt x="132" y="145"/>
                      <a:pt x="134" y="151"/>
                      <a:pt x="139" y="156"/>
                    </a:cubicBezTo>
                    <a:lnTo>
                      <a:pt x="182" y="207"/>
                    </a:lnTo>
                    <a:cubicBezTo>
                      <a:pt x="189" y="215"/>
                      <a:pt x="201" y="216"/>
                      <a:pt x="208" y="208"/>
                    </a:cubicBezTo>
                    <a:cubicBezTo>
                      <a:pt x="216" y="201"/>
                      <a:pt x="215" y="189"/>
                      <a:pt x="207" y="182"/>
                    </a:cubicBezTo>
                    <a:close/>
                    <a:moveTo>
                      <a:pt x="80" y="133"/>
                    </a:moveTo>
                    <a:cubicBezTo>
                      <a:pt x="51" y="133"/>
                      <a:pt x="27" y="109"/>
                      <a:pt x="27" y="80"/>
                    </a:cubicBezTo>
                    <a:cubicBezTo>
                      <a:pt x="27" y="51"/>
                      <a:pt x="51" y="27"/>
                      <a:pt x="80" y="27"/>
                    </a:cubicBezTo>
                    <a:cubicBezTo>
                      <a:pt x="109" y="27"/>
                      <a:pt x="133" y="51"/>
                      <a:pt x="133" y="80"/>
                    </a:cubicBezTo>
                    <a:cubicBezTo>
                      <a:pt x="133" y="109"/>
                      <a:pt x="109" y="133"/>
                      <a:pt x="80" y="133"/>
                    </a:cubicBezTo>
                    <a:close/>
                    <a:moveTo>
                      <a:pt x="93" y="40"/>
                    </a:moveTo>
                    <a:lnTo>
                      <a:pt x="67" y="40"/>
                    </a:lnTo>
                    <a:lnTo>
                      <a:pt x="67" y="67"/>
                    </a:lnTo>
                    <a:lnTo>
                      <a:pt x="40" y="67"/>
                    </a:lnTo>
                    <a:lnTo>
                      <a:pt x="40" y="93"/>
                    </a:lnTo>
                    <a:lnTo>
                      <a:pt x="67" y="93"/>
                    </a:lnTo>
                    <a:lnTo>
                      <a:pt x="67" y="120"/>
                    </a:lnTo>
                    <a:lnTo>
                      <a:pt x="93" y="120"/>
                    </a:lnTo>
                    <a:lnTo>
                      <a:pt x="93" y="93"/>
                    </a:lnTo>
                    <a:lnTo>
                      <a:pt x="120" y="93"/>
                    </a:lnTo>
                    <a:lnTo>
                      <a:pt x="120" y="67"/>
                    </a:lnTo>
                    <a:lnTo>
                      <a:pt x="93" y="67"/>
                    </a:lnTo>
                    <a:lnTo>
                      <a:pt x="93" y="4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22">
                <a:extLst>
                  <a:ext uri="{FF2B5EF4-FFF2-40B4-BE49-F238E27FC236}">
                    <a16:creationId xmlns:a16="http://schemas.microsoft.com/office/drawing/2014/main" id="{9828403E-A6B7-F51D-5318-1B00CE3BBB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01844" y="3044158"/>
                <a:ext cx="315913" cy="325437"/>
              </a:xfrm>
              <a:custGeom>
                <a:avLst/>
                <a:gdLst>
                  <a:gd name="T0" fmla="*/ 191 w 206"/>
                  <a:gd name="T1" fmla="*/ 127 h 213"/>
                  <a:gd name="T2" fmla="*/ 206 w 206"/>
                  <a:gd name="T3" fmla="*/ 72 h 213"/>
                  <a:gd name="T4" fmla="*/ 185 w 206"/>
                  <a:gd name="T5" fmla="*/ 35 h 213"/>
                  <a:gd name="T6" fmla="*/ 164 w 206"/>
                  <a:gd name="T7" fmla="*/ 41 h 213"/>
                  <a:gd name="T8" fmla="*/ 124 w 206"/>
                  <a:gd name="T9" fmla="*/ 0 h 213"/>
                  <a:gd name="T10" fmla="*/ 82 w 206"/>
                  <a:gd name="T11" fmla="*/ 0 h 213"/>
                  <a:gd name="T12" fmla="*/ 76 w 206"/>
                  <a:gd name="T13" fmla="*/ 20 h 213"/>
                  <a:gd name="T14" fmla="*/ 21 w 206"/>
                  <a:gd name="T15" fmla="*/ 35 h 213"/>
                  <a:gd name="T16" fmla="*/ 0 w 206"/>
                  <a:gd name="T17" fmla="*/ 72 h 213"/>
                  <a:gd name="T18" fmla="*/ 15 w 206"/>
                  <a:gd name="T19" fmla="*/ 86 h 213"/>
                  <a:gd name="T20" fmla="*/ 0 w 206"/>
                  <a:gd name="T21" fmla="*/ 142 h 213"/>
                  <a:gd name="T22" fmla="*/ 21 w 206"/>
                  <a:gd name="T23" fmla="*/ 178 h 213"/>
                  <a:gd name="T24" fmla="*/ 41 w 206"/>
                  <a:gd name="T25" fmla="*/ 173 h 213"/>
                  <a:gd name="T26" fmla="*/ 82 w 206"/>
                  <a:gd name="T27" fmla="*/ 213 h 213"/>
                  <a:gd name="T28" fmla="*/ 124 w 206"/>
                  <a:gd name="T29" fmla="*/ 213 h 213"/>
                  <a:gd name="T30" fmla="*/ 129 w 206"/>
                  <a:gd name="T31" fmla="*/ 193 h 213"/>
                  <a:gd name="T32" fmla="*/ 184 w 206"/>
                  <a:gd name="T33" fmla="*/ 178 h 213"/>
                  <a:gd name="T34" fmla="*/ 205 w 206"/>
                  <a:gd name="T35" fmla="*/ 142 h 213"/>
                  <a:gd name="T36" fmla="*/ 191 w 206"/>
                  <a:gd name="T37" fmla="*/ 127 h 213"/>
                  <a:gd name="T38" fmla="*/ 103 w 206"/>
                  <a:gd name="T39" fmla="*/ 150 h 213"/>
                  <a:gd name="T40" fmla="*/ 59 w 206"/>
                  <a:gd name="T41" fmla="*/ 107 h 213"/>
                  <a:gd name="T42" fmla="*/ 103 w 206"/>
                  <a:gd name="T43" fmla="*/ 63 h 213"/>
                  <a:gd name="T44" fmla="*/ 146 w 206"/>
                  <a:gd name="T45" fmla="*/ 107 h 213"/>
                  <a:gd name="T46" fmla="*/ 103 w 206"/>
                  <a:gd name="T47" fmla="*/ 150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06" h="213">
                    <a:moveTo>
                      <a:pt x="191" y="127"/>
                    </a:moveTo>
                    <a:cubicBezTo>
                      <a:pt x="179" y="108"/>
                      <a:pt x="186" y="83"/>
                      <a:pt x="206" y="72"/>
                    </a:cubicBezTo>
                    <a:lnTo>
                      <a:pt x="185" y="35"/>
                    </a:lnTo>
                    <a:cubicBezTo>
                      <a:pt x="179" y="39"/>
                      <a:pt x="172" y="41"/>
                      <a:pt x="164" y="41"/>
                    </a:cubicBezTo>
                    <a:cubicBezTo>
                      <a:pt x="142" y="41"/>
                      <a:pt x="124" y="23"/>
                      <a:pt x="124" y="0"/>
                    </a:cubicBezTo>
                    <a:lnTo>
                      <a:pt x="82" y="0"/>
                    </a:lnTo>
                    <a:cubicBezTo>
                      <a:pt x="82" y="7"/>
                      <a:pt x="80" y="14"/>
                      <a:pt x="76" y="20"/>
                    </a:cubicBezTo>
                    <a:cubicBezTo>
                      <a:pt x="65" y="40"/>
                      <a:pt x="40" y="46"/>
                      <a:pt x="21" y="35"/>
                    </a:cubicBezTo>
                    <a:lnTo>
                      <a:pt x="0" y="72"/>
                    </a:lnTo>
                    <a:cubicBezTo>
                      <a:pt x="6" y="75"/>
                      <a:pt x="11" y="80"/>
                      <a:pt x="15" y="86"/>
                    </a:cubicBezTo>
                    <a:cubicBezTo>
                      <a:pt x="26" y="106"/>
                      <a:pt x="19" y="131"/>
                      <a:pt x="0" y="142"/>
                    </a:cubicBezTo>
                    <a:lnTo>
                      <a:pt x="21" y="178"/>
                    </a:lnTo>
                    <a:cubicBezTo>
                      <a:pt x="27" y="175"/>
                      <a:pt x="34" y="173"/>
                      <a:pt x="41" y="173"/>
                    </a:cubicBezTo>
                    <a:cubicBezTo>
                      <a:pt x="63" y="173"/>
                      <a:pt x="81" y="191"/>
                      <a:pt x="82" y="213"/>
                    </a:cubicBezTo>
                    <a:lnTo>
                      <a:pt x="124" y="213"/>
                    </a:lnTo>
                    <a:cubicBezTo>
                      <a:pt x="124" y="206"/>
                      <a:pt x="125" y="199"/>
                      <a:pt x="129" y="193"/>
                    </a:cubicBezTo>
                    <a:cubicBezTo>
                      <a:pt x="140" y="174"/>
                      <a:pt x="165" y="167"/>
                      <a:pt x="184" y="178"/>
                    </a:cubicBezTo>
                    <a:lnTo>
                      <a:pt x="205" y="142"/>
                    </a:lnTo>
                    <a:cubicBezTo>
                      <a:pt x="199" y="139"/>
                      <a:pt x="194" y="134"/>
                      <a:pt x="191" y="127"/>
                    </a:cubicBezTo>
                    <a:close/>
                    <a:moveTo>
                      <a:pt x="103" y="150"/>
                    </a:moveTo>
                    <a:cubicBezTo>
                      <a:pt x="79" y="150"/>
                      <a:pt x="59" y="131"/>
                      <a:pt x="59" y="107"/>
                    </a:cubicBezTo>
                    <a:cubicBezTo>
                      <a:pt x="59" y="83"/>
                      <a:pt x="79" y="63"/>
                      <a:pt x="103" y="63"/>
                    </a:cubicBezTo>
                    <a:cubicBezTo>
                      <a:pt x="127" y="63"/>
                      <a:pt x="146" y="83"/>
                      <a:pt x="146" y="107"/>
                    </a:cubicBezTo>
                    <a:cubicBezTo>
                      <a:pt x="146" y="131"/>
                      <a:pt x="127" y="150"/>
                      <a:pt x="103" y="150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210">
                <a:extLst>
                  <a:ext uri="{FF2B5EF4-FFF2-40B4-BE49-F238E27FC236}">
                    <a16:creationId xmlns:a16="http://schemas.microsoft.com/office/drawing/2014/main" id="{13837263-A967-F294-0562-64FB9C28D0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11255" y="2631610"/>
                <a:ext cx="327025" cy="327025"/>
              </a:xfrm>
              <a:custGeom>
                <a:avLst/>
                <a:gdLst>
                  <a:gd name="T0" fmla="*/ 27 w 213"/>
                  <a:gd name="T1" fmla="*/ 187 h 213"/>
                  <a:gd name="T2" fmla="*/ 213 w 213"/>
                  <a:gd name="T3" fmla="*/ 187 h 213"/>
                  <a:gd name="T4" fmla="*/ 213 w 213"/>
                  <a:gd name="T5" fmla="*/ 213 h 213"/>
                  <a:gd name="T6" fmla="*/ 0 w 213"/>
                  <a:gd name="T7" fmla="*/ 213 h 213"/>
                  <a:gd name="T8" fmla="*/ 0 w 213"/>
                  <a:gd name="T9" fmla="*/ 0 h 213"/>
                  <a:gd name="T10" fmla="*/ 27 w 213"/>
                  <a:gd name="T11" fmla="*/ 0 h 213"/>
                  <a:gd name="T12" fmla="*/ 27 w 213"/>
                  <a:gd name="T13" fmla="*/ 187 h 213"/>
                  <a:gd name="T14" fmla="*/ 60 w 213"/>
                  <a:gd name="T15" fmla="*/ 173 h 213"/>
                  <a:gd name="T16" fmla="*/ 40 w 213"/>
                  <a:gd name="T17" fmla="*/ 153 h 213"/>
                  <a:gd name="T18" fmla="*/ 60 w 213"/>
                  <a:gd name="T19" fmla="*/ 133 h 213"/>
                  <a:gd name="T20" fmla="*/ 62 w 213"/>
                  <a:gd name="T21" fmla="*/ 133 h 213"/>
                  <a:gd name="T22" fmla="*/ 83 w 213"/>
                  <a:gd name="T23" fmla="*/ 98 h 213"/>
                  <a:gd name="T24" fmla="*/ 80 w 213"/>
                  <a:gd name="T25" fmla="*/ 87 h 213"/>
                  <a:gd name="T26" fmla="*/ 100 w 213"/>
                  <a:gd name="T27" fmla="*/ 67 h 213"/>
                  <a:gd name="T28" fmla="*/ 120 w 213"/>
                  <a:gd name="T29" fmla="*/ 87 h 213"/>
                  <a:gd name="T30" fmla="*/ 117 w 213"/>
                  <a:gd name="T31" fmla="*/ 98 h 213"/>
                  <a:gd name="T32" fmla="*/ 138 w 213"/>
                  <a:gd name="T33" fmla="*/ 133 h 213"/>
                  <a:gd name="T34" fmla="*/ 140 w 213"/>
                  <a:gd name="T35" fmla="*/ 133 h 213"/>
                  <a:gd name="T36" fmla="*/ 141 w 213"/>
                  <a:gd name="T37" fmla="*/ 133 h 213"/>
                  <a:gd name="T38" fmla="*/ 177 w 213"/>
                  <a:gd name="T39" fmla="*/ 71 h 213"/>
                  <a:gd name="T40" fmla="*/ 173 w 213"/>
                  <a:gd name="T41" fmla="*/ 60 h 213"/>
                  <a:gd name="T42" fmla="*/ 193 w 213"/>
                  <a:gd name="T43" fmla="*/ 40 h 213"/>
                  <a:gd name="T44" fmla="*/ 213 w 213"/>
                  <a:gd name="T45" fmla="*/ 60 h 213"/>
                  <a:gd name="T46" fmla="*/ 193 w 213"/>
                  <a:gd name="T47" fmla="*/ 80 h 213"/>
                  <a:gd name="T48" fmla="*/ 192 w 213"/>
                  <a:gd name="T49" fmla="*/ 80 h 213"/>
                  <a:gd name="T50" fmla="*/ 157 w 213"/>
                  <a:gd name="T51" fmla="*/ 142 h 213"/>
                  <a:gd name="T52" fmla="*/ 160 w 213"/>
                  <a:gd name="T53" fmla="*/ 153 h 213"/>
                  <a:gd name="T54" fmla="*/ 140 w 213"/>
                  <a:gd name="T55" fmla="*/ 173 h 213"/>
                  <a:gd name="T56" fmla="*/ 120 w 213"/>
                  <a:gd name="T57" fmla="*/ 153 h 213"/>
                  <a:gd name="T58" fmla="*/ 123 w 213"/>
                  <a:gd name="T59" fmla="*/ 142 h 213"/>
                  <a:gd name="T60" fmla="*/ 102 w 213"/>
                  <a:gd name="T61" fmla="*/ 107 h 213"/>
                  <a:gd name="T62" fmla="*/ 100 w 213"/>
                  <a:gd name="T63" fmla="*/ 107 h 213"/>
                  <a:gd name="T64" fmla="*/ 98 w 213"/>
                  <a:gd name="T65" fmla="*/ 107 h 213"/>
                  <a:gd name="T66" fmla="*/ 77 w 213"/>
                  <a:gd name="T67" fmla="*/ 142 h 213"/>
                  <a:gd name="T68" fmla="*/ 80 w 213"/>
                  <a:gd name="T69" fmla="*/ 153 h 213"/>
                  <a:gd name="T70" fmla="*/ 60 w 213"/>
                  <a:gd name="T71" fmla="*/ 17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13" h="213">
                    <a:moveTo>
                      <a:pt x="27" y="187"/>
                    </a:moveTo>
                    <a:lnTo>
                      <a:pt x="213" y="187"/>
                    </a:lnTo>
                    <a:lnTo>
                      <a:pt x="213" y="213"/>
                    </a:lnTo>
                    <a:lnTo>
                      <a:pt x="0" y="213"/>
                    </a:lnTo>
                    <a:lnTo>
                      <a:pt x="0" y="0"/>
                    </a:lnTo>
                    <a:lnTo>
                      <a:pt x="27" y="0"/>
                    </a:lnTo>
                    <a:lnTo>
                      <a:pt x="27" y="187"/>
                    </a:lnTo>
                    <a:close/>
                    <a:moveTo>
                      <a:pt x="60" y="173"/>
                    </a:moveTo>
                    <a:cubicBezTo>
                      <a:pt x="49" y="173"/>
                      <a:pt x="40" y="164"/>
                      <a:pt x="40" y="153"/>
                    </a:cubicBezTo>
                    <a:cubicBezTo>
                      <a:pt x="40" y="142"/>
                      <a:pt x="49" y="133"/>
                      <a:pt x="60" y="133"/>
                    </a:cubicBezTo>
                    <a:cubicBezTo>
                      <a:pt x="61" y="133"/>
                      <a:pt x="61" y="133"/>
                      <a:pt x="62" y="133"/>
                    </a:cubicBezTo>
                    <a:lnTo>
                      <a:pt x="83" y="98"/>
                    </a:lnTo>
                    <a:cubicBezTo>
                      <a:pt x="81" y="94"/>
                      <a:pt x="80" y="91"/>
                      <a:pt x="80" y="87"/>
                    </a:cubicBezTo>
                    <a:cubicBezTo>
                      <a:pt x="80" y="76"/>
                      <a:pt x="89" y="67"/>
                      <a:pt x="100" y="67"/>
                    </a:cubicBezTo>
                    <a:cubicBezTo>
                      <a:pt x="111" y="67"/>
                      <a:pt x="120" y="76"/>
                      <a:pt x="120" y="87"/>
                    </a:cubicBezTo>
                    <a:cubicBezTo>
                      <a:pt x="120" y="91"/>
                      <a:pt x="119" y="94"/>
                      <a:pt x="117" y="98"/>
                    </a:cubicBezTo>
                    <a:lnTo>
                      <a:pt x="138" y="133"/>
                    </a:lnTo>
                    <a:cubicBezTo>
                      <a:pt x="139" y="133"/>
                      <a:pt x="139" y="133"/>
                      <a:pt x="140" y="133"/>
                    </a:cubicBezTo>
                    <a:cubicBezTo>
                      <a:pt x="140" y="133"/>
                      <a:pt x="141" y="133"/>
                      <a:pt x="141" y="133"/>
                    </a:cubicBezTo>
                    <a:lnTo>
                      <a:pt x="177" y="71"/>
                    </a:lnTo>
                    <a:cubicBezTo>
                      <a:pt x="175" y="68"/>
                      <a:pt x="173" y="64"/>
                      <a:pt x="173" y="60"/>
                    </a:cubicBezTo>
                    <a:cubicBezTo>
                      <a:pt x="173" y="49"/>
                      <a:pt x="182" y="40"/>
                      <a:pt x="193" y="40"/>
                    </a:cubicBezTo>
                    <a:cubicBezTo>
                      <a:pt x="204" y="40"/>
                      <a:pt x="213" y="49"/>
                      <a:pt x="213" y="60"/>
                    </a:cubicBezTo>
                    <a:cubicBezTo>
                      <a:pt x="213" y="71"/>
                      <a:pt x="204" y="80"/>
                      <a:pt x="193" y="80"/>
                    </a:cubicBezTo>
                    <a:cubicBezTo>
                      <a:pt x="193" y="80"/>
                      <a:pt x="192" y="80"/>
                      <a:pt x="192" y="80"/>
                    </a:cubicBezTo>
                    <a:lnTo>
                      <a:pt x="157" y="142"/>
                    </a:lnTo>
                    <a:cubicBezTo>
                      <a:pt x="159" y="145"/>
                      <a:pt x="160" y="149"/>
                      <a:pt x="160" y="153"/>
                    </a:cubicBezTo>
                    <a:cubicBezTo>
                      <a:pt x="160" y="164"/>
                      <a:pt x="151" y="173"/>
                      <a:pt x="140" y="173"/>
                    </a:cubicBezTo>
                    <a:cubicBezTo>
                      <a:pt x="129" y="173"/>
                      <a:pt x="120" y="164"/>
                      <a:pt x="120" y="153"/>
                    </a:cubicBezTo>
                    <a:cubicBezTo>
                      <a:pt x="120" y="149"/>
                      <a:pt x="121" y="146"/>
                      <a:pt x="123" y="142"/>
                    </a:cubicBezTo>
                    <a:lnTo>
                      <a:pt x="102" y="107"/>
                    </a:lnTo>
                    <a:cubicBezTo>
                      <a:pt x="101" y="107"/>
                      <a:pt x="101" y="107"/>
                      <a:pt x="100" y="107"/>
                    </a:cubicBezTo>
                    <a:cubicBezTo>
                      <a:pt x="99" y="107"/>
                      <a:pt x="99" y="107"/>
                      <a:pt x="98" y="107"/>
                    </a:cubicBezTo>
                    <a:lnTo>
                      <a:pt x="77" y="142"/>
                    </a:lnTo>
                    <a:cubicBezTo>
                      <a:pt x="79" y="146"/>
                      <a:pt x="80" y="149"/>
                      <a:pt x="80" y="153"/>
                    </a:cubicBezTo>
                    <a:cubicBezTo>
                      <a:pt x="80" y="164"/>
                      <a:pt x="71" y="173"/>
                      <a:pt x="60" y="173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258">
                <a:extLst>
                  <a:ext uri="{FF2B5EF4-FFF2-40B4-BE49-F238E27FC236}">
                    <a16:creationId xmlns:a16="http://schemas.microsoft.com/office/drawing/2014/main" id="{449112FE-D77A-A6B5-DCC1-1ABFDBFB6F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3686" y="4148971"/>
                <a:ext cx="327025" cy="325438"/>
              </a:xfrm>
              <a:custGeom>
                <a:avLst/>
                <a:gdLst>
                  <a:gd name="T0" fmla="*/ 0 w 213"/>
                  <a:gd name="T1" fmla="*/ 0 h 213"/>
                  <a:gd name="T2" fmla="*/ 53 w 213"/>
                  <a:gd name="T3" fmla="*/ 0 h 213"/>
                  <a:gd name="T4" fmla="*/ 53 w 213"/>
                  <a:gd name="T5" fmla="*/ 53 h 213"/>
                  <a:gd name="T6" fmla="*/ 0 w 213"/>
                  <a:gd name="T7" fmla="*/ 53 h 213"/>
                  <a:gd name="T8" fmla="*/ 0 w 213"/>
                  <a:gd name="T9" fmla="*/ 0 h 213"/>
                  <a:gd name="T10" fmla="*/ 80 w 213"/>
                  <a:gd name="T11" fmla="*/ 13 h 213"/>
                  <a:gd name="T12" fmla="*/ 213 w 213"/>
                  <a:gd name="T13" fmla="*/ 13 h 213"/>
                  <a:gd name="T14" fmla="*/ 213 w 213"/>
                  <a:gd name="T15" fmla="*/ 40 h 213"/>
                  <a:gd name="T16" fmla="*/ 80 w 213"/>
                  <a:gd name="T17" fmla="*/ 40 h 213"/>
                  <a:gd name="T18" fmla="*/ 80 w 213"/>
                  <a:gd name="T19" fmla="*/ 13 h 213"/>
                  <a:gd name="T20" fmla="*/ 0 w 213"/>
                  <a:gd name="T21" fmla="*/ 80 h 213"/>
                  <a:gd name="T22" fmla="*/ 53 w 213"/>
                  <a:gd name="T23" fmla="*/ 80 h 213"/>
                  <a:gd name="T24" fmla="*/ 53 w 213"/>
                  <a:gd name="T25" fmla="*/ 133 h 213"/>
                  <a:gd name="T26" fmla="*/ 0 w 213"/>
                  <a:gd name="T27" fmla="*/ 133 h 213"/>
                  <a:gd name="T28" fmla="*/ 0 w 213"/>
                  <a:gd name="T29" fmla="*/ 80 h 213"/>
                  <a:gd name="T30" fmla="*/ 80 w 213"/>
                  <a:gd name="T31" fmla="*/ 93 h 213"/>
                  <a:gd name="T32" fmla="*/ 213 w 213"/>
                  <a:gd name="T33" fmla="*/ 93 h 213"/>
                  <a:gd name="T34" fmla="*/ 213 w 213"/>
                  <a:gd name="T35" fmla="*/ 120 h 213"/>
                  <a:gd name="T36" fmla="*/ 80 w 213"/>
                  <a:gd name="T37" fmla="*/ 120 h 213"/>
                  <a:gd name="T38" fmla="*/ 80 w 213"/>
                  <a:gd name="T39" fmla="*/ 93 h 213"/>
                  <a:gd name="T40" fmla="*/ 0 w 213"/>
                  <a:gd name="T41" fmla="*/ 160 h 213"/>
                  <a:gd name="T42" fmla="*/ 53 w 213"/>
                  <a:gd name="T43" fmla="*/ 160 h 213"/>
                  <a:gd name="T44" fmla="*/ 53 w 213"/>
                  <a:gd name="T45" fmla="*/ 213 h 213"/>
                  <a:gd name="T46" fmla="*/ 0 w 213"/>
                  <a:gd name="T47" fmla="*/ 213 h 213"/>
                  <a:gd name="T48" fmla="*/ 0 w 213"/>
                  <a:gd name="T49" fmla="*/ 160 h 213"/>
                  <a:gd name="T50" fmla="*/ 80 w 213"/>
                  <a:gd name="T51" fmla="*/ 173 h 213"/>
                  <a:gd name="T52" fmla="*/ 213 w 213"/>
                  <a:gd name="T53" fmla="*/ 173 h 213"/>
                  <a:gd name="T54" fmla="*/ 213 w 213"/>
                  <a:gd name="T55" fmla="*/ 200 h 213"/>
                  <a:gd name="T56" fmla="*/ 80 w 213"/>
                  <a:gd name="T57" fmla="*/ 200 h 213"/>
                  <a:gd name="T58" fmla="*/ 80 w 213"/>
                  <a:gd name="T59" fmla="*/ 173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13" h="213">
                    <a:moveTo>
                      <a:pt x="0" y="0"/>
                    </a:moveTo>
                    <a:lnTo>
                      <a:pt x="53" y="0"/>
                    </a:lnTo>
                    <a:lnTo>
                      <a:pt x="53" y="53"/>
                    </a:lnTo>
                    <a:lnTo>
                      <a:pt x="0" y="53"/>
                    </a:lnTo>
                    <a:lnTo>
                      <a:pt x="0" y="0"/>
                    </a:lnTo>
                    <a:close/>
                    <a:moveTo>
                      <a:pt x="80" y="13"/>
                    </a:moveTo>
                    <a:lnTo>
                      <a:pt x="213" y="13"/>
                    </a:lnTo>
                    <a:lnTo>
                      <a:pt x="213" y="40"/>
                    </a:lnTo>
                    <a:lnTo>
                      <a:pt x="80" y="40"/>
                    </a:lnTo>
                    <a:lnTo>
                      <a:pt x="80" y="13"/>
                    </a:lnTo>
                    <a:close/>
                    <a:moveTo>
                      <a:pt x="0" y="80"/>
                    </a:moveTo>
                    <a:lnTo>
                      <a:pt x="53" y="80"/>
                    </a:lnTo>
                    <a:lnTo>
                      <a:pt x="53" y="133"/>
                    </a:lnTo>
                    <a:lnTo>
                      <a:pt x="0" y="133"/>
                    </a:lnTo>
                    <a:lnTo>
                      <a:pt x="0" y="80"/>
                    </a:lnTo>
                    <a:close/>
                    <a:moveTo>
                      <a:pt x="80" y="93"/>
                    </a:moveTo>
                    <a:lnTo>
                      <a:pt x="213" y="93"/>
                    </a:lnTo>
                    <a:lnTo>
                      <a:pt x="213" y="120"/>
                    </a:lnTo>
                    <a:lnTo>
                      <a:pt x="80" y="120"/>
                    </a:lnTo>
                    <a:lnTo>
                      <a:pt x="80" y="93"/>
                    </a:lnTo>
                    <a:close/>
                    <a:moveTo>
                      <a:pt x="0" y="160"/>
                    </a:moveTo>
                    <a:lnTo>
                      <a:pt x="53" y="160"/>
                    </a:lnTo>
                    <a:lnTo>
                      <a:pt x="53" y="213"/>
                    </a:lnTo>
                    <a:lnTo>
                      <a:pt x="0" y="213"/>
                    </a:lnTo>
                    <a:lnTo>
                      <a:pt x="0" y="160"/>
                    </a:lnTo>
                    <a:close/>
                    <a:moveTo>
                      <a:pt x="80" y="173"/>
                    </a:moveTo>
                    <a:lnTo>
                      <a:pt x="213" y="173"/>
                    </a:lnTo>
                    <a:lnTo>
                      <a:pt x="213" y="200"/>
                    </a:lnTo>
                    <a:lnTo>
                      <a:pt x="80" y="200"/>
                    </a:lnTo>
                    <a:lnTo>
                      <a:pt x="80" y="173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70">
                <a:extLst>
                  <a:ext uri="{FF2B5EF4-FFF2-40B4-BE49-F238E27FC236}">
                    <a16:creationId xmlns:a16="http://schemas.microsoft.com/office/drawing/2014/main" id="{3EC19A3F-8C57-48EA-9DA2-45E694F24A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53455" y="3052571"/>
                <a:ext cx="306388" cy="306388"/>
              </a:xfrm>
              <a:custGeom>
                <a:avLst/>
                <a:gdLst>
                  <a:gd name="T0" fmla="*/ 0 w 200"/>
                  <a:gd name="T1" fmla="*/ 100 h 200"/>
                  <a:gd name="T2" fmla="*/ 200 w 200"/>
                  <a:gd name="T3" fmla="*/ 100 h 200"/>
                  <a:gd name="T4" fmla="*/ 157 w 200"/>
                  <a:gd name="T5" fmla="*/ 134 h 200"/>
                  <a:gd name="T6" fmla="*/ 186 w 200"/>
                  <a:gd name="T7" fmla="*/ 107 h 200"/>
                  <a:gd name="T8" fmla="*/ 157 w 200"/>
                  <a:gd name="T9" fmla="*/ 134 h 200"/>
                  <a:gd name="T10" fmla="*/ 40 w 200"/>
                  <a:gd name="T11" fmla="*/ 94 h 200"/>
                  <a:gd name="T12" fmla="*/ 20 w 200"/>
                  <a:gd name="T13" fmla="*/ 67 h 200"/>
                  <a:gd name="T14" fmla="*/ 143 w 200"/>
                  <a:gd name="T15" fmla="*/ 67 h 200"/>
                  <a:gd name="T16" fmla="*/ 107 w 200"/>
                  <a:gd name="T17" fmla="*/ 94 h 200"/>
                  <a:gd name="T18" fmla="*/ 143 w 200"/>
                  <a:gd name="T19" fmla="*/ 67 h 200"/>
                  <a:gd name="T20" fmla="*/ 107 w 200"/>
                  <a:gd name="T21" fmla="*/ 15 h 200"/>
                  <a:gd name="T22" fmla="*/ 131 w 200"/>
                  <a:gd name="T23" fmla="*/ 36 h 200"/>
                  <a:gd name="T24" fmla="*/ 107 w 200"/>
                  <a:gd name="T25" fmla="*/ 54 h 200"/>
                  <a:gd name="T26" fmla="*/ 84 w 200"/>
                  <a:gd name="T27" fmla="*/ 19 h 200"/>
                  <a:gd name="T28" fmla="*/ 93 w 200"/>
                  <a:gd name="T29" fmla="*/ 54 h 200"/>
                  <a:gd name="T30" fmla="*/ 69 w 200"/>
                  <a:gd name="T31" fmla="*/ 36 h 200"/>
                  <a:gd name="T32" fmla="*/ 93 w 200"/>
                  <a:gd name="T33" fmla="*/ 94 h 200"/>
                  <a:gd name="T34" fmla="*/ 57 w 200"/>
                  <a:gd name="T35" fmla="*/ 67 h 200"/>
                  <a:gd name="T36" fmla="*/ 20 w 200"/>
                  <a:gd name="T37" fmla="*/ 134 h 200"/>
                  <a:gd name="T38" fmla="*/ 40 w 200"/>
                  <a:gd name="T39" fmla="*/ 107 h 200"/>
                  <a:gd name="T40" fmla="*/ 20 w 200"/>
                  <a:gd name="T41" fmla="*/ 134 h 200"/>
                  <a:gd name="T42" fmla="*/ 93 w 200"/>
                  <a:gd name="T43" fmla="*/ 107 h 200"/>
                  <a:gd name="T44" fmla="*/ 57 w 200"/>
                  <a:gd name="T45" fmla="*/ 134 h 200"/>
                  <a:gd name="T46" fmla="*/ 93 w 200"/>
                  <a:gd name="T47" fmla="*/ 147 h 200"/>
                  <a:gd name="T48" fmla="*/ 84 w 200"/>
                  <a:gd name="T49" fmla="*/ 182 h 200"/>
                  <a:gd name="T50" fmla="*/ 61 w 200"/>
                  <a:gd name="T51" fmla="*/ 147 h 200"/>
                  <a:gd name="T52" fmla="*/ 131 w 200"/>
                  <a:gd name="T53" fmla="*/ 164 h 200"/>
                  <a:gd name="T54" fmla="*/ 107 w 200"/>
                  <a:gd name="T55" fmla="*/ 186 h 200"/>
                  <a:gd name="T56" fmla="*/ 139 w 200"/>
                  <a:gd name="T57" fmla="*/ 147 h 200"/>
                  <a:gd name="T58" fmla="*/ 107 w 200"/>
                  <a:gd name="T59" fmla="*/ 134 h 200"/>
                  <a:gd name="T60" fmla="*/ 147 w 200"/>
                  <a:gd name="T61" fmla="*/ 107 h 200"/>
                  <a:gd name="T62" fmla="*/ 107 w 200"/>
                  <a:gd name="T63" fmla="*/ 134 h 200"/>
                  <a:gd name="T64" fmla="*/ 157 w 200"/>
                  <a:gd name="T65" fmla="*/ 67 h 200"/>
                  <a:gd name="T66" fmla="*/ 186 w 200"/>
                  <a:gd name="T67" fmla="*/ 94 h 200"/>
                  <a:gd name="T68" fmla="*/ 173 w 200"/>
                  <a:gd name="T69" fmla="*/ 54 h 200"/>
                  <a:gd name="T70" fmla="*/ 137 w 200"/>
                  <a:gd name="T71" fmla="*/ 22 h 200"/>
                  <a:gd name="T72" fmla="*/ 173 w 200"/>
                  <a:gd name="T73" fmla="*/ 54 h 200"/>
                  <a:gd name="T74" fmla="*/ 63 w 200"/>
                  <a:gd name="T75" fmla="*/ 22 h 200"/>
                  <a:gd name="T76" fmla="*/ 27 w 200"/>
                  <a:gd name="T77" fmla="*/ 54 h 200"/>
                  <a:gd name="T78" fmla="*/ 27 w 200"/>
                  <a:gd name="T79" fmla="*/ 147 h 200"/>
                  <a:gd name="T80" fmla="*/ 63 w 200"/>
                  <a:gd name="T81" fmla="*/ 179 h 200"/>
                  <a:gd name="T82" fmla="*/ 27 w 200"/>
                  <a:gd name="T83" fmla="*/ 147 h 200"/>
                  <a:gd name="T84" fmla="*/ 137 w 200"/>
                  <a:gd name="T85" fmla="*/ 179 h 200"/>
                  <a:gd name="T86" fmla="*/ 173 w 200"/>
                  <a:gd name="T87" fmla="*/ 147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00" h="200">
                    <a:moveTo>
                      <a:pt x="100" y="0"/>
                    </a:moveTo>
                    <a:cubicBezTo>
                      <a:pt x="45" y="0"/>
                      <a:pt x="0" y="45"/>
                      <a:pt x="0" y="100"/>
                    </a:cubicBezTo>
                    <a:cubicBezTo>
                      <a:pt x="0" y="156"/>
                      <a:pt x="45" y="200"/>
                      <a:pt x="100" y="200"/>
                    </a:cubicBezTo>
                    <a:cubicBezTo>
                      <a:pt x="155" y="200"/>
                      <a:pt x="200" y="156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lose/>
                    <a:moveTo>
                      <a:pt x="157" y="134"/>
                    </a:moveTo>
                    <a:cubicBezTo>
                      <a:pt x="158" y="125"/>
                      <a:pt x="160" y="116"/>
                      <a:pt x="160" y="107"/>
                    </a:cubicBezTo>
                    <a:lnTo>
                      <a:pt x="186" y="107"/>
                    </a:lnTo>
                    <a:cubicBezTo>
                      <a:pt x="186" y="116"/>
                      <a:pt x="184" y="125"/>
                      <a:pt x="180" y="134"/>
                    </a:cubicBezTo>
                    <a:lnTo>
                      <a:pt x="157" y="134"/>
                    </a:lnTo>
                    <a:close/>
                    <a:moveTo>
                      <a:pt x="43" y="67"/>
                    </a:moveTo>
                    <a:cubicBezTo>
                      <a:pt x="42" y="75"/>
                      <a:pt x="40" y="84"/>
                      <a:pt x="40" y="94"/>
                    </a:cubicBezTo>
                    <a:lnTo>
                      <a:pt x="14" y="94"/>
                    </a:lnTo>
                    <a:cubicBezTo>
                      <a:pt x="14" y="84"/>
                      <a:pt x="16" y="76"/>
                      <a:pt x="20" y="67"/>
                    </a:cubicBezTo>
                    <a:lnTo>
                      <a:pt x="43" y="67"/>
                    </a:lnTo>
                    <a:close/>
                    <a:moveTo>
                      <a:pt x="143" y="67"/>
                    </a:moveTo>
                    <a:cubicBezTo>
                      <a:pt x="145" y="76"/>
                      <a:pt x="146" y="84"/>
                      <a:pt x="147" y="94"/>
                    </a:cubicBezTo>
                    <a:lnTo>
                      <a:pt x="107" y="94"/>
                    </a:lnTo>
                    <a:lnTo>
                      <a:pt x="107" y="67"/>
                    </a:lnTo>
                    <a:lnTo>
                      <a:pt x="143" y="67"/>
                    </a:lnTo>
                    <a:close/>
                    <a:moveTo>
                      <a:pt x="107" y="54"/>
                    </a:moveTo>
                    <a:lnTo>
                      <a:pt x="107" y="15"/>
                    </a:lnTo>
                    <a:cubicBezTo>
                      <a:pt x="110" y="16"/>
                      <a:pt x="113" y="17"/>
                      <a:pt x="116" y="19"/>
                    </a:cubicBezTo>
                    <a:cubicBezTo>
                      <a:pt x="121" y="23"/>
                      <a:pt x="127" y="29"/>
                      <a:pt x="131" y="36"/>
                    </a:cubicBezTo>
                    <a:cubicBezTo>
                      <a:pt x="134" y="42"/>
                      <a:pt x="137" y="47"/>
                      <a:pt x="139" y="54"/>
                    </a:cubicBezTo>
                    <a:lnTo>
                      <a:pt x="107" y="54"/>
                    </a:lnTo>
                    <a:close/>
                    <a:moveTo>
                      <a:pt x="69" y="36"/>
                    </a:moveTo>
                    <a:cubicBezTo>
                      <a:pt x="73" y="29"/>
                      <a:pt x="79" y="23"/>
                      <a:pt x="84" y="19"/>
                    </a:cubicBezTo>
                    <a:cubicBezTo>
                      <a:pt x="87" y="17"/>
                      <a:pt x="90" y="16"/>
                      <a:pt x="93" y="15"/>
                    </a:cubicBezTo>
                    <a:lnTo>
                      <a:pt x="93" y="54"/>
                    </a:lnTo>
                    <a:lnTo>
                      <a:pt x="61" y="54"/>
                    </a:lnTo>
                    <a:cubicBezTo>
                      <a:pt x="63" y="47"/>
                      <a:pt x="66" y="42"/>
                      <a:pt x="69" y="36"/>
                    </a:cubicBezTo>
                    <a:close/>
                    <a:moveTo>
                      <a:pt x="93" y="67"/>
                    </a:moveTo>
                    <a:lnTo>
                      <a:pt x="93" y="94"/>
                    </a:lnTo>
                    <a:lnTo>
                      <a:pt x="53" y="94"/>
                    </a:lnTo>
                    <a:cubicBezTo>
                      <a:pt x="54" y="84"/>
                      <a:pt x="55" y="76"/>
                      <a:pt x="57" y="67"/>
                    </a:cubicBezTo>
                    <a:lnTo>
                      <a:pt x="93" y="67"/>
                    </a:lnTo>
                    <a:close/>
                    <a:moveTo>
                      <a:pt x="20" y="134"/>
                    </a:moveTo>
                    <a:cubicBezTo>
                      <a:pt x="16" y="125"/>
                      <a:pt x="14" y="116"/>
                      <a:pt x="14" y="107"/>
                    </a:cubicBezTo>
                    <a:lnTo>
                      <a:pt x="40" y="107"/>
                    </a:lnTo>
                    <a:cubicBezTo>
                      <a:pt x="41" y="116"/>
                      <a:pt x="42" y="125"/>
                      <a:pt x="43" y="134"/>
                    </a:cubicBezTo>
                    <a:lnTo>
                      <a:pt x="20" y="134"/>
                    </a:lnTo>
                    <a:close/>
                    <a:moveTo>
                      <a:pt x="53" y="107"/>
                    </a:moveTo>
                    <a:lnTo>
                      <a:pt x="93" y="107"/>
                    </a:lnTo>
                    <a:lnTo>
                      <a:pt x="93" y="134"/>
                    </a:lnTo>
                    <a:lnTo>
                      <a:pt x="57" y="134"/>
                    </a:lnTo>
                    <a:cubicBezTo>
                      <a:pt x="55" y="125"/>
                      <a:pt x="54" y="116"/>
                      <a:pt x="53" y="107"/>
                    </a:cubicBezTo>
                    <a:close/>
                    <a:moveTo>
                      <a:pt x="93" y="147"/>
                    </a:moveTo>
                    <a:lnTo>
                      <a:pt x="93" y="186"/>
                    </a:lnTo>
                    <a:cubicBezTo>
                      <a:pt x="90" y="185"/>
                      <a:pt x="87" y="184"/>
                      <a:pt x="84" y="182"/>
                    </a:cubicBezTo>
                    <a:cubicBezTo>
                      <a:pt x="79" y="178"/>
                      <a:pt x="73" y="172"/>
                      <a:pt x="69" y="164"/>
                    </a:cubicBezTo>
                    <a:cubicBezTo>
                      <a:pt x="66" y="159"/>
                      <a:pt x="63" y="153"/>
                      <a:pt x="61" y="147"/>
                    </a:cubicBezTo>
                    <a:lnTo>
                      <a:pt x="93" y="147"/>
                    </a:lnTo>
                    <a:close/>
                    <a:moveTo>
                      <a:pt x="131" y="164"/>
                    </a:moveTo>
                    <a:cubicBezTo>
                      <a:pt x="127" y="172"/>
                      <a:pt x="121" y="178"/>
                      <a:pt x="116" y="182"/>
                    </a:cubicBezTo>
                    <a:cubicBezTo>
                      <a:pt x="113" y="184"/>
                      <a:pt x="110" y="185"/>
                      <a:pt x="107" y="186"/>
                    </a:cubicBezTo>
                    <a:lnTo>
                      <a:pt x="107" y="147"/>
                    </a:lnTo>
                    <a:lnTo>
                      <a:pt x="139" y="147"/>
                    </a:lnTo>
                    <a:cubicBezTo>
                      <a:pt x="137" y="153"/>
                      <a:pt x="134" y="159"/>
                      <a:pt x="131" y="164"/>
                    </a:cubicBezTo>
                    <a:close/>
                    <a:moveTo>
                      <a:pt x="107" y="134"/>
                    </a:moveTo>
                    <a:lnTo>
                      <a:pt x="107" y="107"/>
                    </a:lnTo>
                    <a:lnTo>
                      <a:pt x="147" y="107"/>
                    </a:lnTo>
                    <a:cubicBezTo>
                      <a:pt x="146" y="116"/>
                      <a:pt x="145" y="125"/>
                      <a:pt x="143" y="134"/>
                    </a:cubicBezTo>
                    <a:lnTo>
                      <a:pt x="107" y="134"/>
                    </a:lnTo>
                    <a:close/>
                    <a:moveTo>
                      <a:pt x="160" y="94"/>
                    </a:moveTo>
                    <a:cubicBezTo>
                      <a:pt x="159" y="84"/>
                      <a:pt x="158" y="75"/>
                      <a:pt x="157" y="67"/>
                    </a:cubicBezTo>
                    <a:lnTo>
                      <a:pt x="180" y="67"/>
                    </a:lnTo>
                    <a:cubicBezTo>
                      <a:pt x="184" y="76"/>
                      <a:pt x="186" y="84"/>
                      <a:pt x="186" y="94"/>
                    </a:cubicBezTo>
                    <a:lnTo>
                      <a:pt x="160" y="94"/>
                    </a:lnTo>
                    <a:close/>
                    <a:moveTo>
                      <a:pt x="173" y="54"/>
                    </a:moveTo>
                    <a:lnTo>
                      <a:pt x="153" y="54"/>
                    </a:lnTo>
                    <a:cubicBezTo>
                      <a:pt x="149" y="41"/>
                      <a:pt x="144" y="31"/>
                      <a:pt x="137" y="22"/>
                    </a:cubicBezTo>
                    <a:cubicBezTo>
                      <a:pt x="146" y="26"/>
                      <a:pt x="154" y="32"/>
                      <a:pt x="161" y="39"/>
                    </a:cubicBezTo>
                    <a:cubicBezTo>
                      <a:pt x="166" y="44"/>
                      <a:pt x="170" y="48"/>
                      <a:pt x="173" y="54"/>
                    </a:cubicBezTo>
                    <a:close/>
                    <a:moveTo>
                      <a:pt x="39" y="39"/>
                    </a:moveTo>
                    <a:cubicBezTo>
                      <a:pt x="46" y="32"/>
                      <a:pt x="54" y="26"/>
                      <a:pt x="63" y="22"/>
                    </a:cubicBezTo>
                    <a:cubicBezTo>
                      <a:pt x="56" y="31"/>
                      <a:pt x="51" y="41"/>
                      <a:pt x="47" y="54"/>
                    </a:cubicBezTo>
                    <a:lnTo>
                      <a:pt x="27" y="54"/>
                    </a:lnTo>
                    <a:cubicBezTo>
                      <a:pt x="30" y="48"/>
                      <a:pt x="34" y="44"/>
                      <a:pt x="39" y="39"/>
                    </a:cubicBezTo>
                    <a:close/>
                    <a:moveTo>
                      <a:pt x="27" y="147"/>
                    </a:moveTo>
                    <a:lnTo>
                      <a:pt x="47" y="147"/>
                    </a:lnTo>
                    <a:cubicBezTo>
                      <a:pt x="51" y="159"/>
                      <a:pt x="56" y="170"/>
                      <a:pt x="63" y="179"/>
                    </a:cubicBezTo>
                    <a:cubicBezTo>
                      <a:pt x="54" y="174"/>
                      <a:pt x="46" y="169"/>
                      <a:pt x="39" y="162"/>
                    </a:cubicBezTo>
                    <a:cubicBezTo>
                      <a:pt x="34" y="157"/>
                      <a:pt x="30" y="152"/>
                      <a:pt x="27" y="147"/>
                    </a:cubicBezTo>
                    <a:close/>
                    <a:moveTo>
                      <a:pt x="161" y="162"/>
                    </a:moveTo>
                    <a:cubicBezTo>
                      <a:pt x="154" y="169"/>
                      <a:pt x="146" y="174"/>
                      <a:pt x="137" y="179"/>
                    </a:cubicBezTo>
                    <a:cubicBezTo>
                      <a:pt x="144" y="170"/>
                      <a:pt x="149" y="159"/>
                      <a:pt x="153" y="147"/>
                    </a:cubicBezTo>
                    <a:lnTo>
                      <a:pt x="173" y="147"/>
                    </a:lnTo>
                    <a:cubicBezTo>
                      <a:pt x="170" y="152"/>
                      <a:pt x="166" y="157"/>
                      <a:pt x="161" y="162"/>
                    </a:cubicBez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  <a:headEnd/>
                <a:tailEnd/>
              </a:ln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BDF0F3-C817-08DB-D84A-374E2B80A0A0}"/>
                </a:ext>
              </a:extLst>
            </p:cNvPr>
            <p:cNvGrpSpPr/>
            <p:nvPr/>
          </p:nvGrpSpPr>
          <p:grpSpPr>
            <a:xfrm>
              <a:off x="3422740" y="3635956"/>
              <a:ext cx="2298514" cy="2298515"/>
              <a:chOff x="3422740" y="3730956"/>
              <a:chExt cx="2298514" cy="2298515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683AC79-F3E1-E6E6-D8B3-3654616BEF24}"/>
                  </a:ext>
                </a:extLst>
              </p:cNvPr>
              <p:cNvSpPr/>
              <p:nvPr/>
            </p:nvSpPr>
            <p:spPr bwMode="auto">
              <a:xfrm>
                <a:off x="3422740" y="3730956"/>
                <a:ext cx="2298514" cy="2298515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A0EFF1A-25C7-D941-19DD-7575B6DD6748}"/>
                  </a:ext>
                </a:extLst>
              </p:cNvPr>
              <p:cNvGrpSpPr/>
              <p:nvPr/>
            </p:nvGrpSpPr>
            <p:grpSpPr>
              <a:xfrm>
                <a:off x="3660599" y="4541325"/>
                <a:ext cx="1796358" cy="736984"/>
                <a:chOff x="3797702" y="2840541"/>
                <a:chExt cx="1547775" cy="562861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6E82844-D937-2983-393E-F33D41EB6C22}"/>
                    </a:ext>
                  </a:extLst>
                </p:cNvPr>
                <p:cNvSpPr txBox="1"/>
                <p:nvPr/>
              </p:nvSpPr>
              <p:spPr>
                <a:xfrm>
                  <a:off x="3797702" y="3074318"/>
                  <a:ext cx="1547775" cy="3290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Lorem </a:t>
                  </a:r>
                  <a:r>
                    <a:rPr lang="en-US" sz="1100" dirty="0" err="1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ipsum</a:t>
                  </a:r>
                  <a:r>
                    <a:rPr lang="en-US" sz="11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is simply dummy text 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E5D0D36-8BAD-32AC-F1BE-C4DB071DBA13}"/>
                    </a:ext>
                  </a:extLst>
                </p:cNvPr>
                <p:cNvSpPr txBox="1"/>
                <p:nvPr/>
              </p:nvSpPr>
              <p:spPr>
                <a:xfrm>
                  <a:off x="3797702" y="2840541"/>
                  <a:ext cx="1547775" cy="1998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b="1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 TEXT</a:t>
                  </a:r>
                </a:p>
              </p:txBody>
            </p:sp>
          </p:grp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73BECA-F218-F4A6-3DCD-FF6A505A8126}"/>
                </a:ext>
              </a:extLst>
            </p:cNvPr>
            <p:cNvSpPr txBox="1"/>
            <p:nvPr/>
          </p:nvSpPr>
          <p:spPr>
            <a:xfrm>
              <a:off x="6774345" y="3765764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C954E6-2F85-D218-93F5-05F1C29D7BEF}"/>
                </a:ext>
              </a:extLst>
            </p:cNvPr>
            <p:cNvSpPr txBox="1"/>
            <p:nvPr/>
          </p:nvSpPr>
          <p:spPr>
            <a:xfrm>
              <a:off x="5891298" y="2353026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994BEF-D82A-88EB-164E-1DE107844EDD}"/>
                </a:ext>
              </a:extLst>
            </p:cNvPr>
            <p:cNvSpPr txBox="1"/>
            <p:nvPr/>
          </p:nvSpPr>
          <p:spPr>
            <a:xfrm>
              <a:off x="499979" y="3765764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DFC30E-1DAE-E3F3-66C9-FC8A1B8F8AE9}"/>
                </a:ext>
              </a:extLst>
            </p:cNvPr>
            <p:cNvSpPr txBox="1"/>
            <p:nvPr/>
          </p:nvSpPr>
          <p:spPr>
            <a:xfrm>
              <a:off x="1344346" y="2353026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296CE-AD06-2718-8B20-D8516E5D1D60}"/>
                </a:ext>
              </a:extLst>
            </p:cNvPr>
            <p:cNvSpPr txBox="1"/>
            <p:nvPr/>
          </p:nvSpPr>
          <p:spPr>
            <a:xfrm>
              <a:off x="3627390" y="1793237"/>
              <a:ext cx="1862776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261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Flare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DE0494-A5F1-56E4-25CF-1474351FF733}"/>
              </a:ext>
            </a:extLst>
          </p:cNvPr>
          <p:cNvGrpSpPr/>
          <p:nvPr/>
        </p:nvGrpSpPr>
        <p:grpSpPr>
          <a:xfrm>
            <a:off x="3979821" y="2054925"/>
            <a:ext cx="4225887" cy="3176595"/>
            <a:chOff x="2459056" y="2217483"/>
            <a:chExt cx="4225887" cy="317659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E51A68-92BD-38B6-5E5D-ACF080964A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18985" y="2217483"/>
              <a:ext cx="4106030" cy="3176595"/>
              <a:chOff x="1986455" y="2005808"/>
              <a:chExt cx="3428040" cy="2652073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7557690-B204-3755-C447-A1D61B1CC99F}"/>
                  </a:ext>
                </a:extLst>
              </p:cNvPr>
              <p:cNvSpPr/>
              <p:nvPr/>
            </p:nvSpPr>
            <p:spPr bwMode="auto">
              <a:xfrm>
                <a:off x="1986455" y="2005808"/>
                <a:ext cx="1031682" cy="103168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B2E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7306C14-1CD9-F926-BF97-855A59C0CDB7}"/>
                  </a:ext>
                </a:extLst>
              </p:cNvPr>
              <p:cNvSpPr/>
              <p:nvPr/>
            </p:nvSpPr>
            <p:spPr bwMode="auto">
              <a:xfrm>
                <a:off x="3181855" y="2005808"/>
                <a:ext cx="1031682" cy="1031682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FD5D1AB-CC1D-C1B5-37DD-37B0B60F0262}"/>
                  </a:ext>
                </a:extLst>
              </p:cNvPr>
              <p:cNvSpPr/>
              <p:nvPr/>
            </p:nvSpPr>
            <p:spPr bwMode="auto">
              <a:xfrm>
                <a:off x="4382813" y="2005808"/>
                <a:ext cx="1031682" cy="103168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661CAB80-B549-4331-4202-D193F22879AA}"/>
                  </a:ext>
                </a:extLst>
              </p:cNvPr>
              <p:cNvSpPr/>
              <p:nvPr/>
            </p:nvSpPr>
            <p:spPr bwMode="auto">
              <a:xfrm>
                <a:off x="2371291" y="3033025"/>
                <a:ext cx="262011" cy="262011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rgbClr val="00B2E3"/>
                  </a:solidFill>
                  <a:effectLst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23B417B9-7A01-E842-82BA-659BA2A87C0A}"/>
                  </a:ext>
                </a:extLst>
              </p:cNvPr>
              <p:cNvSpPr/>
              <p:nvPr/>
            </p:nvSpPr>
            <p:spPr bwMode="auto">
              <a:xfrm>
                <a:off x="3569470" y="3033025"/>
                <a:ext cx="262011" cy="262011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86EDD73-565C-2140-F32C-796EEA6D7B51}"/>
                  </a:ext>
                </a:extLst>
              </p:cNvPr>
              <p:cNvSpPr/>
              <p:nvPr/>
            </p:nvSpPr>
            <p:spPr bwMode="auto">
              <a:xfrm>
                <a:off x="4767649" y="3033025"/>
                <a:ext cx="262011" cy="26201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cxnSp>
            <p:nvCxnSpPr>
              <p:cNvPr id="52" name="Elbow Connector 51">
                <a:extLst>
                  <a:ext uri="{FF2B5EF4-FFF2-40B4-BE49-F238E27FC236}">
                    <a16:creationId xmlns:a16="http://schemas.microsoft.com/office/drawing/2014/main" id="{13E10272-DD1E-9196-2FF2-B124AC246C52}"/>
                  </a:ext>
                </a:extLst>
              </p:cNvPr>
              <p:cNvCxnSpPr/>
              <p:nvPr/>
            </p:nvCxnSpPr>
            <p:spPr bwMode="auto">
              <a:xfrm>
                <a:off x="2502296" y="3295036"/>
                <a:ext cx="682338" cy="451054"/>
              </a:xfrm>
              <a:prstGeom prst="bentConnector3">
                <a:avLst>
                  <a:gd name="adj1" fmla="val 304"/>
                </a:avLst>
              </a:prstGeom>
              <a:solidFill>
                <a:srgbClr val="00B2E3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3" name="Elbow Connector 52">
                <a:extLst>
                  <a:ext uri="{FF2B5EF4-FFF2-40B4-BE49-F238E27FC236}">
                    <a16:creationId xmlns:a16="http://schemas.microsoft.com/office/drawing/2014/main" id="{A9417519-CC99-58BC-76E9-80BC3FE38A1A}"/>
                  </a:ext>
                </a:extLst>
              </p:cNvPr>
              <p:cNvCxnSpPr/>
              <p:nvPr/>
            </p:nvCxnSpPr>
            <p:spPr bwMode="auto">
              <a:xfrm flipH="1">
                <a:off x="4221574" y="3295036"/>
                <a:ext cx="682338" cy="451054"/>
              </a:xfrm>
              <a:prstGeom prst="bentConnector3">
                <a:avLst>
                  <a:gd name="adj1" fmla="val 304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28575" cap="flat" cmpd="sng" algn="ctr">
                <a:solidFill>
                  <a:srgbClr val="CCEFF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A882462-9044-FC6D-A968-AB9F3E73A486}"/>
                  </a:ext>
                </a:extLst>
              </p:cNvPr>
              <p:cNvCxnSpPr/>
              <p:nvPr/>
            </p:nvCxnSpPr>
            <p:spPr bwMode="auto">
              <a:xfrm>
                <a:off x="3697696" y="3218688"/>
                <a:ext cx="0" cy="275195"/>
              </a:xfrm>
              <a:prstGeom prst="lin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28575" cap="flat" cmpd="sng" algn="ctr">
                <a:solidFill>
                  <a:srgbClr val="8EE7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35DC96ED-1F5C-4386-9EFA-22663FF0FE79}"/>
                  </a:ext>
                </a:extLst>
              </p:cNvPr>
              <p:cNvSpPr/>
              <p:nvPr/>
            </p:nvSpPr>
            <p:spPr bwMode="auto">
              <a:xfrm>
                <a:off x="3084170" y="3430829"/>
                <a:ext cx="1227052" cy="1227052"/>
              </a:xfrm>
              <a:prstGeom prst="ellipse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05CAE1E-62A9-0B76-D8CE-6F3A76A584E8}"/>
                </a:ext>
              </a:extLst>
            </p:cNvPr>
            <p:cNvGrpSpPr/>
            <p:nvPr/>
          </p:nvGrpSpPr>
          <p:grpSpPr>
            <a:xfrm>
              <a:off x="3893730" y="4348431"/>
              <a:ext cx="1355583" cy="662842"/>
              <a:chOff x="3908396" y="4233307"/>
              <a:chExt cx="1355583" cy="662842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69F1D1-2B4C-11F1-7D0F-745790C5947E}"/>
                  </a:ext>
                </a:extLst>
              </p:cNvPr>
              <p:cNvSpPr txBox="1"/>
              <p:nvPr/>
            </p:nvSpPr>
            <p:spPr>
              <a:xfrm>
                <a:off x="3908396" y="4465262"/>
                <a:ext cx="135558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Lorem </a:t>
                </a:r>
                <a:r>
                  <a:rPr lang="en-US" sz="11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ipsum</a:t>
                </a:r>
                <a:r>
                  <a:rPr lang="en-US" sz="11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dummy text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1A39118-BF96-9BB2-B151-0FE0F1B08182}"/>
                  </a:ext>
                </a:extLst>
              </p:cNvPr>
              <p:cNvSpPr txBox="1"/>
              <p:nvPr/>
            </p:nvSpPr>
            <p:spPr>
              <a:xfrm>
                <a:off x="3908396" y="4233307"/>
                <a:ext cx="13555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45CD2AE-EA09-4E36-2036-5B24DA6C9565}"/>
                </a:ext>
              </a:extLst>
            </p:cNvPr>
            <p:cNvSpPr txBox="1"/>
            <p:nvPr/>
          </p:nvSpPr>
          <p:spPr>
            <a:xfrm>
              <a:off x="2459056" y="2911896"/>
              <a:ext cx="13555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706A0C1-54A6-D8A1-ED77-C56121AFD9CC}"/>
                </a:ext>
              </a:extLst>
            </p:cNvPr>
            <p:cNvSpPr txBox="1"/>
            <p:nvPr/>
          </p:nvSpPr>
          <p:spPr>
            <a:xfrm>
              <a:off x="3894208" y="2911896"/>
              <a:ext cx="13555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715CF0-5B82-470A-EFC8-411A96AE5CB5}"/>
                </a:ext>
              </a:extLst>
            </p:cNvPr>
            <p:cNvSpPr txBox="1"/>
            <p:nvPr/>
          </p:nvSpPr>
          <p:spPr>
            <a:xfrm>
              <a:off x="5329360" y="2911896"/>
              <a:ext cx="13555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E268DD-7D76-C1E3-0526-E24E98327331}"/>
                </a:ext>
              </a:extLst>
            </p:cNvPr>
            <p:cNvSpPr txBox="1"/>
            <p:nvPr/>
          </p:nvSpPr>
          <p:spPr>
            <a:xfrm>
              <a:off x="2972190" y="3468995"/>
              <a:ext cx="329313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B1A82B-EAE2-EB08-1B55-7BB19908D490}"/>
                </a:ext>
              </a:extLst>
            </p:cNvPr>
            <p:cNvSpPr txBox="1"/>
            <p:nvPr/>
          </p:nvSpPr>
          <p:spPr>
            <a:xfrm>
              <a:off x="4390076" y="3477119"/>
              <a:ext cx="3293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B36062F-BBFD-EA8A-B8AE-B5A2A3CD19A5}"/>
                </a:ext>
              </a:extLst>
            </p:cNvPr>
            <p:cNvSpPr txBox="1"/>
            <p:nvPr/>
          </p:nvSpPr>
          <p:spPr>
            <a:xfrm>
              <a:off x="5825918" y="3477119"/>
              <a:ext cx="3293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16" name="Freeform 38">
              <a:extLst>
                <a:ext uri="{FF2B5EF4-FFF2-40B4-BE49-F238E27FC236}">
                  <a16:creationId xmlns:a16="http://schemas.microsoft.com/office/drawing/2014/main" id="{251CD91F-E65E-AE16-6265-3D064301FD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86111" y="2545858"/>
              <a:ext cx="333882" cy="308734"/>
            </a:xfrm>
            <a:custGeom>
              <a:avLst/>
              <a:gdLst>
                <a:gd name="T0" fmla="*/ 6844 w 24792"/>
                <a:gd name="T1" fmla="*/ 11252 h 22880"/>
                <a:gd name="T2" fmla="*/ 5724 w 24792"/>
                <a:gd name="T3" fmla="*/ 5732 h 22880"/>
                <a:gd name="T4" fmla="*/ 1912 w 24792"/>
                <a:gd name="T5" fmla="*/ 5732 h 22880"/>
                <a:gd name="T6" fmla="*/ 1912 w 24792"/>
                <a:gd name="T7" fmla="*/ 7146 h 22880"/>
                <a:gd name="T8" fmla="*/ 3324 w 24792"/>
                <a:gd name="T9" fmla="*/ 9572 h 22880"/>
                <a:gd name="T10" fmla="*/ 6844 w 24792"/>
                <a:gd name="T11" fmla="*/ 11252 h 22880"/>
                <a:gd name="T12" fmla="*/ 22872 w 24792"/>
                <a:gd name="T13" fmla="*/ 7146 h 22880"/>
                <a:gd name="T14" fmla="*/ 22872 w 24792"/>
                <a:gd name="T15" fmla="*/ 5732 h 22880"/>
                <a:gd name="T16" fmla="*/ 19058 w 24792"/>
                <a:gd name="T17" fmla="*/ 5732 h 22880"/>
                <a:gd name="T18" fmla="*/ 17964 w 24792"/>
                <a:gd name="T19" fmla="*/ 11252 h 22880"/>
                <a:gd name="T20" fmla="*/ 21458 w 24792"/>
                <a:gd name="T21" fmla="*/ 9572 h 22880"/>
                <a:gd name="T22" fmla="*/ 22872 w 24792"/>
                <a:gd name="T23" fmla="*/ 7146 h 22880"/>
                <a:gd name="T24" fmla="*/ 24792 w 24792"/>
                <a:gd name="T25" fmla="*/ 5252 h 22880"/>
                <a:gd name="T26" fmla="*/ 24792 w 24792"/>
                <a:gd name="T27" fmla="*/ 7146 h 22880"/>
                <a:gd name="T28" fmla="*/ 24152 w 24792"/>
                <a:gd name="T29" fmla="*/ 9280 h 22880"/>
                <a:gd name="T30" fmla="*/ 22498 w 24792"/>
                <a:gd name="T31" fmla="*/ 11226 h 22880"/>
                <a:gd name="T32" fmla="*/ 19912 w 24792"/>
                <a:gd name="T33" fmla="*/ 12666 h 22880"/>
                <a:gd name="T34" fmla="*/ 16712 w 24792"/>
                <a:gd name="T35" fmla="*/ 13332 h 22880"/>
                <a:gd name="T36" fmla="*/ 15298 w 24792"/>
                <a:gd name="T37" fmla="*/ 14746 h 22880"/>
                <a:gd name="T38" fmla="*/ 14524 w 24792"/>
                <a:gd name="T39" fmla="*/ 15812 h 22880"/>
                <a:gd name="T40" fmla="*/ 14312 w 24792"/>
                <a:gd name="T41" fmla="*/ 17146 h 22880"/>
                <a:gd name="T42" fmla="*/ 14764 w 24792"/>
                <a:gd name="T43" fmla="*/ 18506 h 22880"/>
                <a:gd name="T44" fmla="*/ 16204 w 24792"/>
                <a:gd name="T45" fmla="*/ 19066 h 22880"/>
                <a:gd name="T46" fmla="*/ 18204 w 24792"/>
                <a:gd name="T47" fmla="*/ 19732 h 22880"/>
                <a:gd name="T48" fmla="*/ 19058 w 24792"/>
                <a:gd name="T49" fmla="*/ 21440 h 22880"/>
                <a:gd name="T50" fmla="*/ 19058 w 24792"/>
                <a:gd name="T51" fmla="*/ 22400 h 22880"/>
                <a:gd name="T52" fmla="*/ 18924 w 24792"/>
                <a:gd name="T53" fmla="*/ 22746 h 22880"/>
                <a:gd name="T54" fmla="*/ 18578 w 24792"/>
                <a:gd name="T55" fmla="*/ 22880 h 22880"/>
                <a:gd name="T56" fmla="*/ 6204 w 24792"/>
                <a:gd name="T57" fmla="*/ 22880 h 22880"/>
                <a:gd name="T58" fmla="*/ 5858 w 24792"/>
                <a:gd name="T59" fmla="*/ 22746 h 22880"/>
                <a:gd name="T60" fmla="*/ 5724 w 24792"/>
                <a:gd name="T61" fmla="*/ 22400 h 22880"/>
                <a:gd name="T62" fmla="*/ 5724 w 24792"/>
                <a:gd name="T63" fmla="*/ 21440 h 22880"/>
                <a:gd name="T64" fmla="*/ 6604 w 24792"/>
                <a:gd name="T65" fmla="*/ 19732 h 22880"/>
                <a:gd name="T66" fmla="*/ 8578 w 24792"/>
                <a:gd name="T67" fmla="*/ 19066 h 22880"/>
                <a:gd name="T68" fmla="*/ 10044 w 24792"/>
                <a:gd name="T69" fmla="*/ 18506 h 22880"/>
                <a:gd name="T70" fmla="*/ 10498 w 24792"/>
                <a:gd name="T71" fmla="*/ 17146 h 22880"/>
                <a:gd name="T72" fmla="*/ 10284 w 24792"/>
                <a:gd name="T73" fmla="*/ 15812 h 22880"/>
                <a:gd name="T74" fmla="*/ 9512 w 24792"/>
                <a:gd name="T75" fmla="*/ 14746 h 22880"/>
                <a:gd name="T76" fmla="*/ 8098 w 24792"/>
                <a:gd name="T77" fmla="*/ 13332 h 22880"/>
                <a:gd name="T78" fmla="*/ 4872 w 24792"/>
                <a:gd name="T79" fmla="*/ 12666 h 22880"/>
                <a:gd name="T80" fmla="*/ 2312 w 24792"/>
                <a:gd name="T81" fmla="*/ 11226 h 22880"/>
                <a:gd name="T82" fmla="*/ 632 w 24792"/>
                <a:gd name="T83" fmla="*/ 9280 h 22880"/>
                <a:gd name="T84" fmla="*/ 18 w 24792"/>
                <a:gd name="T85" fmla="*/ 7146 h 22880"/>
                <a:gd name="T86" fmla="*/ 18 w 24792"/>
                <a:gd name="T87" fmla="*/ 5252 h 22880"/>
                <a:gd name="T88" fmla="*/ 444 w 24792"/>
                <a:gd name="T89" fmla="*/ 4240 h 22880"/>
                <a:gd name="T90" fmla="*/ 1458 w 24792"/>
                <a:gd name="T91" fmla="*/ 3812 h 22880"/>
                <a:gd name="T92" fmla="*/ 5724 w 24792"/>
                <a:gd name="T93" fmla="*/ 3812 h 22880"/>
                <a:gd name="T94" fmla="*/ 5724 w 24792"/>
                <a:gd name="T95" fmla="*/ 2400 h 22880"/>
                <a:gd name="T96" fmla="*/ 6444 w 24792"/>
                <a:gd name="T97" fmla="*/ 720 h 22880"/>
                <a:gd name="T98" fmla="*/ 8124 w 24792"/>
                <a:gd name="T99" fmla="*/ 0 h 22880"/>
                <a:gd name="T100" fmla="*/ 16684 w 24792"/>
                <a:gd name="T101" fmla="*/ 0 h 22880"/>
                <a:gd name="T102" fmla="*/ 18364 w 24792"/>
                <a:gd name="T103" fmla="*/ 720 h 22880"/>
                <a:gd name="T104" fmla="*/ 19058 w 24792"/>
                <a:gd name="T105" fmla="*/ 2400 h 22880"/>
                <a:gd name="T106" fmla="*/ 19058 w 24792"/>
                <a:gd name="T107" fmla="*/ 3812 h 22880"/>
                <a:gd name="T108" fmla="*/ 23352 w 24792"/>
                <a:gd name="T109" fmla="*/ 3812 h 22880"/>
                <a:gd name="T110" fmla="*/ 24364 w 24792"/>
                <a:gd name="T111" fmla="*/ 4240 h 22880"/>
                <a:gd name="T112" fmla="*/ 24792 w 24792"/>
                <a:gd name="T113" fmla="*/ 5252 h 2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92" h="22880">
                  <a:moveTo>
                    <a:pt x="6844" y="11252"/>
                  </a:moveTo>
                  <a:cubicBezTo>
                    <a:pt x="6098" y="9634"/>
                    <a:pt x="5724" y="7794"/>
                    <a:pt x="5724" y="5732"/>
                  </a:cubicBezTo>
                  <a:lnTo>
                    <a:pt x="1912" y="5732"/>
                  </a:lnTo>
                  <a:lnTo>
                    <a:pt x="1912" y="7146"/>
                  </a:lnTo>
                  <a:cubicBezTo>
                    <a:pt x="1912" y="7928"/>
                    <a:pt x="2382" y="8738"/>
                    <a:pt x="3324" y="9572"/>
                  </a:cubicBezTo>
                  <a:cubicBezTo>
                    <a:pt x="4266" y="10408"/>
                    <a:pt x="5440" y="10968"/>
                    <a:pt x="6844" y="11252"/>
                  </a:cubicBezTo>
                  <a:close/>
                  <a:moveTo>
                    <a:pt x="22872" y="7146"/>
                  </a:moveTo>
                  <a:lnTo>
                    <a:pt x="22872" y="5732"/>
                  </a:lnTo>
                  <a:lnTo>
                    <a:pt x="19058" y="5732"/>
                  </a:lnTo>
                  <a:cubicBezTo>
                    <a:pt x="19058" y="7794"/>
                    <a:pt x="18694" y="9634"/>
                    <a:pt x="17964" y="11252"/>
                  </a:cubicBezTo>
                  <a:cubicBezTo>
                    <a:pt x="19370" y="10968"/>
                    <a:pt x="20534" y="10408"/>
                    <a:pt x="21458" y="9572"/>
                  </a:cubicBezTo>
                  <a:cubicBezTo>
                    <a:pt x="22382" y="8738"/>
                    <a:pt x="22854" y="7928"/>
                    <a:pt x="22872" y="7146"/>
                  </a:cubicBezTo>
                  <a:close/>
                  <a:moveTo>
                    <a:pt x="24792" y="5252"/>
                  </a:moveTo>
                  <a:lnTo>
                    <a:pt x="24792" y="7146"/>
                  </a:lnTo>
                  <a:cubicBezTo>
                    <a:pt x="24792" y="7858"/>
                    <a:pt x="24578" y="8568"/>
                    <a:pt x="24152" y="9280"/>
                  </a:cubicBezTo>
                  <a:cubicBezTo>
                    <a:pt x="23724" y="9990"/>
                    <a:pt x="23174" y="10640"/>
                    <a:pt x="22498" y="11226"/>
                  </a:cubicBezTo>
                  <a:cubicBezTo>
                    <a:pt x="21822" y="11812"/>
                    <a:pt x="20960" y="12292"/>
                    <a:pt x="19912" y="12666"/>
                  </a:cubicBezTo>
                  <a:cubicBezTo>
                    <a:pt x="18862" y="13040"/>
                    <a:pt x="17796" y="13262"/>
                    <a:pt x="16712" y="13332"/>
                  </a:cubicBezTo>
                  <a:cubicBezTo>
                    <a:pt x="16302" y="13866"/>
                    <a:pt x="15832" y="14338"/>
                    <a:pt x="15298" y="14746"/>
                  </a:cubicBezTo>
                  <a:cubicBezTo>
                    <a:pt x="14924" y="15084"/>
                    <a:pt x="14666" y="15440"/>
                    <a:pt x="14524" y="15812"/>
                  </a:cubicBezTo>
                  <a:cubicBezTo>
                    <a:pt x="14382" y="16186"/>
                    <a:pt x="14312" y="16630"/>
                    <a:pt x="14312" y="17146"/>
                  </a:cubicBezTo>
                  <a:cubicBezTo>
                    <a:pt x="14312" y="17680"/>
                    <a:pt x="14462" y="18132"/>
                    <a:pt x="14764" y="18506"/>
                  </a:cubicBezTo>
                  <a:cubicBezTo>
                    <a:pt x="15066" y="18880"/>
                    <a:pt x="15546" y="19066"/>
                    <a:pt x="16204" y="19066"/>
                  </a:cubicBezTo>
                  <a:cubicBezTo>
                    <a:pt x="16952" y="19066"/>
                    <a:pt x="17618" y="19288"/>
                    <a:pt x="18204" y="19732"/>
                  </a:cubicBezTo>
                  <a:cubicBezTo>
                    <a:pt x="18792" y="20178"/>
                    <a:pt x="19076" y="20746"/>
                    <a:pt x="19058" y="21440"/>
                  </a:cubicBezTo>
                  <a:lnTo>
                    <a:pt x="19058" y="22400"/>
                  </a:lnTo>
                  <a:cubicBezTo>
                    <a:pt x="19058" y="22542"/>
                    <a:pt x="19014" y="22658"/>
                    <a:pt x="18924" y="22746"/>
                  </a:cubicBezTo>
                  <a:cubicBezTo>
                    <a:pt x="18836" y="22834"/>
                    <a:pt x="18720" y="22880"/>
                    <a:pt x="18578" y="22880"/>
                  </a:cubicBezTo>
                  <a:lnTo>
                    <a:pt x="6204" y="22880"/>
                  </a:lnTo>
                  <a:cubicBezTo>
                    <a:pt x="6062" y="22880"/>
                    <a:pt x="5946" y="22834"/>
                    <a:pt x="5858" y="22746"/>
                  </a:cubicBezTo>
                  <a:cubicBezTo>
                    <a:pt x="5770" y="22658"/>
                    <a:pt x="5724" y="22542"/>
                    <a:pt x="5724" y="22400"/>
                  </a:cubicBezTo>
                  <a:lnTo>
                    <a:pt x="5724" y="21440"/>
                  </a:lnTo>
                  <a:cubicBezTo>
                    <a:pt x="5724" y="20746"/>
                    <a:pt x="6018" y="20178"/>
                    <a:pt x="6604" y="19732"/>
                  </a:cubicBezTo>
                  <a:cubicBezTo>
                    <a:pt x="7192" y="19288"/>
                    <a:pt x="7850" y="19066"/>
                    <a:pt x="8578" y="19066"/>
                  </a:cubicBezTo>
                  <a:cubicBezTo>
                    <a:pt x="9254" y="19066"/>
                    <a:pt x="9742" y="18880"/>
                    <a:pt x="10044" y="18506"/>
                  </a:cubicBezTo>
                  <a:cubicBezTo>
                    <a:pt x="10346" y="18132"/>
                    <a:pt x="10498" y="17680"/>
                    <a:pt x="10498" y="17146"/>
                  </a:cubicBezTo>
                  <a:cubicBezTo>
                    <a:pt x="10498" y="16648"/>
                    <a:pt x="10426" y="16204"/>
                    <a:pt x="10284" y="15812"/>
                  </a:cubicBezTo>
                  <a:cubicBezTo>
                    <a:pt x="10142" y="15422"/>
                    <a:pt x="9884" y="15066"/>
                    <a:pt x="9512" y="14746"/>
                  </a:cubicBezTo>
                  <a:cubicBezTo>
                    <a:pt x="8978" y="14338"/>
                    <a:pt x="8506" y="13866"/>
                    <a:pt x="8098" y="13332"/>
                  </a:cubicBezTo>
                  <a:cubicBezTo>
                    <a:pt x="6960" y="13280"/>
                    <a:pt x="5884" y="13058"/>
                    <a:pt x="4872" y="12666"/>
                  </a:cubicBezTo>
                  <a:cubicBezTo>
                    <a:pt x="3858" y="12274"/>
                    <a:pt x="3004" y="11794"/>
                    <a:pt x="2312" y="11226"/>
                  </a:cubicBezTo>
                  <a:cubicBezTo>
                    <a:pt x="1618" y="10658"/>
                    <a:pt x="1058" y="10008"/>
                    <a:pt x="632" y="9280"/>
                  </a:cubicBezTo>
                  <a:cubicBezTo>
                    <a:pt x="204" y="8550"/>
                    <a:pt x="0" y="7840"/>
                    <a:pt x="18" y="7146"/>
                  </a:cubicBezTo>
                  <a:lnTo>
                    <a:pt x="18" y="5252"/>
                  </a:lnTo>
                  <a:cubicBezTo>
                    <a:pt x="18" y="4844"/>
                    <a:pt x="160" y="4506"/>
                    <a:pt x="444" y="4240"/>
                  </a:cubicBezTo>
                  <a:cubicBezTo>
                    <a:pt x="730" y="3972"/>
                    <a:pt x="1066" y="3830"/>
                    <a:pt x="1458" y="3812"/>
                  </a:cubicBezTo>
                  <a:lnTo>
                    <a:pt x="5724" y="3812"/>
                  </a:lnTo>
                  <a:lnTo>
                    <a:pt x="5724" y="2400"/>
                  </a:lnTo>
                  <a:cubicBezTo>
                    <a:pt x="5724" y="1742"/>
                    <a:pt x="5964" y="1182"/>
                    <a:pt x="6444" y="720"/>
                  </a:cubicBezTo>
                  <a:cubicBezTo>
                    <a:pt x="6924" y="258"/>
                    <a:pt x="7484" y="18"/>
                    <a:pt x="8124" y="0"/>
                  </a:cubicBezTo>
                  <a:lnTo>
                    <a:pt x="16684" y="0"/>
                  </a:lnTo>
                  <a:cubicBezTo>
                    <a:pt x="17342" y="0"/>
                    <a:pt x="17902" y="240"/>
                    <a:pt x="18364" y="720"/>
                  </a:cubicBezTo>
                  <a:cubicBezTo>
                    <a:pt x="18826" y="1200"/>
                    <a:pt x="19058" y="1760"/>
                    <a:pt x="19058" y="2400"/>
                  </a:cubicBezTo>
                  <a:lnTo>
                    <a:pt x="19058" y="3812"/>
                  </a:lnTo>
                  <a:lnTo>
                    <a:pt x="23352" y="3812"/>
                  </a:lnTo>
                  <a:cubicBezTo>
                    <a:pt x="23742" y="3812"/>
                    <a:pt x="24080" y="3954"/>
                    <a:pt x="24364" y="4240"/>
                  </a:cubicBezTo>
                  <a:cubicBezTo>
                    <a:pt x="24650" y="4524"/>
                    <a:pt x="24792" y="4862"/>
                    <a:pt x="24792" y="5252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42">
              <a:extLst>
                <a:ext uri="{FF2B5EF4-FFF2-40B4-BE49-F238E27FC236}">
                  <a16:creationId xmlns:a16="http://schemas.microsoft.com/office/drawing/2014/main" id="{C6AA847E-415A-B5CF-FE77-591FFC2B460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407343" y="2570999"/>
              <a:ext cx="335278" cy="283593"/>
            </a:xfrm>
            <a:custGeom>
              <a:avLst/>
              <a:gdLst>
                <a:gd name="T0" fmla="*/ 9538 w 24792"/>
                <a:gd name="T1" fmla="*/ 19058 h 20996"/>
                <a:gd name="T2" fmla="*/ 8978 w 24792"/>
                <a:gd name="T3" fmla="*/ 20390 h 20996"/>
                <a:gd name="T4" fmla="*/ 7644 w 24792"/>
                <a:gd name="T5" fmla="*/ 20978 h 20996"/>
                <a:gd name="T6" fmla="*/ 6312 w 24792"/>
                <a:gd name="T7" fmla="*/ 20390 h 20996"/>
                <a:gd name="T8" fmla="*/ 5724 w 24792"/>
                <a:gd name="T9" fmla="*/ 19058 h 20996"/>
                <a:gd name="T10" fmla="*/ 6312 w 24792"/>
                <a:gd name="T11" fmla="*/ 17724 h 20996"/>
                <a:gd name="T12" fmla="*/ 7644 w 24792"/>
                <a:gd name="T13" fmla="*/ 17164 h 20996"/>
                <a:gd name="T14" fmla="*/ 8978 w 24792"/>
                <a:gd name="T15" fmla="*/ 17724 h 20996"/>
                <a:gd name="T16" fmla="*/ 9538 w 24792"/>
                <a:gd name="T17" fmla="*/ 19058 h 20996"/>
                <a:gd name="T18" fmla="*/ 22872 w 24792"/>
                <a:gd name="T19" fmla="*/ 19058 h 20996"/>
                <a:gd name="T20" fmla="*/ 22312 w 24792"/>
                <a:gd name="T21" fmla="*/ 20390 h 20996"/>
                <a:gd name="T22" fmla="*/ 20978 w 24792"/>
                <a:gd name="T23" fmla="*/ 20978 h 20996"/>
                <a:gd name="T24" fmla="*/ 19644 w 24792"/>
                <a:gd name="T25" fmla="*/ 20390 h 20996"/>
                <a:gd name="T26" fmla="*/ 19058 w 24792"/>
                <a:gd name="T27" fmla="*/ 19058 h 20996"/>
                <a:gd name="T28" fmla="*/ 19644 w 24792"/>
                <a:gd name="T29" fmla="*/ 17724 h 20996"/>
                <a:gd name="T30" fmla="*/ 20978 w 24792"/>
                <a:gd name="T31" fmla="*/ 17164 h 20996"/>
                <a:gd name="T32" fmla="*/ 22312 w 24792"/>
                <a:gd name="T33" fmla="*/ 17724 h 20996"/>
                <a:gd name="T34" fmla="*/ 22872 w 24792"/>
                <a:gd name="T35" fmla="*/ 19058 h 20996"/>
                <a:gd name="T36" fmla="*/ 24792 w 24792"/>
                <a:gd name="T37" fmla="*/ 2870 h 20996"/>
                <a:gd name="T38" fmla="*/ 24792 w 24792"/>
                <a:gd name="T39" fmla="*/ 10498 h 20996"/>
                <a:gd name="T40" fmla="*/ 24524 w 24792"/>
                <a:gd name="T41" fmla="*/ 11110 h 20996"/>
                <a:gd name="T42" fmla="*/ 23938 w 24792"/>
                <a:gd name="T43" fmla="*/ 11430 h 20996"/>
                <a:gd name="T44" fmla="*/ 8392 w 24792"/>
                <a:gd name="T45" fmla="*/ 13244 h 20996"/>
                <a:gd name="T46" fmla="*/ 8578 w 24792"/>
                <a:gd name="T47" fmla="*/ 14310 h 20996"/>
                <a:gd name="T48" fmla="*/ 8232 w 24792"/>
                <a:gd name="T49" fmla="*/ 15244 h 20996"/>
                <a:gd name="T50" fmla="*/ 21912 w 24792"/>
                <a:gd name="T51" fmla="*/ 15244 h 20996"/>
                <a:gd name="T52" fmla="*/ 22604 w 24792"/>
                <a:gd name="T53" fmla="*/ 15538 h 20996"/>
                <a:gd name="T54" fmla="*/ 22872 w 24792"/>
                <a:gd name="T55" fmla="*/ 16204 h 20996"/>
                <a:gd name="T56" fmla="*/ 22604 w 24792"/>
                <a:gd name="T57" fmla="*/ 16870 h 20996"/>
                <a:gd name="T58" fmla="*/ 21912 w 24792"/>
                <a:gd name="T59" fmla="*/ 17164 h 20996"/>
                <a:gd name="T60" fmla="*/ 6684 w 24792"/>
                <a:gd name="T61" fmla="*/ 17164 h 20996"/>
                <a:gd name="T62" fmla="*/ 6018 w 24792"/>
                <a:gd name="T63" fmla="*/ 16870 h 20996"/>
                <a:gd name="T64" fmla="*/ 5724 w 24792"/>
                <a:gd name="T65" fmla="*/ 16204 h 20996"/>
                <a:gd name="T66" fmla="*/ 5858 w 24792"/>
                <a:gd name="T67" fmla="*/ 15724 h 20996"/>
                <a:gd name="T68" fmla="*/ 6098 w 24792"/>
                <a:gd name="T69" fmla="*/ 15190 h 20996"/>
                <a:gd name="T70" fmla="*/ 6418 w 24792"/>
                <a:gd name="T71" fmla="*/ 14604 h 20996"/>
                <a:gd name="T72" fmla="*/ 6632 w 24792"/>
                <a:gd name="T73" fmla="*/ 14150 h 20996"/>
                <a:gd name="T74" fmla="*/ 4018 w 24792"/>
                <a:gd name="T75" fmla="*/ 1910 h 20996"/>
                <a:gd name="T76" fmla="*/ 978 w 24792"/>
                <a:gd name="T77" fmla="*/ 1910 h 20996"/>
                <a:gd name="T78" fmla="*/ 312 w 24792"/>
                <a:gd name="T79" fmla="*/ 1644 h 20996"/>
                <a:gd name="T80" fmla="*/ 18 w 24792"/>
                <a:gd name="T81" fmla="*/ 978 h 20996"/>
                <a:gd name="T82" fmla="*/ 312 w 24792"/>
                <a:gd name="T83" fmla="*/ 284 h 20996"/>
                <a:gd name="T84" fmla="*/ 978 w 24792"/>
                <a:gd name="T85" fmla="*/ 18 h 20996"/>
                <a:gd name="T86" fmla="*/ 4792 w 24792"/>
                <a:gd name="T87" fmla="*/ 18 h 20996"/>
                <a:gd name="T88" fmla="*/ 5218 w 24792"/>
                <a:gd name="T89" fmla="*/ 98 h 20996"/>
                <a:gd name="T90" fmla="*/ 5484 w 24792"/>
                <a:gd name="T91" fmla="*/ 338 h 20996"/>
                <a:gd name="T92" fmla="*/ 5698 w 24792"/>
                <a:gd name="T93" fmla="*/ 710 h 20996"/>
                <a:gd name="T94" fmla="*/ 5804 w 24792"/>
                <a:gd name="T95" fmla="*/ 1084 h 20996"/>
                <a:gd name="T96" fmla="*/ 5884 w 24792"/>
                <a:gd name="T97" fmla="*/ 1538 h 20996"/>
                <a:gd name="T98" fmla="*/ 5964 w 24792"/>
                <a:gd name="T99" fmla="*/ 1910 h 20996"/>
                <a:gd name="T100" fmla="*/ 23832 w 24792"/>
                <a:gd name="T101" fmla="*/ 1910 h 20996"/>
                <a:gd name="T102" fmla="*/ 24498 w 24792"/>
                <a:gd name="T103" fmla="*/ 2204 h 20996"/>
                <a:gd name="T104" fmla="*/ 24792 w 24792"/>
                <a:gd name="T105" fmla="*/ 2870 h 20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792" h="20996">
                  <a:moveTo>
                    <a:pt x="9538" y="19058"/>
                  </a:moveTo>
                  <a:cubicBezTo>
                    <a:pt x="9538" y="19572"/>
                    <a:pt x="9352" y="20018"/>
                    <a:pt x="8978" y="20390"/>
                  </a:cubicBezTo>
                  <a:cubicBezTo>
                    <a:pt x="8604" y="20764"/>
                    <a:pt x="8160" y="20960"/>
                    <a:pt x="7644" y="20978"/>
                  </a:cubicBezTo>
                  <a:cubicBezTo>
                    <a:pt x="7130" y="20996"/>
                    <a:pt x="6684" y="20800"/>
                    <a:pt x="6312" y="20390"/>
                  </a:cubicBezTo>
                  <a:cubicBezTo>
                    <a:pt x="5938" y="19982"/>
                    <a:pt x="5742" y="19538"/>
                    <a:pt x="5724" y="19058"/>
                  </a:cubicBezTo>
                  <a:cubicBezTo>
                    <a:pt x="5706" y="18578"/>
                    <a:pt x="5902" y="18132"/>
                    <a:pt x="6312" y="17724"/>
                  </a:cubicBezTo>
                  <a:cubicBezTo>
                    <a:pt x="6720" y="17316"/>
                    <a:pt x="7164" y="17128"/>
                    <a:pt x="7644" y="17164"/>
                  </a:cubicBezTo>
                  <a:cubicBezTo>
                    <a:pt x="8124" y="17200"/>
                    <a:pt x="8570" y="17386"/>
                    <a:pt x="8978" y="17724"/>
                  </a:cubicBezTo>
                  <a:cubicBezTo>
                    <a:pt x="9386" y="18062"/>
                    <a:pt x="9574" y="18506"/>
                    <a:pt x="9538" y="19058"/>
                  </a:cubicBezTo>
                  <a:close/>
                  <a:moveTo>
                    <a:pt x="22872" y="19058"/>
                  </a:moveTo>
                  <a:cubicBezTo>
                    <a:pt x="22872" y="19572"/>
                    <a:pt x="22684" y="20018"/>
                    <a:pt x="22312" y="20390"/>
                  </a:cubicBezTo>
                  <a:cubicBezTo>
                    <a:pt x="21938" y="20764"/>
                    <a:pt x="21494" y="20960"/>
                    <a:pt x="20978" y="20978"/>
                  </a:cubicBezTo>
                  <a:cubicBezTo>
                    <a:pt x="20462" y="20996"/>
                    <a:pt x="20018" y="20800"/>
                    <a:pt x="19644" y="20390"/>
                  </a:cubicBezTo>
                  <a:cubicBezTo>
                    <a:pt x="19272" y="19982"/>
                    <a:pt x="19076" y="19538"/>
                    <a:pt x="19058" y="19058"/>
                  </a:cubicBezTo>
                  <a:cubicBezTo>
                    <a:pt x="19040" y="18578"/>
                    <a:pt x="19236" y="18132"/>
                    <a:pt x="19644" y="17724"/>
                  </a:cubicBezTo>
                  <a:cubicBezTo>
                    <a:pt x="20054" y="17316"/>
                    <a:pt x="20498" y="17128"/>
                    <a:pt x="20978" y="17164"/>
                  </a:cubicBezTo>
                  <a:cubicBezTo>
                    <a:pt x="21458" y="17200"/>
                    <a:pt x="21902" y="17386"/>
                    <a:pt x="22312" y="17724"/>
                  </a:cubicBezTo>
                  <a:cubicBezTo>
                    <a:pt x="22720" y="18062"/>
                    <a:pt x="22906" y="18506"/>
                    <a:pt x="22872" y="19058"/>
                  </a:cubicBezTo>
                  <a:close/>
                  <a:moveTo>
                    <a:pt x="24792" y="2870"/>
                  </a:moveTo>
                  <a:lnTo>
                    <a:pt x="24792" y="10498"/>
                  </a:lnTo>
                  <a:cubicBezTo>
                    <a:pt x="24792" y="10728"/>
                    <a:pt x="24702" y="10932"/>
                    <a:pt x="24524" y="11110"/>
                  </a:cubicBezTo>
                  <a:cubicBezTo>
                    <a:pt x="24346" y="11288"/>
                    <a:pt x="24152" y="11396"/>
                    <a:pt x="23938" y="11430"/>
                  </a:cubicBezTo>
                  <a:lnTo>
                    <a:pt x="8392" y="13244"/>
                  </a:lnTo>
                  <a:cubicBezTo>
                    <a:pt x="8516" y="13848"/>
                    <a:pt x="8578" y="14204"/>
                    <a:pt x="8578" y="14310"/>
                  </a:cubicBezTo>
                  <a:cubicBezTo>
                    <a:pt x="8578" y="14452"/>
                    <a:pt x="8462" y="14764"/>
                    <a:pt x="8232" y="15244"/>
                  </a:cubicBezTo>
                  <a:lnTo>
                    <a:pt x="21912" y="15244"/>
                  </a:lnTo>
                  <a:cubicBezTo>
                    <a:pt x="22178" y="15244"/>
                    <a:pt x="22410" y="15342"/>
                    <a:pt x="22604" y="15538"/>
                  </a:cubicBezTo>
                  <a:cubicBezTo>
                    <a:pt x="22800" y="15732"/>
                    <a:pt x="22890" y="15956"/>
                    <a:pt x="22872" y="16204"/>
                  </a:cubicBezTo>
                  <a:cubicBezTo>
                    <a:pt x="22854" y="16452"/>
                    <a:pt x="22764" y="16676"/>
                    <a:pt x="22604" y="16870"/>
                  </a:cubicBezTo>
                  <a:cubicBezTo>
                    <a:pt x="22444" y="17066"/>
                    <a:pt x="22214" y="17164"/>
                    <a:pt x="21912" y="17164"/>
                  </a:cubicBezTo>
                  <a:lnTo>
                    <a:pt x="6684" y="17164"/>
                  </a:lnTo>
                  <a:cubicBezTo>
                    <a:pt x="6436" y="17164"/>
                    <a:pt x="6214" y="17066"/>
                    <a:pt x="6018" y="16870"/>
                  </a:cubicBezTo>
                  <a:cubicBezTo>
                    <a:pt x="5822" y="16676"/>
                    <a:pt x="5724" y="16452"/>
                    <a:pt x="5724" y="16204"/>
                  </a:cubicBezTo>
                  <a:cubicBezTo>
                    <a:pt x="5724" y="16098"/>
                    <a:pt x="5770" y="15938"/>
                    <a:pt x="5858" y="15724"/>
                  </a:cubicBezTo>
                  <a:cubicBezTo>
                    <a:pt x="5946" y="15510"/>
                    <a:pt x="6026" y="15332"/>
                    <a:pt x="6098" y="15190"/>
                  </a:cubicBezTo>
                  <a:cubicBezTo>
                    <a:pt x="6170" y="15048"/>
                    <a:pt x="6276" y="14852"/>
                    <a:pt x="6418" y="14604"/>
                  </a:cubicBezTo>
                  <a:cubicBezTo>
                    <a:pt x="6560" y="14356"/>
                    <a:pt x="6632" y="14204"/>
                    <a:pt x="6632" y="14150"/>
                  </a:cubicBezTo>
                  <a:lnTo>
                    <a:pt x="4018" y="1910"/>
                  </a:lnTo>
                  <a:lnTo>
                    <a:pt x="978" y="1910"/>
                  </a:lnTo>
                  <a:cubicBezTo>
                    <a:pt x="712" y="1910"/>
                    <a:pt x="490" y="1822"/>
                    <a:pt x="312" y="1644"/>
                  </a:cubicBezTo>
                  <a:cubicBezTo>
                    <a:pt x="134" y="1466"/>
                    <a:pt x="36" y="1244"/>
                    <a:pt x="18" y="978"/>
                  </a:cubicBezTo>
                  <a:cubicBezTo>
                    <a:pt x="0" y="710"/>
                    <a:pt x="98" y="480"/>
                    <a:pt x="312" y="284"/>
                  </a:cubicBezTo>
                  <a:cubicBezTo>
                    <a:pt x="524" y="88"/>
                    <a:pt x="746" y="0"/>
                    <a:pt x="978" y="18"/>
                  </a:cubicBezTo>
                  <a:lnTo>
                    <a:pt x="4792" y="18"/>
                  </a:lnTo>
                  <a:cubicBezTo>
                    <a:pt x="4952" y="18"/>
                    <a:pt x="5094" y="44"/>
                    <a:pt x="5218" y="98"/>
                  </a:cubicBezTo>
                  <a:cubicBezTo>
                    <a:pt x="5342" y="150"/>
                    <a:pt x="5432" y="230"/>
                    <a:pt x="5484" y="338"/>
                  </a:cubicBezTo>
                  <a:cubicBezTo>
                    <a:pt x="5538" y="444"/>
                    <a:pt x="5610" y="568"/>
                    <a:pt x="5698" y="710"/>
                  </a:cubicBezTo>
                  <a:cubicBezTo>
                    <a:pt x="5786" y="852"/>
                    <a:pt x="5822" y="978"/>
                    <a:pt x="5804" y="1084"/>
                  </a:cubicBezTo>
                  <a:cubicBezTo>
                    <a:pt x="5786" y="1190"/>
                    <a:pt x="5814" y="1342"/>
                    <a:pt x="5884" y="1538"/>
                  </a:cubicBezTo>
                  <a:cubicBezTo>
                    <a:pt x="5956" y="1732"/>
                    <a:pt x="5982" y="1858"/>
                    <a:pt x="5964" y="1910"/>
                  </a:cubicBezTo>
                  <a:lnTo>
                    <a:pt x="23832" y="1910"/>
                  </a:lnTo>
                  <a:cubicBezTo>
                    <a:pt x="24080" y="1910"/>
                    <a:pt x="24302" y="2008"/>
                    <a:pt x="24498" y="2204"/>
                  </a:cubicBezTo>
                  <a:cubicBezTo>
                    <a:pt x="24694" y="2400"/>
                    <a:pt x="24792" y="2622"/>
                    <a:pt x="24792" y="287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BCB3BEFA-336A-B7B8-117E-3101F93DD7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59068" y="2545858"/>
              <a:ext cx="296163" cy="308734"/>
            </a:xfrm>
            <a:custGeom>
              <a:avLst/>
              <a:gdLst>
                <a:gd name="T0" fmla="*/ 21324 w 21982"/>
                <a:gd name="T1" fmla="*/ 19652 h 22880"/>
                <a:gd name="T2" fmla="*/ 21644 w 21982"/>
                <a:gd name="T3" fmla="*/ 21920 h 22880"/>
                <a:gd name="T4" fmla="*/ 19564 w 21982"/>
                <a:gd name="T5" fmla="*/ 22880 h 22880"/>
                <a:gd name="T6" fmla="*/ 2418 w 21982"/>
                <a:gd name="T7" fmla="*/ 22880 h 22880"/>
                <a:gd name="T8" fmla="*/ 338 w 21982"/>
                <a:gd name="T9" fmla="*/ 21920 h 22880"/>
                <a:gd name="T10" fmla="*/ 658 w 21982"/>
                <a:gd name="T11" fmla="*/ 19652 h 22880"/>
                <a:gd name="T12" fmla="*/ 8124 w 21982"/>
                <a:gd name="T13" fmla="*/ 7840 h 22880"/>
                <a:gd name="T14" fmla="*/ 8124 w 21982"/>
                <a:gd name="T15" fmla="*/ 1920 h 22880"/>
                <a:gd name="T16" fmla="*/ 7164 w 21982"/>
                <a:gd name="T17" fmla="*/ 1920 h 22880"/>
                <a:gd name="T18" fmla="*/ 6498 w 21982"/>
                <a:gd name="T19" fmla="*/ 1626 h 22880"/>
                <a:gd name="T20" fmla="*/ 6230 w 21982"/>
                <a:gd name="T21" fmla="*/ 960 h 22880"/>
                <a:gd name="T22" fmla="*/ 6498 w 21982"/>
                <a:gd name="T23" fmla="*/ 292 h 22880"/>
                <a:gd name="T24" fmla="*/ 7164 w 21982"/>
                <a:gd name="T25" fmla="*/ 0 h 22880"/>
                <a:gd name="T26" fmla="*/ 14790 w 21982"/>
                <a:gd name="T27" fmla="*/ 0 h 22880"/>
                <a:gd name="T28" fmla="*/ 15458 w 21982"/>
                <a:gd name="T29" fmla="*/ 292 h 22880"/>
                <a:gd name="T30" fmla="*/ 15750 w 21982"/>
                <a:gd name="T31" fmla="*/ 960 h 22880"/>
                <a:gd name="T32" fmla="*/ 15458 w 21982"/>
                <a:gd name="T33" fmla="*/ 1626 h 22880"/>
                <a:gd name="T34" fmla="*/ 14790 w 21982"/>
                <a:gd name="T35" fmla="*/ 1920 h 22880"/>
                <a:gd name="T36" fmla="*/ 13830 w 21982"/>
                <a:gd name="T37" fmla="*/ 1920 h 22880"/>
                <a:gd name="T38" fmla="*/ 13830 w 21982"/>
                <a:gd name="T39" fmla="*/ 7840 h 22880"/>
                <a:gd name="T40" fmla="*/ 21324 w 21982"/>
                <a:gd name="T41" fmla="*/ 19652 h 22880"/>
                <a:gd name="T42" fmla="*/ 9724 w 21982"/>
                <a:gd name="T43" fmla="*/ 8852 h 22880"/>
                <a:gd name="T44" fmla="*/ 5698 w 21982"/>
                <a:gd name="T45" fmla="*/ 15252 h 22880"/>
                <a:gd name="T46" fmla="*/ 16284 w 21982"/>
                <a:gd name="T47" fmla="*/ 15252 h 22880"/>
                <a:gd name="T48" fmla="*/ 12230 w 21982"/>
                <a:gd name="T49" fmla="*/ 8852 h 22880"/>
                <a:gd name="T50" fmla="*/ 11938 w 21982"/>
                <a:gd name="T51" fmla="*/ 8400 h 22880"/>
                <a:gd name="T52" fmla="*/ 11938 w 21982"/>
                <a:gd name="T53" fmla="*/ 1920 h 22880"/>
                <a:gd name="T54" fmla="*/ 10044 w 21982"/>
                <a:gd name="T55" fmla="*/ 1920 h 22880"/>
                <a:gd name="T56" fmla="*/ 10044 w 21982"/>
                <a:gd name="T57" fmla="*/ 8400 h 22880"/>
                <a:gd name="T58" fmla="*/ 9724 w 21982"/>
                <a:gd name="T59" fmla="*/ 8852 h 22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982" h="22880">
                  <a:moveTo>
                    <a:pt x="21324" y="19652"/>
                  </a:moveTo>
                  <a:cubicBezTo>
                    <a:pt x="21876" y="20542"/>
                    <a:pt x="21982" y="21298"/>
                    <a:pt x="21644" y="21920"/>
                  </a:cubicBezTo>
                  <a:cubicBezTo>
                    <a:pt x="21306" y="22542"/>
                    <a:pt x="20612" y="22862"/>
                    <a:pt x="19564" y="22880"/>
                  </a:cubicBezTo>
                  <a:lnTo>
                    <a:pt x="2418" y="22880"/>
                  </a:lnTo>
                  <a:cubicBezTo>
                    <a:pt x="1368" y="22880"/>
                    <a:pt x="676" y="22560"/>
                    <a:pt x="338" y="21920"/>
                  </a:cubicBezTo>
                  <a:cubicBezTo>
                    <a:pt x="0" y="21280"/>
                    <a:pt x="106" y="20524"/>
                    <a:pt x="658" y="19652"/>
                  </a:cubicBezTo>
                  <a:lnTo>
                    <a:pt x="8124" y="7840"/>
                  </a:lnTo>
                  <a:lnTo>
                    <a:pt x="8124" y="1920"/>
                  </a:lnTo>
                  <a:lnTo>
                    <a:pt x="7164" y="1920"/>
                  </a:lnTo>
                  <a:cubicBezTo>
                    <a:pt x="6916" y="1920"/>
                    <a:pt x="6692" y="1822"/>
                    <a:pt x="6498" y="1626"/>
                  </a:cubicBezTo>
                  <a:cubicBezTo>
                    <a:pt x="6302" y="1430"/>
                    <a:pt x="6212" y="1208"/>
                    <a:pt x="6230" y="960"/>
                  </a:cubicBezTo>
                  <a:cubicBezTo>
                    <a:pt x="6248" y="710"/>
                    <a:pt x="6338" y="488"/>
                    <a:pt x="6498" y="292"/>
                  </a:cubicBezTo>
                  <a:cubicBezTo>
                    <a:pt x="6658" y="98"/>
                    <a:pt x="6880" y="0"/>
                    <a:pt x="7164" y="0"/>
                  </a:cubicBezTo>
                  <a:lnTo>
                    <a:pt x="14790" y="0"/>
                  </a:lnTo>
                  <a:cubicBezTo>
                    <a:pt x="15058" y="0"/>
                    <a:pt x="15280" y="98"/>
                    <a:pt x="15458" y="292"/>
                  </a:cubicBezTo>
                  <a:cubicBezTo>
                    <a:pt x="15636" y="488"/>
                    <a:pt x="15732" y="710"/>
                    <a:pt x="15750" y="960"/>
                  </a:cubicBezTo>
                  <a:cubicBezTo>
                    <a:pt x="15768" y="1208"/>
                    <a:pt x="15670" y="1430"/>
                    <a:pt x="15458" y="1626"/>
                  </a:cubicBezTo>
                  <a:cubicBezTo>
                    <a:pt x="15244" y="1822"/>
                    <a:pt x="15022" y="1920"/>
                    <a:pt x="14790" y="1920"/>
                  </a:cubicBezTo>
                  <a:lnTo>
                    <a:pt x="13830" y="1920"/>
                  </a:lnTo>
                  <a:lnTo>
                    <a:pt x="13830" y="7840"/>
                  </a:lnTo>
                  <a:lnTo>
                    <a:pt x="21324" y="19652"/>
                  </a:lnTo>
                  <a:close/>
                  <a:moveTo>
                    <a:pt x="9724" y="8852"/>
                  </a:moveTo>
                  <a:lnTo>
                    <a:pt x="5698" y="15252"/>
                  </a:lnTo>
                  <a:lnTo>
                    <a:pt x="16284" y="15252"/>
                  </a:lnTo>
                  <a:lnTo>
                    <a:pt x="12230" y="8852"/>
                  </a:lnTo>
                  <a:lnTo>
                    <a:pt x="11938" y="8400"/>
                  </a:lnTo>
                  <a:lnTo>
                    <a:pt x="11938" y="1920"/>
                  </a:lnTo>
                  <a:lnTo>
                    <a:pt x="10044" y="1920"/>
                  </a:lnTo>
                  <a:lnTo>
                    <a:pt x="10044" y="8400"/>
                  </a:lnTo>
                  <a:lnTo>
                    <a:pt x="9724" y="8852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627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Ring Diagram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E0B1CA-7268-16E9-2BDD-DA2732BF84FF}"/>
              </a:ext>
            </a:extLst>
          </p:cNvPr>
          <p:cNvGrpSpPr/>
          <p:nvPr/>
        </p:nvGrpSpPr>
        <p:grpSpPr>
          <a:xfrm>
            <a:off x="2645589" y="1903413"/>
            <a:ext cx="6903998" cy="3452564"/>
            <a:chOff x="1141343" y="2005720"/>
            <a:chExt cx="6903998" cy="34525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838926-2003-77F3-F59F-86BC058E06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76964" y="2264899"/>
              <a:ext cx="4790073" cy="3193385"/>
              <a:chOff x="-427567" y="2720340"/>
              <a:chExt cx="3973689" cy="2649126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81270B4-6FB8-C7FB-B721-41F0FBAF9FA0}"/>
                  </a:ext>
                </a:extLst>
              </p:cNvPr>
              <p:cNvSpPr/>
              <p:nvPr/>
            </p:nvSpPr>
            <p:spPr>
              <a:xfrm>
                <a:off x="-427567" y="2720340"/>
                <a:ext cx="3973689" cy="2649126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Block Arc 33">
                <a:extLst>
                  <a:ext uri="{FF2B5EF4-FFF2-40B4-BE49-F238E27FC236}">
                    <a16:creationId xmlns:a16="http://schemas.microsoft.com/office/drawing/2014/main" id="{3A1CD893-CDB1-C156-2AF6-4D4FD5F1E54C}"/>
                  </a:ext>
                </a:extLst>
              </p:cNvPr>
              <p:cNvSpPr/>
              <p:nvPr/>
            </p:nvSpPr>
            <p:spPr>
              <a:xfrm>
                <a:off x="467589" y="2985365"/>
                <a:ext cx="2183376" cy="2183376"/>
              </a:xfrm>
              <a:prstGeom prst="blockArc">
                <a:avLst>
                  <a:gd name="adj1" fmla="val 11880000"/>
                  <a:gd name="adj2" fmla="val 16200000"/>
                  <a:gd name="adj3" fmla="val 4640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Block Arc 34">
                <a:extLst>
                  <a:ext uri="{FF2B5EF4-FFF2-40B4-BE49-F238E27FC236}">
                    <a16:creationId xmlns:a16="http://schemas.microsoft.com/office/drawing/2014/main" id="{080B2AB0-8C71-DAB1-1843-9E188008F9F8}"/>
                  </a:ext>
                </a:extLst>
              </p:cNvPr>
              <p:cNvSpPr/>
              <p:nvPr/>
            </p:nvSpPr>
            <p:spPr>
              <a:xfrm>
                <a:off x="467589" y="2985365"/>
                <a:ext cx="2183376" cy="2183376"/>
              </a:xfrm>
              <a:prstGeom prst="blockArc">
                <a:avLst>
                  <a:gd name="adj1" fmla="val 7560000"/>
                  <a:gd name="adj2" fmla="val 11880000"/>
                  <a:gd name="adj3" fmla="val 4640"/>
                </a:avLst>
              </a:prstGeom>
              <a:solidFill>
                <a:schemeClr val="accent1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Block Arc 35">
                <a:extLst>
                  <a:ext uri="{FF2B5EF4-FFF2-40B4-BE49-F238E27FC236}">
                    <a16:creationId xmlns:a16="http://schemas.microsoft.com/office/drawing/2014/main" id="{0FF1D4DC-2B1F-0C20-1010-5BB66DFAB751}"/>
                  </a:ext>
                </a:extLst>
              </p:cNvPr>
              <p:cNvSpPr/>
              <p:nvPr/>
            </p:nvSpPr>
            <p:spPr>
              <a:xfrm>
                <a:off x="467589" y="2985365"/>
                <a:ext cx="2183376" cy="2183376"/>
              </a:xfrm>
              <a:prstGeom prst="blockArc">
                <a:avLst>
                  <a:gd name="adj1" fmla="val 3240000"/>
                  <a:gd name="adj2" fmla="val 7560000"/>
                  <a:gd name="adj3" fmla="val 4640"/>
                </a:avLst>
              </a:pr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Block Arc 36">
                <a:extLst>
                  <a:ext uri="{FF2B5EF4-FFF2-40B4-BE49-F238E27FC236}">
                    <a16:creationId xmlns:a16="http://schemas.microsoft.com/office/drawing/2014/main" id="{FDDC9DE9-3DB9-DBB2-19F1-A0A96E0D74BB}"/>
                  </a:ext>
                </a:extLst>
              </p:cNvPr>
              <p:cNvSpPr/>
              <p:nvPr/>
            </p:nvSpPr>
            <p:spPr>
              <a:xfrm>
                <a:off x="467589" y="2985365"/>
                <a:ext cx="2183376" cy="2183376"/>
              </a:xfrm>
              <a:prstGeom prst="blockArc">
                <a:avLst>
                  <a:gd name="adj1" fmla="val 20520000"/>
                  <a:gd name="adj2" fmla="val 3240000"/>
                  <a:gd name="adj3" fmla="val 4640"/>
                </a:avLst>
              </a:pr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Block Arc 37">
                <a:extLst>
                  <a:ext uri="{FF2B5EF4-FFF2-40B4-BE49-F238E27FC236}">
                    <a16:creationId xmlns:a16="http://schemas.microsoft.com/office/drawing/2014/main" id="{80D0E8F0-CA44-9CBD-D547-877773234270}"/>
                  </a:ext>
                </a:extLst>
              </p:cNvPr>
              <p:cNvSpPr/>
              <p:nvPr/>
            </p:nvSpPr>
            <p:spPr>
              <a:xfrm>
                <a:off x="467589" y="2985365"/>
                <a:ext cx="2183376" cy="2183376"/>
              </a:xfrm>
              <a:prstGeom prst="blockArc">
                <a:avLst>
                  <a:gd name="adj1" fmla="val 16200000"/>
                  <a:gd name="adj2" fmla="val 20520000"/>
                  <a:gd name="adj3" fmla="val 4640"/>
                </a:avLst>
              </a:prstGeom>
              <a:solidFill>
                <a:schemeClr val="tx2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4C0DEBC-0DC0-17ED-FEFB-7B8BAB20F290}"/>
                  </a:ext>
                </a:extLst>
              </p:cNvPr>
              <p:cNvSpPr/>
              <p:nvPr/>
            </p:nvSpPr>
            <p:spPr>
              <a:xfrm>
                <a:off x="1056745" y="3574521"/>
                <a:ext cx="1005063" cy="1005063"/>
              </a:xfrm>
              <a:custGeom>
                <a:avLst/>
                <a:gdLst>
                  <a:gd name="connsiteX0" fmla="*/ 0 w 1005063"/>
                  <a:gd name="connsiteY0" fmla="*/ 502532 h 1005063"/>
                  <a:gd name="connsiteX1" fmla="*/ 502532 w 1005063"/>
                  <a:gd name="connsiteY1" fmla="*/ 0 h 1005063"/>
                  <a:gd name="connsiteX2" fmla="*/ 1005064 w 1005063"/>
                  <a:gd name="connsiteY2" fmla="*/ 502532 h 1005063"/>
                  <a:gd name="connsiteX3" fmla="*/ 502532 w 1005063"/>
                  <a:gd name="connsiteY3" fmla="*/ 1005064 h 1005063"/>
                  <a:gd name="connsiteX4" fmla="*/ 0 w 1005063"/>
                  <a:gd name="connsiteY4" fmla="*/ 502532 h 1005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5063" h="1005063">
                    <a:moveTo>
                      <a:pt x="0" y="502532"/>
                    </a:moveTo>
                    <a:cubicBezTo>
                      <a:pt x="0" y="224991"/>
                      <a:pt x="224991" y="0"/>
                      <a:pt x="502532" y="0"/>
                    </a:cubicBezTo>
                    <a:cubicBezTo>
                      <a:pt x="780073" y="0"/>
                      <a:pt x="1005064" y="224991"/>
                      <a:pt x="1005064" y="502532"/>
                    </a:cubicBezTo>
                    <a:cubicBezTo>
                      <a:pt x="1005064" y="780073"/>
                      <a:pt x="780073" y="1005064"/>
                      <a:pt x="502532" y="1005064"/>
                    </a:cubicBezTo>
                    <a:cubicBezTo>
                      <a:pt x="224991" y="1005064"/>
                      <a:pt x="0" y="780073"/>
                      <a:pt x="0" y="502532"/>
                    </a:cubicBezTo>
                    <a:close/>
                  </a:path>
                </a:pathLst>
              </a:cu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5128" tIns="175128" rIns="175128" bIns="175128" numCol="1" spcCol="1270" anchor="ctr" anchorCtr="0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22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1C6D2C1-3635-4D9D-E2A3-ACCBAFE10683}"/>
                  </a:ext>
                </a:extLst>
              </p:cNvPr>
              <p:cNvSpPr/>
              <p:nvPr/>
            </p:nvSpPr>
            <p:spPr>
              <a:xfrm>
                <a:off x="1330678" y="2782093"/>
                <a:ext cx="457198" cy="457198"/>
              </a:xfrm>
              <a:custGeom>
                <a:avLst/>
                <a:gdLst>
                  <a:gd name="connsiteX0" fmla="*/ 0 w 457198"/>
                  <a:gd name="connsiteY0" fmla="*/ 228599 h 457198"/>
                  <a:gd name="connsiteX1" fmla="*/ 228599 w 457198"/>
                  <a:gd name="connsiteY1" fmla="*/ 0 h 457198"/>
                  <a:gd name="connsiteX2" fmla="*/ 457198 w 457198"/>
                  <a:gd name="connsiteY2" fmla="*/ 228599 h 457198"/>
                  <a:gd name="connsiteX3" fmla="*/ 228599 w 457198"/>
                  <a:gd name="connsiteY3" fmla="*/ 457198 h 457198"/>
                  <a:gd name="connsiteX4" fmla="*/ 0 w 457198"/>
                  <a:gd name="connsiteY4" fmla="*/ 228599 h 4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98" h="457198">
                    <a:moveTo>
                      <a:pt x="0" y="228599"/>
                    </a:moveTo>
                    <a:cubicBezTo>
                      <a:pt x="0" y="102347"/>
                      <a:pt x="102347" y="0"/>
                      <a:pt x="228599" y="0"/>
                    </a:cubicBezTo>
                    <a:cubicBezTo>
                      <a:pt x="354851" y="0"/>
                      <a:pt x="457198" y="102347"/>
                      <a:pt x="457198" y="228599"/>
                    </a:cubicBezTo>
                    <a:cubicBezTo>
                      <a:pt x="457198" y="354851"/>
                      <a:pt x="354851" y="457198"/>
                      <a:pt x="228599" y="457198"/>
                    </a:cubicBezTo>
                    <a:cubicBezTo>
                      <a:pt x="102347" y="457198"/>
                      <a:pt x="0" y="354851"/>
                      <a:pt x="0" y="228599"/>
                    </a:cubicBezTo>
                    <a:close/>
                  </a:path>
                </a:pathLst>
              </a:custGeom>
              <a:solidFill>
                <a:schemeClr val="tx2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385" tIns="78385" rIns="78385" bIns="7838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8C43FD29-F0C2-E4FD-16DF-D71EB70E12F0}"/>
                  </a:ext>
                </a:extLst>
              </p:cNvPr>
              <p:cNvSpPr/>
              <p:nvPr/>
            </p:nvSpPr>
            <p:spPr>
              <a:xfrm>
                <a:off x="2344847" y="3518930"/>
                <a:ext cx="457198" cy="457198"/>
              </a:xfrm>
              <a:custGeom>
                <a:avLst/>
                <a:gdLst>
                  <a:gd name="connsiteX0" fmla="*/ 0 w 457198"/>
                  <a:gd name="connsiteY0" fmla="*/ 228599 h 457198"/>
                  <a:gd name="connsiteX1" fmla="*/ 228599 w 457198"/>
                  <a:gd name="connsiteY1" fmla="*/ 0 h 457198"/>
                  <a:gd name="connsiteX2" fmla="*/ 457198 w 457198"/>
                  <a:gd name="connsiteY2" fmla="*/ 228599 h 457198"/>
                  <a:gd name="connsiteX3" fmla="*/ 228599 w 457198"/>
                  <a:gd name="connsiteY3" fmla="*/ 457198 h 457198"/>
                  <a:gd name="connsiteX4" fmla="*/ 0 w 457198"/>
                  <a:gd name="connsiteY4" fmla="*/ 228599 h 4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98" h="457198">
                    <a:moveTo>
                      <a:pt x="0" y="228599"/>
                    </a:moveTo>
                    <a:cubicBezTo>
                      <a:pt x="0" y="102347"/>
                      <a:pt x="102347" y="0"/>
                      <a:pt x="228599" y="0"/>
                    </a:cubicBezTo>
                    <a:cubicBezTo>
                      <a:pt x="354851" y="0"/>
                      <a:pt x="457198" y="102347"/>
                      <a:pt x="457198" y="228599"/>
                    </a:cubicBezTo>
                    <a:cubicBezTo>
                      <a:pt x="457198" y="354851"/>
                      <a:pt x="354851" y="457198"/>
                      <a:pt x="228599" y="457198"/>
                    </a:cubicBezTo>
                    <a:cubicBezTo>
                      <a:pt x="102347" y="457198"/>
                      <a:pt x="0" y="354851"/>
                      <a:pt x="0" y="228599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  <a:lumOff val="1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1085" tIns="91085" rIns="91085" bIns="91085" numCol="1" spcCol="1270" anchor="ctr" anchorCtr="0">
                <a:noAutofit/>
              </a:bodyPr>
              <a:lstStyle/>
              <a:p>
                <a:pPr algn="ctr" defTabSz="8445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1900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FC0C8B5-5A1A-B617-00D4-2D3ACE6EA806}"/>
                  </a:ext>
                </a:extLst>
              </p:cNvPr>
              <p:cNvSpPr/>
              <p:nvPr/>
            </p:nvSpPr>
            <p:spPr>
              <a:xfrm>
                <a:off x="1957469" y="4711158"/>
                <a:ext cx="457198" cy="457198"/>
              </a:xfrm>
              <a:custGeom>
                <a:avLst/>
                <a:gdLst>
                  <a:gd name="connsiteX0" fmla="*/ 0 w 457198"/>
                  <a:gd name="connsiteY0" fmla="*/ 228599 h 457198"/>
                  <a:gd name="connsiteX1" fmla="*/ 228599 w 457198"/>
                  <a:gd name="connsiteY1" fmla="*/ 0 h 457198"/>
                  <a:gd name="connsiteX2" fmla="*/ 457198 w 457198"/>
                  <a:gd name="connsiteY2" fmla="*/ 228599 h 457198"/>
                  <a:gd name="connsiteX3" fmla="*/ 228599 w 457198"/>
                  <a:gd name="connsiteY3" fmla="*/ 457198 h 457198"/>
                  <a:gd name="connsiteX4" fmla="*/ 0 w 457198"/>
                  <a:gd name="connsiteY4" fmla="*/ 228599 h 4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98" h="457198">
                    <a:moveTo>
                      <a:pt x="0" y="228599"/>
                    </a:moveTo>
                    <a:cubicBezTo>
                      <a:pt x="0" y="102347"/>
                      <a:pt x="102347" y="0"/>
                      <a:pt x="228599" y="0"/>
                    </a:cubicBezTo>
                    <a:cubicBezTo>
                      <a:pt x="354851" y="0"/>
                      <a:pt x="457198" y="102347"/>
                      <a:pt x="457198" y="228599"/>
                    </a:cubicBezTo>
                    <a:cubicBezTo>
                      <a:pt x="457198" y="354851"/>
                      <a:pt x="354851" y="457198"/>
                      <a:pt x="228599" y="457198"/>
                    </a:cubicBezTo>
                    <a:cubicBezTo>
                      <a:pt x="102347" y="457198"/>
                      <a:pt x="0" y="354851"/>
                      <a:pt x="0" y="228599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  <a:lumOff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385" tIns="78385" rIns="78385" bIns="7838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89D1F92-8961-872D-10C9-FEB65D36177D}"/>
                  </a:ext>
                </a:extLst>
              </p:cNvPr>
              <p:cNvSpPr/>
              <p:nvPr/>
            </p:nvSpPr>
            <p:spPr>
              <a:xfrm>
                <a:off x="703887" y="4711158"/>
                <a:ext cx="457198" cy="457198"/>
              </a:xfrm>
              <a:custGeom>
                <a:avLst/>
                <a:gdLst>
                  <a:gd name="connsiteX0" fmla="*/ 0 w 457198"/>
                  <a:gd name="connsiteY0" fmla="*/ 228599 h 457198"/>
                  <a:gd name="connsiteX1" fmla="*/ 228599 w 457198"/>
                  <a:gd name="connsiteY1" fmla="*/ 0 h 457198"/>
                  <a:gd name="connsiteX2" fmla="*/ 457198 w 457198"/>
                  <a:gd name="connsiteY2" fmla="*/ 228599 h 457198"/>
                  <a:gd name="connsiteX3" fmla="*/ 228599 w 457198"/>
                  <a:gd name="connsiteY3" fmla="*/ 457198 h 457198"/>
                  <a:gd name="connsiteX4" fmla="*/ 0 w 457198"/>
                  <a:gd name="connsiteY4" fmla="*/ 228599 h 4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98" h="457198">
                    <a:moveTo>
                      <a:pt x="0" y="228599"/>
                    </a:moveTo>
                    <a:cubicBezTo>
                      <a:pt x="0" y="102347"/>
                      <a:pt x="102347" y="0"/>
                      <a:pt x="228599" y="0"/>
                    </a:cubicBezTo>
                    <a:cubicBezTo>
                      <a:pt x="354851" y="0"/>
                      <a:pt x="457198" y="102347"/>
                      <a:pt x="457198" y="228599"/>
                    </a:cubicBezTo>
                    <a:cubicBezTo>
                      <a:pt x="457198" y="354851"/>
                      <a:pt x="354851" y="457198"/>
                      <a:pt x="228599" y="457198"/>
                    </a:cubicBezTo>
                    <a:cubicBezTo>
                      <a:pt x="102347" y="457198"/>
                      <a:pt x="0" y="354851"/>
                      <a:pt x="0" y="228599"/>
                    </a:cubicBezTo>
                    <a:close/>
                  </a:path>
                </a:pathLst>
              </a:custGeom>
              <a:solidFill>
                <a:schemeClr val="accent1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385" tIns="78385" rIns="78385" bIns="7838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900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5CDE0DD7-4565-A891-E02C-D327CD6568D2}"/>
                  </a:ext>
                </a:extLst>
              </p:cNvPr>
              <p:cNvSpPr/>
              <p:nvPr/>
            </p:nvSpPr>
            <p:spPr>
              <a:xfrm>
                <a:off x="316509" y="3518930"/>
                <a:ext cx="457198" cy="457198"/>
              </a:xfrm>
              <a:custGeom>
                <a:avLst/>
                <a:gdLst>
                  <a:gd name="connsiteX0" fmla="*/ 0 w 457198"/>
                  <a:gd name="connsiteY0" fmla="*/ 228599 h 457198"/>
                  <a:gd name="connsiteX1" fmla="*/ 228599 w 457198"/>
                  <a:gd name="connsiteY1" fmla="*/ 0 h 457198"/>
                  <a:gd name="connsiteX2" fmla="*/ 457198 w 457198"/>
                  <a:gd name="connsiteY2" fmla="*/ 228599 h 457198"/>
                  <a:gd name="connsiteX3" fmla="*/ 228599 w 457198"/>
                  <a:gd name="connsiteY3" fmla="*/ 457198 h 457198"/>
                  <a:gd name="connsiteX4" fmla="*/ 0 w 457198"/>
                  <a:gd name="connsiteY4" fmla="*/ 228599 h 457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7198" h="457198">
                    <a:moveTo>
                      <a:pt x="0" y="228599"/>
                    </a:moveTo>
                    <a:cubicBezTo>
                      <a:pt x="0" y="102347"/>
                      <a:pt x="102347" y="0"/>
                      <a:pt x="228599" y="0"/>
                    </a:cubicBezTo>
                    <a:cubicBezTo>
                      <a:pt x="354851" y="0"/>
                      <a:pt x="457198" y="102347"/>
                      <a:pt x="457198" y="228599"/>
                    </a:cubicBezTo>
                    <a:cubicBezTo>
                      <a:pt x="457198" y="354851"/>
                      <a:pt x="354851" y="457198"/>
                      <a:pt x="228599" y="457198"/>
                    </a:cubicBezTo>
                    <a:cubicBezTo>
                      <a:pt x="102347" y="457198"/>
                      <a:pt x="0" y="354851"/>
                      <a:pt x="0" y="228599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385" tIns="78385" rIns="78385" bIns="78385" numCol="1" spcCol="1270" anchor="ctr" anchorCtr="0">
                <a:noAutofit/>
              </a:bodyPr>
              <a:lstStyle/>
              <a:p>
                <a:pPr algn="ctr" defTabSz="400050">
                  <a:lnSpc>
                    <a:spcPct val="90000"/>
                  </a:lnSpc>
                  <a:spcAft>
                    <a:spcPct val="35000"/>
                  </a:spcAft>
                </a:pPr>
                <a:endParaRPr lang="en-US" sz="9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69EB38-4FD8-9184-C857-22427E5620A5}"/>
                </a:ext>
              </a:extLst>
            </p:cNvPr>
            <p:cNvSpPr txBox="1"/>
            <p:nvPr/>
          </p:nvSpPr>
          <p:spPr>
            <a:xfrm>
              <a:off x="4040056" y="3684902"/>
              <a:ext cx="10661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     Text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CB8D6D-CB81-4A94-274A-C68A281B564A}"/>
                </a:ext>
              </a:extLst>
            </p:cNvPr>
            <p:cNvSpPr txBox="1"/>
            <p:nvPr/>
          </p:nvSpPr>
          <p:spPr>
            <a:xfrm>
              <a:off x="4909209" y="2005720"/>
              <a:ext cx="190612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01A2B2-D5E6-2D0C-9CF0-9744065949E5}"/>
                </a:ext>
              </a:extLst>
            </p:cNvPr>
            <p:cNvSpPr txBox="1"/>
            <p:nvPr/>
          </p:nvSpPr>
          <p:spPr>
            <a:xfrm>
              <a:off x="6139221" y="3184252"/>
              <a:ext cx="190612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E79B678-BE32-B92C-A586-8CC160ED969C}"/>
                </a:ext>
              </a:extLst>
            </p:cNvPr>
            <p:cNvSpPr txBox="1"/>
            <p:nvPr/>
          </p:nvSpPr>
          <p:spPr>
            <a:xfrm>
              <a:off x="5664772" y="4761236"/>
              <a:ext cx="190612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A3993DE-E73D-2B6E-46BB-43FD546104C8}"/>
                </a:ext>
              </a:extLst>
            </p:cNvPr>
            <p:cNvSpPr txBox="1"/>
            <p:nvPr/>
          </p:nvSpPr>
          <p:spPr>
            <a:xfrm>
              <a:off x="1609344" y="4761236"/>
              <a:ext cx="187496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5A730A-9EBC-2F26-8A83-834EECE67C59}"/>
                </a:ext>
              </a:extLst>
            </p:cNvPr>
            <p:cNvSpPr txBox="1"/>
            <p:nvPr/>
          </p:nvSpPr>
          <p:spPr>
            <a:xfrm>
              <a:off x="1141343" y="3184252"/>
              <a:ext cx="187496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b="1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Lorem Ipsum</a:t>
              </a:r>
              <a:r>
                <a:rPr lang="en-US" sz="1100" dirty="0">
                  <a:solidFill>
                    <a:srgbClr val="59595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 is simply dummy text of the printing and typesetting industry.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BD20875-36B6-4DF9-5CFE-50650569BDD8}"/>
                </a:ext>
              </a:extLst>
            </p:cNvPr>
            <p:cNvSpPr txBox="1"/>
            <p:nvPr/>
          </p:nvSpPr>
          <p:spPr>
            <a:xfrm>
              <a:off x="4388985" y="2461014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9A7867-F079-3451-D90D-B20DC306B71F}"/>
                </a:ext>
              </a:extLst>
            </p:cNvPr>
            <p:cNvSpPr txBox="1"/>
            <p:nvPr/>
          </p:nvSpPr>
          <p:spPr>
            <a:xfrm>
              <a:off x="5627808" y="335422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34F1D7C-2827-2308-1894-E4B7F12558CA}"/>
                </a:ext>
              </a:extLst>
            </p:cNvPr>
            <p:cNvSpPr txBox="1"/>
            <p:nvPr/>
          </p:nvSpPr>
          <p:spPr>
            <a:xfrm>
              <a:off x="5151555" y="4794495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E39622-3B6C-B08C-4360-CB9CF2CAA02D}"/>
                </a:ext>
              </a:extLst>
            </p:cNvPr>
            <p:cNvSpPr txBox="1"/>
            <p:nvPr/>
          </p:nvSpPr>
          <p:spPr>
            <a:xfrm>
              <a:off x="3632499" y="4789696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85BA42-ED48-4070-519C-459AB08AEF17}"/>
                </a:ext>
              </a:extLst>
            </p:cNvPr>
            <p:cNvSpPr txBox="1"/>
            <p:nvPr/>
          </p:nvSpPr>
          <p:spPr>
            <a:xfrm>
              <a:off x="3163114" y="3354220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211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4E4A-7CC4-2189-A0E4-51E022CA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Part Section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EA7669-B867-71B6-7AAC-7FE3422178C5}"/>
              </a:ext>
            </a:extLst>
          </p:cNvPr>
          <p:cNvSpPr/>
          <p:nvPr/>
        </p:nvSpPr>
        <p:spPr>
          <a:xfrm>
            <a:off x="466385" y="1276662"/>
            <a:ext cx="3242733" cy="4754880"/>
          </a:xfrm>
          <a:prstGeom prst="roundRect">
            <a:avLst>
              <a:gd name="adj" fmla="val 45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9AD7B66B-88CD-8ED6-2DBF-FE7B9EDC6919}"/>
              </a:ext>
            </a:extLst>
          </p:cNvPr>
          <p:cNvSpPr txBox="1"/>
          <p:nvPr/>
        </p:nvSpPr>
        <p:spPr>
          <a:xfrm>
            <a:off x="686696" y="3064990"/>
            <a:ext cx="2802105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>
              <a:lnSpc>
                <a:spcPct val="1000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Lorem ipsum dolor sit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amet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consectetur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adipiscing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elit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Aliquam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nec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mi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enim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Duis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quis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sodales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erat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Aliquam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pretium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pellentesque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turpis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eu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laoreet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lacus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eleifend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id.</a:t>
            </a:r>
            <a:endParaRPr lang="en-US" sz="1400" i="0" u="none" strike="noStrike" cap="none" spc="0" baseline="0" dirty="0">
              <a:ln>
                <a:noFill/>
              </a:ln>
              <a:solidFill>
                <a:schemeClr val="tx2"/>
              </a:solidFill>
              <a:uFillTx/>
              <a:latin typeface="+mn-lt"/>
              <a:ea typeface="Roboto"/>
              <a:cs typeface="Arial"/>
              <a:sym typeface="Arial"/>
            </a:endParaRPr>
          </a:p>
        </p:txBody>
      </p:sp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440EDF6C-F2E9-61D4-F67B-F3AA773EDEE8}"/>
              </a:ext>
            </a:extLst>
          </p:cNvPr>
          <p:cNvSpPr/>
          <p:nvPr/>
        </p:nvSpPr>
        <p:spPr>
          <a:xfrm>
            <a:off x="466383" y="1275032"/>
            <a:ext cx="3242733" cy="1531243"/>
          </a:xfrm>
          <a:prstGeom prst="round2SameRect">
            <a:avLst>
              <a:gd name="adj1" fmla="val 10149"/>
              <a:gd name="adj2" fmla="val 0"/>
            </a:avLst>
          </a:prstGeom>
          <a:solidFill>
            <a:schemeClr val="tx2"/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A682BE-C812-EFE4-0BFB-189187522168}"/>
              </a:ext>
            </a:extLst>
          </p:cNvPr>
          <p:cNvSpPr txBox="1"/>
          <p:nvPr/>
        </p:nvSpPr>
        <p:spPr>
          <a:xfrm>
            <a:off x="725406" y="1845273"/>
            <a:ext cx="26990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solidFill>
                  <a:schemeClr val="bg1"/>
                </a:solidFill>
                <a:latin typeface="+mn-lt"/>
                <a:ea typeface="Roboto"/>
                <a:cs typeface="Arial"/>
              </a:rPr>
              <a:t>Section 1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C5C6207-D744-E069-619C-DF235AB19705}"/>
              </a:ext>
            </a:extLst>
          </p:cNvPr>
          <p:cNvSpPr/>
          <p:nvPr/>
        </p:nvSpPr>
        <p:spPr>
          <a:xfrm>
            <a:off x="8482883" y="1276662"/>
            <a:ext cx="3242733" cy="4754880"/>
          </a:xfrm>
          <a:prstGeom prst="roundRect">
            <a:avLst>
              <a:gd name="adj" fmla="val 45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ound Same Side Corner Rectangle 8">
            <a:extLst>
              <a:ext uri="{FF2B5EF4-FFF2-40B4-BE49-F238E27FC236}">
                <a16:creationId xmlns:a16="http://schemas.microsoft.com/office/drawing/2014/main" id="{A6096F28-B07C-EFE8-2A79-29048AF6A74F}"/>
              </a:ext>
            </a:extLst>
          </p:cNvPr>
          <p:cNvSpPr/>
          <p:nvPr/>
        </p:nvSpPr>
        <p:spPr>
          <a:xfrm>
            <a:off x="8482881" y="1275032"/>
            <a:ext cx="3242733" cy="1531243"/>
          </a:xfrm>
          <a:prstGeom prst="round2SameRect">
            <a:avLst>
              <a:gd name="adj1" fmla="val 10149"/>
              <a:gd name="adj2" fmla="val 0"/>
            </a:avLst>
          </a:prstGeom>
          <a:solidFill>
            <a:schemeClr val="tx2"/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0C5E608-AE87-6962-FFF8-A3992AD2983D}"/>
              </a:ext>
            </a:extLst>
          </p:cNvPr>
          <p:cNvSpPr/>
          <p:nvPr/>
        </p:nvSpPr>
        <p:spPr>
          <a:xfrm>
            <a:off x="3897839" y="1276662"/>
            <a:ext cx="4409694" cy="4754880"/>
          </a:xfrm>
          <a:prstGeom prst="roundRect">
            <a:avLst>
              <a:gd name="adj" fmla="val 4579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59F6318-636A-29ED-9CA6-73E2E81BD20B}"/>
              </a:ext>
            </a:extLst>
          </p:cNvPr>
          <p:cNvSpPr/>
          <p:nvPr/>
        </p:nvSpPr>
        <p:spPr>
          <a:xfrm>
            <a:off x="3897837" y="1275032"/>
            <a:ext cx="4409694" cy="1531243"/>
          </a:xfrm>
          <a:prstGeom prst="round2SameRect">
            <a:avLst>
              <a:gd name="adj1" fmla="val 10149"/>
              <a:gd name="adj2" fmla="val 0"/>
            </a:avLst>
          </a:prstGeom>
          <a:solidFill>
            <a:schemeClr val="tx2"/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121916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4">
            <a:extLst>
              <a:ext uri="{FF2B5EF4-FFF2-40B4-BE49-F238E27FC236}">
                <a16:creationId xmlns:a16="http://schemas.microsoft.com/office/drawing/2014/main" id="{A958CA2C-DC5B-0AFF-7986-437FF313C775}"/>
              </a:ext>
            </a:extLst>
          </p:cNvPr>
          <p:cNvSpPr txBox="1"/>
          <p:nvPr/>
        </p:nvSpPr>
        <p:spPr>
          <a:xfrm>
            <a:off x="4011831" y="4696743"/>
            <a:ext cx="4164172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>
              <a:lnSpc>
                <a:spcPct val="100000"/>
              </a:lnSpc>
              <a:buClrTx/>
              <a:buSzTx/>
              <a:buFontTx/>
              <a:buNone/>
            </a:pP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Lorem ipsum dolor sit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amet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consectetur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adipiscing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elit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</a:t>
            </a:r>
            <a:endParaRPr lang="en-US" sz="2000" b="1" dirty="0">
              <a:solidFill>
                <a:schemeClr val="tx2"/>
              </a:solidFill>
              <a:ea typeface="Roboto"/>
              <a:cs typeface="Arial"/>
            </a:endParaRPr>
          </a:p>
        </p:txBody>
      </p:sp>
      <p:sp>
        <p:nvSpPr>
          <p:cNvPr id="13" name="TextBox 15">
            <a:extLst>
              <a:ext uri="{FF2B5EF4-FFF2-40B4-BE49-F238E27FC236}">
                <a16:creationId xmlns:a16="http://schemas.microsoft.com/office/drawing/2014/main" id="{129003EB-1DB1-0D5D-C30C-F698F80D8BD6}"/>
              </a:ext>
            </a:extLst>
          </p:cNvPr>
          <p:cNvSpPr txBox="1"/>
          <p:nvPr/>
        </p:nvSpPr>
        <p:spPr>
          <a:xfrm>
            <a:off x="4011831" y="1860662"/>
            <a:ext cx="4164172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chemeClr val="bg1"/>
                </a:solidFill>
                <a:latin typeface="+mn-lt"/>
                <a:ea typeface="Roboto"/>
                <a:cs typeface="Arial"/>
              </a:rPr>
              <a:t>Section 2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DA27D32A-AAE7-3E9F-3EE6-32CC5C5D84B5}"/>
              </a:ext>
            </a:extLst>
          </p:cNvPr>
          <p:cNvSpPr txBox="1"/>
          <p:nvPr/>
        </p:nvSpPr>
        <p:spPr>
          <a:xfrm>
            <a:off x="8774502" y="1845273"/>
            <a:ext cx="269907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78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1" dirty="0">
                <a:solidFill>
                  <a:schemeClr val="bg1"/>
                </a:solidFill>
                <a:latin typeface="+mn-lt"/>
                <a:ea typeface="Roboto"/>
                <a:cs typeface="Arial"/>
              </a:rPr>
              <a:t>Section 3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CFF2031B-9701-EDE2-8873-A4F1B66C6905}"/>
              </a:ext>
            </a:extLst>
          </p:cNvPr>
          <p:cNvSpPr txBox="1"/>
          <p:nvPr/>
        </p:nvSpPr>
        <p:spPr>
          <a:xfrm>
            <a:off x="4103976" y="3186004"/>
            <a:ext cx="40048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Lorem ipsum dolor sit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amet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consectetur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adipiscing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b="1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elit</a:t>
            </a:r>
            <a:r>
              <a:rPr lang="en-US" sz="2000" b="1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</a:t>
            </a:r>
            <a:endParaRPr lang="en-US" sz="20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2A2883-3C59-00B5-999D-D88020B74E9B}"/>
              </a:ext>
            </a:extLst>
          </p:cNvPr>
          <p:cNvCxnSpPr>
            <a:cxnSpLocks/>
          </p:cNvCxnSpPr>
          <p:nvPr/>
        </p:nvCxnSpPr>
        <p:spPr>
          <a:xfrm>
            <a:off x="4456022" y="4273620"/>
            <a:ext cx="3293327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8">
            <a:extLst>
              <a:ext uri="{FF2B5EF4-FFF2-40B4-BE49-F238E27FC236}">
                <a16:creationId xmlns:a16="http://schemas.microsoft.com/office/drawing/2014/main" id="{F5DFF918-1088-9BAA-125A-51D26A6B844A}"/>
              </a:ext>
            </a:extLst>
          </p:cNvPr>
          <p:cNvSpPr txBox="1"/>
          <p:nvPr/>
        </p:nvSpPr>
        <p:spPr>
          <a:xfrm>
            <a:off x="8692010" y="3064990"/>
            <a:ext cx="2802105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>
              <a:lnSpc>
                <a:spcPct val="100000"/>
              </a:lnSpc>
              <a:spcAft>
                <a:spcPts val="1000"/>
              </a:spcAft>
              <a:buClrTx/>
              <a:buSzTx/>
              <a:buFontTx/>
              <a:buNone/>
            </a:pP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Lorem ipsum dolor sit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amet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consectetur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adipiscing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elit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Aliquam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nec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mi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enim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Duis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quis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sodales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erat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.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Aliquam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pretium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pellentesque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turpis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,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eu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laoreet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lacus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</a:t>
            </a:r>
            <a:r>
              <a:rPr lang="en-US" sz="2000" u="none" dirty="0" err="1">
                <a:solidFill>
                  <a:schemeClr val="tx2"/>
                </a:solidFill>
                <a:latin typeface="+mn-lt"/>
                <a:ea typeface="Roboto"/>
                <a:cs typeface="Arial"/>
              </a:rPr>
              <a:t>eleifend</a:t>
            </a:r>
            <a:r>
              <a:rPr lang="en-US" sz="2000" u="none" dirty="0">
                <a:solidFill>
                  <a:schemeClr val="tx2"/>
                </a:solidFill>
                <a:latin typeface="+mn-lt"/>
                <a:ea typeface="Roboto"/>
                <a:cs typeface="Arial"/>
              </a:rPr>
              <a:t> id.</a:t>
            </a:r>
            <a:endParaRPr lang="en-US" sz="1400" i="0" u="none" strike="noStrike" cap="none" spc="0" baseline="0" dirty="0">
              <a:ln>
                <a:noFill/>
              </a:ln>
              <a:solidFill>
                <a:schemeClr val="tx2"/>
              </a:solidFill>
              <a:uFillTx/>
              <a:latin typeface="+mn-lt"/>
              <a:ea typeface="Roboto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348041-5D81-532E-6454-E7D16F7D0209}"/>
              </a:ext>
            </a:extLst>
          </p:cNvPr>
          <p:cNvSpPr txBox="1"/>
          <p:nvPr/>
        </p:nvSpPr>
        <p:spPr>
          <a:xfrm>
            <a:off x="-2520938" y="1969880"/>
            <a:ext cx="238089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slide shows how you can break information into sections. This is customizable and can vary based on how much content you have. </a:t>
            </a:r>
          </a:p>
        </p:txBody>
      </p:sp>
    </p:spTree>
    <p:extLst>
      <p:ext uri="{BB962C8B-B14F-4D97-AF65-F5344CB8AC3E}">
        <p14:creationId xmlns:p14="http://schemas.microsoft.com/office/powerpoint/2010/main" val="127424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Donut Segments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E217D9-D67D-FDEC-5C6C-71FD400A10D6}"/>
              </a:ext>
            </a:extLst>
          </p:cNvPr>
          <p:cNvGrpSpPr/>
          <p:nvPr/>
        </p:nvGrpSpPr>
        <p:grpSpPr>
          <a:xfrm>
            <a:off x="2706213" y="1905000"/>
            <a:ext cx="6782749" cy="3757356"/>
            <a:chOff x="1286692" y="1991688"/>
            <a:chExt cx="6782749" cy="3757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051B7D-DD78-32C7-C2E6-79AC4D409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86692" y="2013200"/>
              <a:ext cx="3616396" cy="3467800"/>
              <a:chOff x="2451015" y="3143588"/>
              <a:chExt cx="1614463" cy="1548125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4F1ACD80-E8BE-FAA4-F21C-84826061A4B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61660" y="3143588"/>
                <a:ext cx="781989" cy="728556"/>
              </a:xfrm>
              <a:custGeom>
                <a:avLst/>
                <a:gdLst>
                  <a:gd name="connsiteX0" fmla="*/ 781989 w 781989"/>
                  <a:gd name="connsiteY0" fmla="*/ 0 h 728556"/>
                  <a:gd name="connsiteX1" fmla="*/ 781989 w 781989"/>
                  <a:gd name="connsiteY1" fmla="*/ 517407 h 728556"/>
                  <a:gd name="connsiteX2" fmla="*/ 491772 w 781989"/>
                  <a:gd name="connsiteY2" fmla="*/ 728556 h 728556"/>
                  <a:gd name="connsiteX3" fmla="*/ 0 w 781989"/>
                  <a:gd name="connsiteY3" fmla="*/ 568940 h 728556"/>
                  <a:gd name="connsiteX4" fmla="*/ 781989 w 781989"/>
                  <a:gd name="connsiteY4" fmla="*/ 0 h 728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989" h="728556">
                    <a:moveTo>
                      <a:pt x="781989" y="0"/>
                    </a:moveTo>
                    <a:lnTo>
                      <a:pt x="781989" y="517407"/>
                    </a:lnTo>
                    <a:lnTo>
                      <a:pt x="491772" y="728556"/>
                    </a:lnTo>
                    <a:lnTo>
                      <a:pt x="0" y="568940"/>
                    </a:lnTo>
                    <a:lnTo>
                      <a:pt x="781989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E34A2CA4-1236-1190-2FD7-48D97884A0F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292859" y="3156620"/>
                <a:ext cx="769604" cy="715525"/>
              </a:xfrm>
              <a:custGeom>
                <a:avLst/>
                <a:gdLst>
                  <a:gd name="connsiteX0" fmla="*/ 0 w 769604"/>
                  <a:gd name="connsiteY0" fmla="*/ 0 h 715525"/>
                  <a:gd name="connsiteX1" fmla="*/ 769604 w 769604"/>
                  <a:gd name="connsiteY1" fmla="*/ 559929 h 715525"/>
                  <a:gd name="connsiteX2" fmla="*/ 290218 w 769604"/>
                  <a:gd name="connsiteY2" fmla="*/ 715525 h 715525"/>
                  <a:gd name="connsiteX3" fmla="*/ 0 w 769604"/>
                  <a:gd name="connsiteY3" fmla="*/ 504375 h 715525"/>
                  <a:gd name="connsiteX4" fmla="*/ 0 w 769604"/>
                  <a:gd name="connsiteY4" fmla="*/ 0 h 715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9604" h="715525">
                    <a:moveTo>
                      <a:pt x="0" y="0"/>
                    </a:moveTo>
                    <a:lnTo>
                      <a:pt x="769604" y="559929"/>
                    </a:lnTo>
                    <a:lnTo>
                      <a:pt x="290218" y="715525"/>
                    </a:lnTo>
                    <a:lnTo>
                      <a:pt x="0" y="5043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75BC1B3F-3A73-4A87-283C-57339222F82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928290" y="3643093"/>
                <a:ext cx="679929" cy="647552"/>
              </a:xfrm>
              <a:custGeom>
                <a:avLst/>
                <a:gdLst>
                  <a:gd name="connsiteX0" fmla="*/ 339965 w 679929"/>
                  <a:gd name="connsiteY0" fmla="*/ 0 h 647552"/>
                  <a:gd name="connsiteX1" fmla="*/ 364570 w 679929"/>
                  <a:gd name="connsiteY1" fmla="*/ 17902 h 647552"/>
                  <a:gd name="connsiteX2" fmla="*/ 364570 w 679929"/>
                  <a:gd name="connsiteY2" fmla="*/ 120440 h 647552"/>
                  <a:gd name="connsiteX3" fmla="*/ 388309 w 679929"/>
                  <a:gd name="connsiteY3" fmla="*/ 122833 h 647552"/>
                  <a:gd name="connsiteX4" fmla="*/ 538881 w 679929"/>
                  <a:gd name="connsiteY4" fmla="*/ 223723 h 647552"/>
                  <a:gd name="connsiteX5" fmla="*/ 558702 w 679929"/>
                  <a:gd name="connsiteY5" fmla="*/ 260239 h 647552"/>
                  <a:gd name="connsiteX6" fmla="*/ 654788 w 679929"/>
                  <a:gd name="connsiteY6" fmla="*/ 229052 h 647552"/>
                  <a:gd name="connsiteX7" fmla="*/ 679929 w 679929"/>
                  <a:gd name="connsiteY7" fmla="*/ 247343 h 647552"/>
                  <a:gd name="connsiteX8" fmla="*/ 671032 w 679929"/>
                  <a:gd name="connsiteY8" fmla="*/ 274766 h 647552"/>
                  <a:gd name="connsiteX9" fmla="*/ 573970 w 679929"/>
                  <a:gd name="connsiteY9" fmla="*/ 306258 h 647552"/>
                  <a:gd name="connsiteX10" fmla="*/ 574976 w 679929"/>
                  <a:gd name="connsiteY10" fmla="*/ 309500 h 647552"/>
                  <a:gd name="connsiteX11" fmla="*/ 579850 w 679929"/>
                  <a:gd name="connsiteY11" fmla="*/ 357845 h 647552"/>
                  <a:gd name="connsiteX12" fmla="*/ 509589 w 679929"/>
                  <a:gd name="connsiteY12" fmla="*/ 527470 h 647552"/>
                  <a:gd name="connsiteX13" fmla="*/ 500182 w 679929"/>
                  <a:gd name="connsiteY13" fmla="*/ 535232 h 647552"/>
                  <a:gd name="connsiteX14" fmla="*/ 559891 w 679929"/>
                  <a:gd name="connsiteY14" fmla="*/ 617297 h 647552"/>
                  <a:gd name="connsiteX15" fmla="*/ 550074 w 679929"/>
                  <a:gd name="connsiteY15" fmla="*/ 647552 h 647552"/>
                  <a:gd name="connsiteX16" fmla="*/ 522063 w 679929"/>
                  <a:gd name="connsiteY16" fmla="*/ 647552 h 647552"/>
                  <a:gd name="connsiteX17" fmla="*/ 461081 w 679929"/>
                  <a:gd name="connsiteY17" fmla="*/ 563822 h 647552"/>
                  <a:gd name="connsiteX18" fmla="*/ 433338 w 679929"/>
                  <a:gd name="connsiteY18" fmla="*/ 578880 h 647552"/>
                  <a:gd name="connsiteX19" fmla="*/ 339964 w 679929"/>
                  <a:gd name="connsiteY19" fmla="*/ 597731 h 647552"/>
                  <a:gd name="connsiteX20" fmla="*/ 246590 w 679929"/>
                  <a:gd name="connsiteY20" fmla="*/ 578880 h 647552"/>
                  <a:gd name="connsiteX21" fmla="*/ 218849 w 679929"/>
                  <a:gd name="connsiteY21" fmla="*/ 563822 h 647552"/>
                  <a:gd name="connsiteX22" fmla="*/ 157867 w 679929"/>
                  <a:gd name="connsiteY22" fmla="*/ 647552 h 647552"/>
                  <a:gd name="connsiteX23" fmla="*/ 129855 w 679929"/>
                  <a:gd name="connsiteY23" fmla="*/ 647552 h 647552"/>
                  <a:gd name="connsiteX24" fmla="*/ 120038 w 679929"/>
                  <a:gd name="connsiteY24" fmla="*/ 617298 h 647552"/>
                  <a:gd name="connsiteX25" fmla="*/ 179747 w 679929"/>
                  <a:gd name="connsiteY25" fmla="*/ 535232 h 647552"/>
                  <a:gd name="connsiteX26" fmla="*/ 170339 w 679929"/>
                  <a:gd name="connsiteY26" fmla="*/ 527470 h 647552"/>
                  <a:gd name="connsiteX27" fmla="*/ 100078 w 679929"/>
                  <a:gd name="connsiteY27" fmla="*/ 357845 h 647552"/>
                  <a:gd name="connsiteX28" fmla="*/ 104952 w 679929"/>
                  <a:gd name="connsiteY28" fmla="*/ 309500 h 647552"/>
                  <a:gd name="connsiteX29" fmla="*/ 105958 w 679929"/>
                  <a:gd name="connsiteY29" fmla="*/ 306257 h 647552"/>
                  <a:gd name="connsiteX30" fmla="*/ 8898 w 679929"/>
                  <a:gd name="connsiteY30" fmla="*/ 274765 h 647552"/>
                  <a:gd name="connsiteX31" fmla="*/ 0 w 679929"/>
                  <a:gd name="connsiteY31" fmla="*/ 247343 h 647552"/>
                  <a:gd name="connsiteX32" fmla="*/ 25142 w 679929"/>
                  <a:gd name="connsiteY32" fmla="*/ 229051 h 647552"/>
                  <a:gd name="connsiteX33" fmla="*/ 121227 w 679929"/>
                  <a:gd name="connsiteY33" fmla="*/ 260238 h 647552"/>
                  <a:gd name="connsiteX34" fmla="*/ 141047 w 679929"/>
                  <a:gd name="connsiteY34" fmla="*/ 223723 h 647552"/>
                  <a:gd name="connsiteX35" fmla="*/ 291619 w 679929"/>
                  <a:gd name="connsiteY35" fmla="*/ 122833 h 647552"/>
                  <a:gd name="connsiteX36" fmla="*/ 315359 w 679929"/>
                  <a:gd name="connsiteY36" fmla="*/ 120440 h 647552"/>
                  <a:gd name="connsiteX37" fmla="*/ 315359 w 679929"/>
                  <a:gd name="connsiteY37" fmla="*/ 17902 h 647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79929" h="647552">
                    <a:moveTo>
                      <a:pt x="339965" y="0"/>
                    </a:moveTo>
                    <a:lnTo>
                      <a:pt x="364570" y="17902"/>
                    </a:lnTo>
                    <a:lnTo>
                      <a:pt x="364570" y="120440"/>
                    </a:lnTo>
                    <a:lnTo>
                      <a:pt x="388309" y="122833"/>
                    </a:lnTo>
                    <a:cubicBezTo>
                      <a:pt x="450773" y="135615"/>
                      <a:pt x="504394" y="172675"/>
                      <a:pt x="538881" y="223723"/>
                    </a:cubicBezTo>
                    <a:lnTo>
                      <a:pt x="558702" y="260239"/>
                    </a:lnTo>
                    <a:lnTo>
                      <a:pt x="654788" y="229052"/>
                    </a:lnTo>
                    <a:lnTo>
                      <a:pt x="679929" y="247343"/>
                    </a:lnTo>
                    <a:lnTo>
                      <a:pt x="671032" y="274766"/>
                    </a:lnTo>
                    <a:lnTo>
                      <a:pt x="573970" y="306258"/>
                    </a:lnTo>
                    <a:lnTo>
                      <a:pt x="574976" y="309500"/>
                    </a:lnTo>
                    <a:cubicBezTo>
                      <a:pt x="578172" y="325116"/>
                      <a:pt x="579850" y="341285"/>
                      <a:pt x="579850" y="357845"/>
                    </a:cubicBezTo>
                    <a:cubicBezTo>
                      <a:pt x="579850" y="424088"/>
                      <a:pt x="553000" y="484059"/>
                      <a:pt x="509589" y="527470"/>
                    </a:cubicBezTo>
                    <a:lnTo>
                      <a:pt x="500182" y="535232"/>
                    </a:lnTo>
                    <a:lnTo>
                      <a:pt x="559891" y="617297"/>
                    </a:lnTo>
                    <a:lnTo>
                      <a:pt x="550074" y="647552"/>
                    </a:lnTo>
                    <a:lnTo>
                      <a:pt x="522063" y="647552"/>
                    </a:lnTo>
                    <a:lnTo>
                      <a:pt x="461081" y="563822"/>
                    </a:lnTo>
                    <a:lnTo>
                      <a:pt x="433338" y="578880"/>
                    </a:lnTo>
                    <a:cubicBezTo>
                      <a:pt x="404639" y="591019"/>
                      <a:pt x="373085" y="597731"/>
                      <a:pt x="339964" y="597731"/>
                    </a:cubicBezTo>
                    <a:cubicBezTo>
                      <a:pt x="306843" y="597731"/>
                      <a:pt x="275289" y="591019"/>
                      <a:pt x="246590" y="578880"/>
                    </a:cubicBezTo>
                    <a:lnTo>
                      <a:pt x="218849" y="563822"/>
                    </a:lnTo>
                    <a:lnTo>
                      <a:pt x="157867" y="647552"/>
                    </a:lnTo>
                    <a:lnTo>
                      <a:pt x="129855" y="647552"/>
                    </a:lnTo>
                    <a:lnTo>
                      <a:pt x="120038" y="617298"/>
                    </a:lnTo>
                    <a:lnTo>
                      <a:pt x="179747" y="535232"/>
                    </a:lnTo>
                    <a:lnTo>
                      <a:pt x="170339" y="527470"/>
                    </a:lnTo>
                    <a:cubicBezTo>
                      <a:pt x="126928" y="484059"/>
                      <a:pt x="100078" y="424088"/>
                      <a:pt x="100078" y="357845"/>
                    </a:cubicBezTo>
                    <a:cubicBezTo>
                      <a:pt x="100078" y="341285"/>
                      <a:pt x="101756" y="325116"/>
                      <a:pt x="104952" y="309500"/>
                    </a:cubicBezTo>
                    <a:lnTo>
                      <a:pt x="105958" y="306257"/>
                    </a:lnTo>
                    <a:lnTo>
                      <a:pt x="8898" y="274765"/>
                    </a:lnTo>
                    <a:lnTo>
                      <a:pt x="0" y="247343"/>
                    </a:lnTo>
                    <a:lnTo>
                      <a:pt x="25142" y="229051"/>
                    </a:lnTo>
                    <a:lnTo>
                      <a:pt x="121227" y="260238"/>
                    </a:lnTo>
                    <a:lnTo>
                      <a:pt x="141047" y="223723"/>
                    </a:lnTo>
                    <a:cubicBezTo>
                      <a:pt x="175534" y="172675"/>
                      <a:pt x="229155" y="135615"/>
                      <a:pt x="291619" y="122833"/>
                    </a:cubicBezTo>
                    <a:lnTo>
                      <a:pt x="315359" y="120440"/>
                    </a:lnTo>
                    <a:lnTo>
                      <a:pt x="315359" y="1790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AE26C8A-56E0-5B0B-8AC2-992A3EAE2F8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51015" y="3760117"/>
                <a:ext cx="597313" cy="913745"/>
              </a:xfrm>
              <a:custGeom>
                <a:avLst/>
                <a:gdLst>
                  <a:gd name="connsiteX0" fmla="*/ 0 w 597313"/>
                  <a:gd name="connsiteY0" fmla="*/ 0 h 913745"/>
                  <a:gd name="connsiteX1" fmla="*/ 486173 w 597313"/>
                  <a:gd name="connsiteY1" fmla="*/ 157741 h 913745"/>
                  <a:gd name="connsiteX2" fmla="*/ 597313 w 597313"/>
                  <a:gd name="connsiteY2" fmla="*/ 500274 h 913745"/>
                  <a:gd name="connsiteX3" fmla="*/ 296481 w 597313"/>
                  <a:gd name="connsiteY3" fmla="*/ 913745 h 913745"/>
                  <a:gd name="connsiteX4" fmla="*/ 0 w 597313"/>
                  <a:gd name="connsiteY4" fmla="*/ 0 h 913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313" h="913745">
                    <a:moveTo>
                      <a:pt x="0" y="0"/>
                    </a:moveTo>
                    <a:lnTo>
                      <a:pt x="486173" y="157741"/>
                    </a:lnTo>
                    <a:lnTo>
                      <a:pt x="597313" y="500274"/>
                    </a:lnTo>
                    <a:lnTo>
                      <a:pt x="296481" y="9137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93002BB4-B2FA-D130-B56E-ABA41E48ABD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3488181" y="3766612"/>
                <a:ext cx="577297" cy="890227"/>
              </a:xfrm>
              <a:custGeom>
                <a:avLst/>
                <a:gdLst>
                  <a:gd name="connsiteX0" fmla="*/ 577297 w 577297"/>
                  <a:gd name="connsiteY0" fmla="*/ 0 h 890227"/>
                  <a:gd name="connsiteX1" fmla="*/ 288447 w 577297"/>
                  <a:gd name="connsiteY1" fmla="*/ 890227 h 890227"/>
                  <a:gd name="connsiteX2" fmla="*/ 0 w 577297"/>
                  <a:gd name="connsiteY2" fmla="*/ 493778 h 890227"/>
                  <a:gd name="connsiteX3" fmla="*/ 111141 w 577297"/>
                  <a:gd name="connsiteY3" fmla="*/ 151247 h 890227"/>
                  <a:gd name="connsiteX4" fmla="*/ 577297 w 577297"/>
                  <a:gd name="connsiteY4" fmla="*/ 0 h 89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7297" h="890227">
                    <a:moveTo>
                      <a:pt x="577297" y="0"/>
                    </a:moveTo>
                    <a:lnTo>
                      <a:pt x="288447" y="890227"/>
                    </a:lnTo>
                    <a:lnTo>
                      <a:pt x="0" y="493778"/>
                    </a:lnTo>
                    <a:lnTo>
                      <a:pt x="111141" y="151247"/>
                    </a:lnTo>
                    <a:lnTo>
                      <a:pt x="577297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F90BC1E-7DFB-BFF1-5F8E-1C1C747E086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794052" y="4290645"/>
                <a:ext cx="948405" cy="401068"/>
              </a:xfrm>
              <a:custGeom>
                <a:avLst/>
                <a:gdLst>
                  <a:gd name="connsiteX0" fmla="*/ 292105 w 948405"/>
                  <a:gd name="connsiteY0" fmla="*/ 0 h 401068"/>
                  <a:gd name="connsiteX1" fmla="*/ 656301 w 948405"/>
                  <a:gd name="connsiteY1" fmla="*/ 0 h 401068"/>
                  <a:gd name="connsiteX2" fmla="*/ 948405 w 948405"/>
                  <a:gd name="connsiteY2" fmla="*/ 401068 h 401068"/>
                  <a:gd name="connsiteX3" fmla="*/ 0 w 948405"/>
                  <a:gd name="connsiteY3" fmla="*/ 401068 h 401068"/>
                  <a:gd name="connsiteX4" fmla="*/ 292105 w 948405"/>
                  <a:gd name="connsiteY4" fmla="*/ 0 h 4010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8405" h="401068">
                    <a:moveTo>
                      <a:pt x="292105" y="0"/>
                    </a:moveTo>
                    <a:lnTo>
                      <a:pt x="656301" y="0"/>
                    </a:lnTo>
                    <a:lnTo>
                      <a:pt x="948405" y="401068"/>
                    </a:lnTo>
                    <a:lnTo>
                      <a:pt x="0" y="401068"/>
                    </a:lnTo>
                    <a:lnTo>
                      <a:pt x="29210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574E86-242D-5644-D8CE-9D0834C3060F}"/>
                </a:ext>
              </a:extLst>
            </p:cNvPr>
            <p:cNvSpPr txBox="1"/>
            <p:nvPr/>
          </p:nvSpPr>
          <p:spPr>
            <a:xfrm>
              <a:off x="2621622" y="3746538"/>
              <a:ext cx="99137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EXAMPLE         TEXT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E458BD8-2B4B-58FF-C384-1111BEDC85F8}"/>
                </a:ext>
              </a:extLst>
            </p:cNvPr>
            <p:cNvGrpSpPr/>
            <p:nvPr/>
          </p:nvGrpSpPr>
          <p:grpSpPr>
            <a:xfrm>
              <a:off x="5743376" y="2774536"/>
              <a:ext cx="2326065" cy="625965"/>
              <a:chOff x="2123407" y="5087258"/>
              <a:chExt cx="2326065" cy="625965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84C1FF7-9BDD-0A39-247B-960FACEBF97F}"/>
                  </a:ext>
                </a:extLst>
              </p:cNvPr>
              <p:cNvSpPr/>
              <p:nvPr/>
            </p:nvSpPr>
            <p:spPr bwMode="auto">
              <a:xfrm>
                <a:off x="2123407" y="5087258"/>
                <a:ext cx="142330" cy="625965"/>
              </a:xfrm>
              <a:prstGeom prst="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E6567AA-0C2F-7ABD-BA30-EC8E6F50BC31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208F4E-44D6-24AC-AFF1-E288889BB84A}"/>
                </a:ext>
              </a:extLst>
            </p:cNvPr>
            <p:cNvGrpSpPr/>
            <p:nvPr/>
          </p:nvGrpSpPr>
          <p:grpSpPr>
            <a:xfrm>
              <a:off x="5743376" y="4340232"/>
              <a:ext cx="2326065" cy="625965"/>
              <a:chOff x="5533390" y="3859006"/>
              <a:chExt cx="2326065" cy="625965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F3B6327-EF8C-FFC9-A9E9-E00CEA51BEA0}"/>
                  </a:ext>
                </a:extLst>
              </p:cNvPr>
              <p:cNvSpPr/>
              <p:nvPr/>
            </p:nvSpPr>
            <p:spPr bwMode="auto">
              <a:xfrm>
                <a:off x="5533390" y="3859006"/>
                <a:ext cx="142330" cy="625965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9DE860-3552-90A2-59B1-4E9E4769B646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F2976C-7709-5EAF-B8E7-4E1ABAFF284A}"/>
                </a:ext>
              </a:extLst>
            </p:cNvPr>
            <p:cNvGrpSpPr/>
            <p:nvPr/>
          </p:nvGrpSpPr>
          <p:grpSpPr>
            <a:xfrm>
              <a:off x="5743376" y="3557384"/>
              <a:ext cx="2326065" cy="625965"/>
              <a:chOff x="2123407" y="5087258"/>
              <a:chExt cx="2326065" cy="625965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90104730-3184-6055-5314-7A9101631C02}"/>
                  </a:ext>
                </a:extLst>
              </p:cNvPr>
              <p:cNvSpPr/>
              <p:nvPr/>
            </p:nvSpPr>
            <p:spPr bwMode="auto">
              <a:xfrm>
                <a:off x="2123407" y="5087258"/>
                <a:ext cx="142330" cy="625965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AD887D-A9E3-BA67-48BB-AD1CAA5790A1}"/>
                  </a:ext>
                </a:extLst>
              </p:cNvPr>
              <p:cNvSpPr txBox="1"/>
              <p:nvPr/>
            </p:nvSpPr>
            <p:spPr>
              <a:xfrm>
                <a:off x="2288457" y="5100158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B787CE-7DB3-7EB9-240D-58410B5396FC}"/>
                </a:ext>
              </a:extLst>
            </p:cNvPr>
            <p:cNvGrpSpPr/>
            <p:nvPr/>
          </p:nvGrpSpPr>
          <p:grpSpPr>
            <a:xfrm>
              <a:off x="5743376" y="5123079"/>
              <a:ext cx="2326065" cy="625965"/>
              <a:chOff x="5533390" y="3859006"/>
              <a:chExt cx="2326065" cy="625965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D5E0F94-CE4F-E7DA-9D29-D0F1795866CD}"/>
                  </a:ext>
                </a:extLst>
              </p:cNvPr>
              <p:cNvSpPr/>
              <p:nvPr/>
            </p:nvSpPr>
            <p:spPr bwMode="auto">
              <a:xfrm>
                <a:off x="5533390" y="3859006"/>
                <a:ext cx="142330" cy="6259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D147DA2-0492-F7E6-FBAA-247C5F10FF62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150E0-FA7B-F39F-9D6D-FE9879B99418}"/>
                </a:ext>
              </a:extLst>
            </p:cNvPr>
            <p:cNvGrpSpPr/>
            <p:nvPr/>
          </p:nvGrpSpPr>
          <p:grpSpPr>
            <a:xfrm>
              <a:off x="5743376" y="1991688"/>
              <a:ext cx="2326065" cy="625965"/>
              <a:chOff x="5533390" y="3859006"/>
              <a:chExt cx="2326065" cy="62596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76EE9A4-84CE-9E1B-0413-36EC71115403}"/>
                  </a:ext>
                </a:extLst>
              </p:cNvPr>
              <p:cNvSpPr/>
              <p:nvPr/>
            </p:nvSpPr>
            <p:spPr bwMode="auto">
              <a:xfrm>
                <a:off x="5533390" y="3859006"/>
                <a:ext cx="142330" cy="625965"/>
              </a:xfrm>
              <a:prstGeom prst="rect">
                <a:avLst/>
              </a:pr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4EA6889-E8B8-657F-4521-A9894702B165}"/>
                  </a:ext>
                </a:extLst>
              </p:cNvPr>
              <p:cNvSpPr txBox="1"/>
              <p:nvPr/>
            </p:nvSpPr>
            <p:spPr>
              <a:xfrm>
                <a:off x="5698440" y="3871906"/>
                <a:ext cx="2161015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Lorem Ipsum</a:t>
                </a:r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 is simply dummy text of the printing and typesetting industry. </a:t>
                </a:r>
              </a:p>
            </p:txBody>
          </p:sp>
        </p:grpSp>
        <p:sp>
          <p:nvSpPr>
            <p:cNvPr id="15" name="Freeform 62">
              <a:extLst>
                <a:ext uri="{FF2B5EF4-FFF2-40B4-BE49-F238E27FC236}">
                  <a16:creationId xmlns:a16="http://schemas.microsoft.com/office/drawing/2014/main" id="{B8168562-0A32-6F93-441B-4DEC119DE4C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46453" y="2880474"/>
              <a:ext cx="284512" cy="266556"/>
            </a:xfrm>
            <a:custGeom>
              <a:avLst/>
              <a:gdLst>
                <a:gd name="T0" fmla="*/ 213 w 213"/>
                <a:gd name="T1" fmla="*/ 107 h 200"/>
                <a:gd name="T2" fmla="*/ 213 w 213"/>
                <a:gd name="T3" fmla="*/ 27 h 200"/>
                <a:gd name="T4" fmla="*/ 173 w 213"/>
                <a:gd name="T5" fmla="*/ 27 h 200"/>
                <a:gd name="T6" fmla="*/ 173 w 213"/>
                <a:gd name="T7" fmla="*/ 14 h 200"/>
                <a:gd name="T8" fmla="*/ 160 w 213"/>
                <a:gd name="T9" fmla="*/ 0 h 200"/>
                <a:gd name="T10" fmla="*/ 13 w 213"/>
                <a:gd name="T11" fmla="*/ 0 h 200"/>
                <a:gd name="T12" fmla="*/ 0 w 213"/>
                <a:gd name="T13" fmla="*/ 14 h 200"/>
                <a:gd name="T14" fmla="*/ 0 w 213"/>
                <a:gd name="T15" fmla="*/ 54 h 200"/>
                <a:gd name="T16" fmla="*/ 13 w 213"/>
                <a:gd name="T17" fmla="*/ 67 h 200"/>
                <a:gd name="T18" fmla="*/ 160 w 213"/>
                <a:gd name="T19" fmla="*/ 67 h 200"/>
                <a:gd name="T20" fmla="*/ 173 w 213"/>
                <a:gd name="T21" fmla="*/ 54 h 200"/>
                <a:gd name="T22" fmla="*/ 173 w 213"/>
                <a:gd name="T23" fmla="*/ 40 h 200"/>
                <a:gd name="T24" fmla="*/ 200 w 213"/>
                <a:gd name="T25" fmla="*/ 40 h 200"/>
                <a:gd name="T26" fmla="*/ 200 w 213"/>
                <a:gd name="T27" fmla="*/ 94 h 200"/>
                <a:gd name="T28" fmla="*/ 80 w 213"/>
                <a:gd name="T29" fmla="*/ 94 h 200"/>
                <a:gd name="T30" fmla="*/ 80 w 213"/>
                <a:gd name="T31" fmla="*/ 120 h 200"/>
                <a:gd name="T32" fmla="*/ 73 w 213"/>
                <a:gd name="T33" fmla="*/ 120 h 200"/>
                <a:gd name="T34" fmla="*/ 67 w 213"/>
                <a:gd name="T35" fmla="*/ 127 h 200"/>
                <a:gd name="T36" fmla="*/ 67 w 213"/>
                <a:gd name="T37" fmla="*/ 194 h 200"/>
                <a:gd name="T38" fmla="*/ 73 w 213"/>
                <a:gd name="T39" fmla="*/ 200 h 200"/>
                <a:gd name="T40" fmla="*/ 100 w 213"/>
                <a:gd name="T41" fmla="*/ 200 h 200"/>
                <a:gd name="T42" fmla="*/ 107 w 213"/>
                <a:gd name="T43" fmla="*/ 194 h 200"/>
                <a:gd name="T44" fmla="*/ 107 w 213"/>
                <a:gd name="T45" fmla="*/ 127 h 200"/>
                <a:gd name="T46" fmla="*/ 100 w 213"/>
                <a:gd name="T47" fmla="*/ 120 h 200"/>
                <a:gd name="T48" fmla="*/ 93 w 213"/>
                <a:gd name="T49" fmla="*/ 120 h 200"/>
                <a:gd name="T50" fmla="*/ 93 w 213"/>
                <a:gd name="T51" fmla="*/ 107 h 200"/>
                <a:gd name="T52" fmla="*/ 213 w 213"/>
                <a:gd name="T53" fmla="*/ 107 h 200"/>
                <a:gd name="T54" fmla="*/ 160 w 213"/>
                <a:gd name="T55" fmla="*/ 27 h 200"/>
                <a:gd name="T56" fmla="*/ 13 w 213"/>
                <a:gd name="T57" fmla="*/ 27 h 200"/>
                <a:gd name="T58" fmla="*/ 13 w 213"/>
                <a:gd name="T59" fmla="*/ 14 h 200"/>
                <a:gd name="T60" fmla="*/ 160 w 213"/>
                <a:gd name="T61" fmla="*/ 14 h 200"/>
                <a:gd name="T62" fmla="*/ 160 w 213"/>
                <a:gd name="T63" fmla="*/ 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3" h="200">
                  <a:moveTo>
                    <a:pt x="213" y="107"/>
                  </a:moveTo>
                  <a:lnTo>
                    <a:pt x="213" y="27"/>
                  </a:lnTo>
                  <a:lnTo>
                    <a:pt x="173" y="27"/>
                  </a:lnTo>
                  <a:lnTo>
                    <a:pt x="173" y="14"/>
                  </a:lnTo>
                  <a:cubicBezTo>
                    <a:pt x="173" y="6"/>
                    <a:pt x="167" y="0"/>
                    <a:pt x="160" y="0"/>
                  </a:cubicBezTo>
                  <a:lnTo>
                    <a:pt x="13" y="0"/>
                  </a:lnTo>
                  <a:cubicBezTo>
                    <a:pt x="6" y="0"/>
                    <a:pt x="0" y="6"/>
                    <a:pt x="0" y="14"/>
                  </a:cubicBezTo>
                  <a:lnTo>
                    <a:pt x="0" y="54"/>
                  </a:lnTo>
                  <a:cubicBezTo>
                    <a:pt x="0" y="61"/>
                    <a:pt x="6" y="67"/>
                    <a:pt x="13" y="67"/>
                  </a:cubicBezTo>
                  <a:lnTo>
                    <a:pt x="160" y="67"/>
                  </a:lnTo>
                  <a:cubicBezTo>
                    <a:pt x="167" y="67"/>
                    <a:pt x="173" y="61"/>
                    <a:pt x="173" y="54"/>
                  </a:cubicBezTo>
                  <a:lnTo>
                    <a:pt x="173" y="40"/>
                  </a:lnTo>
                  <a:lnTo>
                    <a:pt x="200" y="40"/>
                  </a:lnTo>
                  <a:lnTo>
                    <a:pt x="200" y="94"/>
                  </a:lnTo>
                  <a:lnTo>
                    <a:pt x="80" y="94"/>
                  </a:lnTo>
                  <a:lnTo>
                    <a:pt x="80" y="120"/>
                  </a:lnTo>
                  <a:lnTo>
                    <a:pt x="73" y="120"/>
                  </a:lnTo>
                  <a:cubicBezTo>
                    <a:pt x="70" y="120"/>
                    <a:pt x="67" y="123"/>
                    <a:pt x="67" y="127"/>
                  </a:cubicBezTo>
                  <a:lnTo>
                    <a:pt x="67" y="194"/>
                  </a:lnTo>
                  <a:cubicBezTo>
                    <a:pt x="67" y="197"/>
                    <a:pt x="70" y="200"/>
                    <a:pt x="73" y="200"/>
                  </a:cubicBezTo>
                  <a:lnTo>
                    <a:pt x="100" y="200"/>
                  </a:lnTo>
                  <a:cubicBezTo>
                    <a:pt x="104" y="200"/>
                    <a:pt x="107" y="197"/>
                    <a:pt x="107" y="194"/>
                  </a:cubicBezTo>
                  <a:lnTo>
                    <a:pt x="107" y="127"/>
                  </a:lnTo>
                  <a:cubicBezTo>
                    <a:pt x="107" y="123"/>
                    <a:pt x="104" y="120"/>
                    <a:pt x="100" y="120"/>
                  </a:cubicBezTo>
                  <a:lnTo>
                    <a:pt x="93" y="120"/>
                  </a:lnTo>
                  <a:lnTo>
                    <a:pt x="93" y="107"/>
                  </a:lnTo>
                  <a:lnTo>
                    <a:pt x="213" y="107"/>
                  </a:lnTo>
                  <a:close/>
                  <a:moveTo>
                    <a:pt x="160" y="27"/>
                  </a:moveTo>
                  <a:lnTo>
                    <a:pt x="13" y="27"/>
                  </a:lnTo>
                  <a:lnTo>
                    <a:pt x="13" y="14"/>
                  </a:lnTo>
                  <a:lnTo>
                    <a:pt x="160" y="14"/>
                  </a:lnTo>
                  <a:lnTo>
                    <a:pt x="160" y="2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214">
              <a:extLst>
                <a:ext uri="{FF2B5EF4-FFF2-40B4-BE49-F238E27FC236}">
                  <a16:creationId xmlns:a16="http://schemas.microsoft.com/office/drawing/2014/main" id="{80AC3583-DDCF-5B43-E135-989C23F923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698487" y="2901117"/>
              <a:ext cx="283130" cy="230647"/>
            </a:xfrm>
            <a:custGeom>
              <a:avLst/>
              <a:gdLst>
                <a:gd name="T0" fmla="*/ 120 w 213"/>
                <a:gd name="T1" fmla="*/ 26 h 173"/>
                <a:gd name="T2" fmla="*/ 93 w 213"/>
                <a:gd name="T3" fmla="*/ 0 h 173"/>
                <a:gd name="T4" fmla="*/ 0 w 213"/>
                <a:gd name="T5" fmla="*/ 0 h 173"/>
                <a:gd name="T6" fmla="*/ 0 w 213"/>
                <a:gd name="T7" fmla="*/ 173 h 173"/>
                <a:gd name="T8" fmla="*/ 213 w 213"/>
                <a:gd name="T9" fmla="*/ 173 h 173"/>
                <a:gd name="T10" fmla="*/ 213 w 213"/>
                <a:gd name="T11" fmla="*/ 26 h 173"/>
                <a:gd name="T12" fmla="*/ 120 w 213"/>
                <a:gd name="T13" fmla="*/ 26 h 173"/>
                <a:gd name="T14" fmla="*/ 147 w 213"/>
                <a:gd name="T15" fmla="*/ 120 h 173"/>
                <a:gd name="T16" fmla="*/ 120 w 213"/>
                <a:gd name="T17" fmla="*/ 120 h 173"/>
                <a:gd name="T18" fmla="*/ 120 w 213"/>
                <a:gd name="T19" fmla="*/ 146 h 173"/>
                <a:gd name="T20" fmla="*/ 93 w 213"/>
                <a:gd name="T21" fmla="*/ 146 h 173"/>
                <a:gd name="T22" fmla="*/ 93 w 213"/>
                <a:gd name="T23" fmla="*/ 120 h 173"/>
                <a:gd name="T24" fmla="*/ 67 w 213"/>
                <a:gd name="T25" fmla="*/ 120 h 173"/>
                <a:gd name="T26" fmla="*/ 67 w 213"/>
                <a:gd name="T27" fmla="*/ 93 h 173"/>
                <a:gd name="T28" fmla="*/ 93 w 213"/>
                <a:gd name="T29" fmla="*/ 93 h 173"/>
                <a:gd name="T30" fmla="*/ 93 w 213"/>
                <a:gd name="T31" fmla="*/ 66 h 173"/>
                <a:gd name="T32" fmla="*/ 120 w 213"/>
                <a:gd name="T33" fmla="*/ 66 h 173"/>
                <a:gd name="T34" fmla="*/ 120 w 213"/>
                <a:gd name="T35" fmla="*/ 93 h 173"/>
                <a:gd name="T36" fmla="*/ 147 w 213"/>
                <a:gd name="T37" fmla="*/ 93 h 173"/>
                <a:gd name="T38" fmla="*/ 147 w 213"/>
                <a:gd name="T39" fmla="*/ 12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3" h="173">
                  <a:moveTo>
                    <a:pt x="120" y="26"/>
                  </a:moveTo>
                  <a:lnTo>
                    <a:pt x="93" y="0"/>
                  </a:lnTo>
                  <a:lnTo>
                    <a:pt x="0" y="0"/>
                  </a:lnTo>
                  <a:lnTo>
                    <a:pt x="0" y="173"/>
                  </a:lnTo>
                  <a:lnTo>
                    <a:pt x="213" y="173"/>
                  </a:lnTo>
                  <a:lnTo>
                    <a:pt x="213" y="26"/>
                  </a:lnTo>
                  <a:lnTo>
                    <a:pt x="120" y="26"/>
                  </a:lnTo>
                  <a:close/>
                  <a:moveTo>
                    <a:pt x="147" y="120"/>
                  </a:moveTo>
                  <a:lnTo>
                    <a:pt x="120" y="120"/>
                  </a:lnTo>
                  <a:lnTo>
                    <a:pt x="120" y="146"/>
                  </a:lnTo>
                  <a:lnTo>
                    <a:pt x="93" y="146"/>
                  </a:lnTo>
                  <a:lnTo>
                    <a:pt x="93" y="120"/>
                  </a:lnTo>
                  <a:lnTo>
                    <a:pt x="67" y="120"/>
                  </a:lnTo>
                  <a:lnTo>
                    <a:pt x="67" y="93"/>
                  </a:lnTo>
                  <a:lnTo>
                    <a:pt x="93" y="93"/>
                  </a:lnTo>
                  <a:lnTo>
                    <a:pt x="93" y="66"/>
                  </a:lnTo>
                  <a:lnTo>
                    <a:pt x="120" y="66"/>
                  </a:lnTo>
                  <a:lnTo>
                    <a:pt x="120" y="93"/>
                  </a:lnTo>
                  <a:lnTo>
                    <a:pt x="147" y="93"/>
                  </a:lnTo>
                  <a:lnTo>
                    <a:pt x="147" y="12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267">
              <a:extLst>
                <a:ext uri="{FF2B5EF4-FFF2-40B4-BE49-F238E27FC236}">
                  <a16:creationId xmlns:a16="http://schemas.microsoft.com/office/drawing/2014/main" id="{0406F708-BA3E-F6EE-7C57-4E479F5A5FB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016009" y="4171550"/>
              <a:ext cx="284512" cy="214073"/>
            </a:xfrm>
            <a:custGeom>
              <a:avLst/>
              <a:gdLst>
                <a:gd name="T0" fmla="*/ 193 w 213"/>
                <a:gd name="T1" fmla="*/ 0 h 160"/>
                <a:gd name="T2" fmla="*/ 20 w 213"/>
                <a:gd name="T3" fmla="*/ 0 h 160"/>
                <a:gd name="T4" fmla="*/ 0 w 213"/>
                <a:gd name="T5" fmla="*/ 20 h 160"/>
                <a:gd name="T6" fmla="*/ 0 w 213"/>
                <a:gd name="T7" fmla="*/ 140 h 160"/>
                <a:gd name="T8" fmla="*/ 20 w 213"/>
                <a:gd name="T9" fmla="*/ 160 h 160"/>
                <a:gd name="T10" fmla="*/ 193 w 213"/>
                <a:gd name="T11" fmla="*/ 160 h 160"/>
                <a:gd name="T12" fmla="*/ 213 w 213"/>
                <a:gd name="T13" fmla="*/ 140 h 160"/>
                <a:gd name="T14" fmla="*/ 213 w 213"/>
                <a:gd name="T15" fmla="*/ 20 h 160"/>
                <a:gd name="T16" fmla="*/ 193 w 213"/>
                <a:gd name="T17" fmla="*/ 0 h 160"/>
                <a:gd name="T18" fmla="*/ 20 w 213"/>
                <a:gd name="T19" fmla="*/ 13 h 160"/>
                <a:gd name="T20" fmla="*/ 193 w 213"/>
                <a:gd name="T21" fmla="*/ 13 h 160"/>
                <a:gd name="T22" fmla="*/ 200 w 213"/>
                <a:gd name="T23" fmla="*/ 20 h 160"/>
                <a:gd name="T24" fmla="*/ 200 w 213"/>
                <a:gd name="T25" fmla="*/ 40 h 160"/>
                <a:gd name="T26" fmla="*/ 13 w 213"/>
                <a:gd name="T27" fmla="*/ 40 h 160"/>
                <a:gd name="T28" fmla="*/ 13 w 213"/>
                <a:gd name="T29" fmla="*/ 20 h 160"/>
                <a:gd name="T30" fmla="*/ 20 w 213"/>
                <a:gd name="T31" fmla="*/ 13 h 160"/>
                <a:gd name="T32" fmla="*/ 193 w 213"/>
                <a:gd name="T33" fmla="*/ 146 h 160"/>
                <a:gd name="T34" fmla="*/ 20 w 213"/>
                <a:gd name="T35" fmla="*/ 146 h 160"/>
                <a:gd name="T36" fmla="*/ 13 w 213"/>
                <a:gd name="T37" fmla="*/ 140 h 160"/>
                <a:gd name="T38" fmla="*/ 13 w 213"/>
                <a:gd name="T39" fmla="*/ 80 h 160"/>
                <a:gd name="T40" fmla="*/ 200 w 213"/>
                <a:gd name="T41" fmla="*/ 80 h 160"/>
                <a:gd name="T42" fmla="*/ 200 w 213"/>
                <a:gd name="T43" fmla="*/ 140 h 160"/>
                <a:gd name="T44" fmla="*/ 193 w 213"/>
                <a:gd name="T45" fmla="*/ 146 h 160"/>
                <a:gd name="T46" fmla="*/ 27 w 213"/>
                <a:gd name="T47" fmla="*/ 106 h 160"/>
                <a:gd name="T48" fmla="*/ 40 w 213"/>
                <a:gd name="T49" fmla="*/ 106 h 160"/>
                <a:gd name="T50" fmla="*/ 40 w 213"/>
                <a:gd name="T51" fmla="*/ 133 h 160"/>
                <a:gd name="T52" fmla="*/ 27 w 213"/>
                <a:gd name="T53" fmla="*/ 133 h 160"/>
                <a:gd name="T54" fmla="*/ 27 w 213"/>
                <a:gd name="T55" fmla="*/ 106 h 160"/>
                <a:gd name="T56" fmla="*/ 53 w 213"/>
                <a:gd name="T57" fmla="*/ 106 h 160"/>
                <a:gd name="T58" fmla="*/ 67 w 213"/>
                <a:gd name="T59" fmla="*/ 106 h 160"/>
                <a:gd name="T60" fmla="*/ 67 w 213"/>
                <a:gd name="T61" fmla="*/ 133 h 160"/>
                <a:gd name="T62" fmla="*/ 53 w 213"/>
                <a:gd name="T63" fmla="*/ 133 h 160"/>
                <a:gd name="T64" fmla="*/ 53 w 213"/>
                <a:gd name="T65" fmla="*/ 106 h 160"/>
                <a:gd name="T66" fmla="*/ 80 w 213"/>
                <a:gd name="T67" fmla="*/ 106 h 160"/>
                <a:gd name="T68" fmla="*/ 93 w 213"/>
                <a:gd name="T69" fmla="*/ 106 h 160"/>
                <a:gd name="T70" fmla="*/ 93 w 213"/>
                <a:gd name="T71" fmla="*/ 133 h 160"/>
                <a:gd name="T72" fmla="*/ 80 w 213"/>
                <a:gd name="T73" fmla="*/ 133 h 160"/>
                <a:gd name="T74" fmla="*/ 80 w 213"/>
                <a:gd name="T75" fmla="*/ 10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13" h="160">
                  <a:moveTo>
                    <a:pt x="193" y="0"/>
                  </a:moveTo>
                  <a:lnTo>
                    <a:pt x="20" y="0"/>
                  </a:lnTo>
                  <a:cubicBezTo>
                    <a:pt x="9" y="0"/>
                    <a:pt x="0" y="9"/>
                    <a:pt x="0" y="20"/>
                  </a:cubicBezTo>
                  <a:lnTo>
                    <a:pt x="0" y="140"/>
                  </a:lnTo>
                  <a:cubicBezTo>
                    <a:pt x="0" y="151"/>
                    <a:pt x="9" y="160"/>
                    <a:pt x="20" y="160"/>
                  </a:cubicBezTo>
                  <a:lnTo>
                    <a:pt x="193" y="160"/>
                  </a:lnTo>
                  <a:cubicBezTo>
                    <a:pt x="204" y="160"/>
                    <a:pt x="213" y="151"/>
                    <a:pt x="213" y="140"/>
                  </a:cubicBezTo>
                  <a:lnTo>
                    <a:pt x="213" y="20"/>
                  </a:lnTo>
                  <a:cubicBezTo>
                    <a:pt x="213" y="9"/>
                    <a:pt x="204" y="0"/>
                    <a:pt x="193" y="0"/>
                  </a:cubicBezTo>
                  <a:close/>
                  <a:moveTo>
                    <a:pt x="20" y="13"/>
                  </a:moveTo>
                  <a:lnTo>
                    <a:pt x="193" y="13"/>
                  </a:lnTo>
                  <a:cubicBezTo>
                    <a:pt x="197" y="13"/>
                    <a:pt x="200" y="16"/>
                    <a:pt x="200" y="20"/>
                  </a:cubicBezTo>
                  <a:lnTo>
                    <a:pt x="200" y="40"/>
                  </a:lnTo>
                  <a:lnTo>
                    <a:pt x="13" y="40"/>
                  </a:lnTo>
                  <a:lnTo>
                    <a:pt x="13" y="20"/>
                  </a:lnTo>
                  <a:cubicBezTo>
                    <a:pt x="13" y="16"/>
                    <a:pt x="16" y="13"/>
                    <a:pt x="20" y="13"/>
                  </a:cubicBezTo>
                  <a:close/>
                  <a:moveTo>
                    <a:pt x="193" y="146"/>
                  </a:moveTo>
                  <a:lnTo>
                    <a:pt x="20" y="146"/>
                  </a:lnTo>
                  <a:cubicBezTo>
                    <a:pt x="16" y="146"/>
                    <a:pt x="13" y="143"/>
                    <a:pt x="13" y="140"/>
                  </a:cubicBezTo>
                  <a:lnTo>
                    <a:pt x="13" y="80"/>
                  </a:lnTo>
                  <a:lnTo>
                    <a:pt x="200" y="80"/>
                  </a:lnTo>
                  <a:lnTo>
                    <a:pt x="200" y="140"/>
                  </a:lnTo>
                  <a:cubicBezTo>
                    <a:pt x="200" y="143"/>
                    <a:pt x="197" y="146"/>
                    <a:pt x="193" y="146"/>
                  </a:cubicBezTo>
                  <a:close/>
                  <a:moveTo>
                    <a:pt x="27" y="106"/>
                  </a:moveTo>
                  <a:lnTo>
                    <a:pt x="40" y="106"/>
                  </a:lnTo>
                  <a:lnTo>
                    <a:pt x="40" y="133"/>
                  </a:lnTo>
                  <a:lnTo>
                    <a:pt x="27" y="133"/>
                  </a:lnTo>
                  <a:lnTo>
                    <a:pt x="27" y="106"/>
                  </a:lnTo>
                  <a:close/>
                  <a:moveTo>
                    <a:pt x="53" y="106"/>
                  </a:moveTo>
                  <a:lnTo>
                    <a:pt x="67" y="106"/>
                  </a:lnTo>
                  <a:lnTo>
                    <a:pt x="67" y="133"/>
                  </a:lnTo>
                  <a:lnTo>
                    <a:pt x="53" y="133"/>
                  </a:lnTo>
                  <a:lnTo>
                    <a:pt x="53" y="106"/>
                  </a:lnTo>
                  <a:close/>
                  <a:moveTo>
                    <a:pt x="80" y="106"/>
                  </a:moveTo>
                  <a:lnTo>
                    <a:pt x="93" y="106"/>
                  </a:lnTo>
                  <a:lnTo>
                    <a:pt x="93" y="133"/>
                  </a:lnTo>
                  <a:lnTo>
                    <a:pt x="80" y="133"/>
                  </a:lnTo>
                  <a:lnTo>
                    <a:pt x="80" y="10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275">
              <a:extLst>
                <a:ext uri="{FF2B5EF4-FFF2-40B4-BE49-F238E27FC236}">
                  <a16:creationId xmlns:a16="http://schemas.microsoft.com/office/drawing/2014/main" id="{256B39DA-C0D6-5FB5-6C09-F9BEFD32FF2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954592" y="4917327"/>
              <a:ext cx="283130" cy="284512"/>
            </a:xfrm>
            <a:custGeom>
              <a:avLst/>
              <a:gdLst>
                <a:gd name="T0" fmla="*/ 107 w 213"/>
                <a:gd name="T1" fmla="*/ 0 h 213"/>
                <a:gd name="T2" fmla="*/ 0 w 213"/>
                <a:gd name="T3" fmla="*/ 107 h 213"/>
                <a:gd name="T4" fmla="*/ 107 w 213"/>
                <a:gd name="T5" fmla="*/ 213 h 213"/>
                <a:gd name="T6" fmla="*/ 213 w 213"/>
                <a:gd name="T7" fmla="*/ 107 h 213"/>
                <a:gd name="T8" fmla="*/ 107 w 213"/>
                <a:gd name="T9" fmla="*/ 0 h 213"/>
                <a:gd name="T10" fmla="*/ 67 w 213"/>
                <a:gd name="T11" fmla="*/ 107 h 213"/>
                <a:gd name="T12" fmla="*/ 107 w 213"/>
                <a:gd name="T13" fmla="*/ 67 h 213"/>
                <a:gd name="T14" fmla="*/ 147 w 213"/>
                <a:gd name="T15" fmla="*/ 107 h 213"/>
                <a:gd name="T16" fmla="*/ 107 w 213"/>
                <a:gd name="T17" fmla="*/ 147 h 213"/>
                <a:gd name="T18" fmla="*/ 67 w 213"/>
                <a:gd name="T19" fmla="*/ 107 h 213"/>
                <a:gd name="T20" fmla="*/ 193 w 213"/>
                <a:gd name="T21" fmla="*/ 142 h 213"/>
                <a:gd name="T22" fmla="*/ 193 w 213"/>
                <a:gd name="T23" fmla="*/ 142 h 213"/>
                <a:gd name="T24" fmla="*/ 156 w 213"/>
                <a:gd name="T25" fmla="*/ 127 h 213"/>
                <a:gd name="T26" fmla="*/ 160 w 213"/>
                <a:gd name="T27" fmla="*/ 107 h 213"/>
                <a:gd name="T28" fmla="*/ 156 w 213"/>
                <a:gd name="T29" fmla="*/ 86 h 213"/>
                <a:gd name="T30" fmla="*/ 193 w 213"/>
                <a:gd name="T31" fmla="*/ 71 h 213"/>
                <a:gd name="T32" fmla="*/ 200 w 213"/>
                <a:gd name="T33" fmla="*/ 107 h 213"/>
                <a:gd name="T34" fmla="*/ 193 w 213"/>
                <a:gd name="T35" fmla="*/ 142 h 213"/>
                <a:gd name="T36" fmla="*/ 193 w 213"/>
                <a:gd name="T37" fmla="*/ 142 h 213"/>
                <a:gd name="T38" fmla="*/ 142 w 213"/>
                <a:gd name="T39" fmla="*/ 20 h 213"/>
                <a:gd name="T40" fmla="*/ 142 w 213"/>
                <a:gd name="T41" fmla="*/ 20 h 213"/>
                <a:gd name="T42" fmla="*/ 142 w 213"/>
                <a:gd name="T43" fmla="*/ 20 h 213"/>
                <a:gd name="T44" fmla="*/ 127 w 213"/>
                <a:gd name="T45" fmla="*/ 57 h 213"/>
                <a:gd name="T46" fmla="*/ 107 w 213"/>
                <a:gd name="T47" fmla="*/ 53 h 213"/>
                <a:gd name="T48" fmla="*/ 86 w 213"/>
                <a:gd name="T49" fmla="*/ 57 h 213"/>
                <a:gd name="T50" fmla="*/ 71 w 213"/>
                <a:gd name="T51" fmla="*/ 20 h 213"/>
                <a:gd name="T52" fmla="*/ 107 w 213"/>
                <a:gd name="T53" fmla="*/ 13 h 213"/>
                <a:gd name="T54" fmla="*/ 142 w 213"/>
                <a:gd name="T55" fmla="*/ 20 h 213"/>
                <a:gd name="T56" fmla="*/ 20 w 213"/>
                <a:gd name="T57" fmla="*/ 71 h 213"/>
                <a:gd name="T58" fmla="*/ 57 w 213"/>
                <a:gd name="T59" fmla="*/ 86 h 213"/>
                <a:gd name="T60" fmla="*/ 53 w 213"/>
                <a:gd name="T61" fmla="*/ 107 h 213"/>
                <a:gd name="T62" fmla="*/ 57 w 213"/>
                <a:gd name="T63" fmla="*/ 127 h 213"/>
                <a:gd name="T64" fmla="*/ 20 w 213"/>
                <a:gd name="T65" fmla="*/ 142 h 213"/>
                <a:gd name="T66" fmla="*/ 13 w 213"/>
                <a:gd name="T67" fmla="*/ 107 h 213"/>
                <a:gd name="T68" fmla="*/ 20 w 213"/>
                <a:gd name="T69" fmla="*/ 71 h 213"/>
                <a:gd name="T70" fmla="*/ 71 w 213"/>
                <a:gd name="T71" fmla="*/ 193 h 213"/>
                <a:gd name="T72" fmla="*/ 86 w 213"/>
                <a:gd name="T73" fmla="*/ 156 h 213"/>
                <a:gd name="T74" fmla="*/ 107 w 213"/>
                <a:gd name="T75" fmla="*/ 160 h 213"/>
                <a:gd name="T76" fmla="*/ 127 w 213"/>
                <a:gd name="T77" fmla="*/ 156 h 213"/>
                <a:gd name="T78" fmla="*/ 142 w 213"/>
                <a:gd name="T79" fmla="*/ 193 h 213"/>
                <a:gd name="T80" fmla="*/ 107 w 213"/>
                <a:gd name="T81" fmla="*/ 200 h 213"/>
                <a:gd name="T82" fmla="*/ 71 w 213"/>
                <a:gd name="T83" fmla="*/ 19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3" h="213">
                  <a:moveTo>
                    <a:pt x="107" y="0"/>
                  </a:moveTo>
                  <a:cubicBezTo>
                    <a:pt x="48" y="0"/>
                    <a:pt x="0" y="48"/>
                    <a:pt x="0" y="107"/>
                  </a:cubicBezTo>
                  <a:cubicBezTo>
                    <a:pt x="0" y="166"/>
                    <a:pt x="48" y="213"/>
                    <a:pt x="107" y="213"/>
                  </a:cubicBezTo>
                  <a:cubicBezTo>
                    <a:pt x="166" y="213"/>
                    <a:pt x="213" y="166"/>
                    <a:pt x="213" y="107"/>
                  </a:cubicBezTo>
                  <a:cubicBezTo>
                    <a:pt x="213" y="48"/>
                    <a:pt x="166" y="0"/>
                    <a:pt x="107" y="0"/>
                  </a:cubicBezTo>
                  <a:close/>
                  <a:moveTo>
                    <a:pt x="67" y="107"/>
                  </a:moveTo>
                  <a:cubicBezTo>
                    <a:pt x="67" y="85"/>
                    <a:pt x="85" y="67"/>
                    <a:pt x="107" y="67"/>
                  </a:cubicBezTo>
                  <a:cubicBezTo>
                    <a:pt x="129" y="67"/>
                    <a:pt x="147" y="85"/>
                    <a:pt x="147" y="107"/>
                  </a:cubicBezTo>
                  <a:cubicBezTo>
                    <a:pt x="147" y="129"/>
                    <a:pt x="129" y="147"/>
                    <a:pt x="107" y="147"/>
                  </a:cubicBezTo>
                  <a:cubicBezTo>
                    <a:pt x="85" y="147"/>
                    <a:pt x="67" y="129"/>
                    <a:pt x="67" y="107"/>
                  </a:cubicBezTo>
                  <a:close/>
                  <a:moveTo>
                    <a:pt x="193" y="142"/>
                  </a:moveTo>
                  <a:lnTo>
                    <a:pt x="193" y="142"/>
                  </a:lnTo>
                  <a:lnTo>
                    <a:pt x="156" y="127"/>
                  </a:lnTo>
                  <a:cubicBezTo>
                    <a:pt x="159" y="121"/>
                    <a:pt x="160" y="114"/>
                    <a:pt x="160" y="107"/>
                  </a:cubicBezTo>
                  <a:cubicBezTo>
                    <a:pt x="160" y="99"/>
                    <a:pt x="159" y="93"/>
                    <a:pt x="156" y="86"/>
                  </a:cubicBezTo>
                  <a:lnTo>
                    <a:pt x="193" y="71"/>
                  </a:lnTo>
                  <a:cubicBezTo>
                    <a:pt x="197" y="82"/>
                    <a:pt x="200" y="94"/>
                    <a:pt x="200" y="107"/>
                  </a:cubicBezTo>
                  <a:cubicBezTo>
                    <a:pt x="200" y="119"/>
                    <a:pt x="197" y="131"/>
                    <a:pt x="193" y="142"/>
                  </a:cubicBezTo>
                  <a:lnTo>
                    <a:pt x="193" y="142"/>
                  </a:lnTo>
                  <a:close/>
                  <a:moveTo>
                    <a:pt x="142" y="20"/>
                  </a:moveTo>
                  <a:lnTo>
                    <a:pt x="142" y="20"/>
                  </a:lnTo>
                  <a:lnTo>
                    <a:pt x="142" y="20"/>
                  </a:lnTo>
                  <a:lnTo>
                    <a:pt x="127" y="57"/>
                  </a:lnTo>
                  <a:cubicBezTo>
                    <a:pt x="121" y="55"/>
                    <a:pt x="114" y="53"/>
                    <a:pt x="107" y="53"/>
                  </a:cubicBezTo>
                  <a:cubicBezTo>
                    <a:pt x="99" y="53"/>
                    <a:pt x="93" y="55"/>
                    <a:pt x="86" y="57"/>
                  </a:cubicBezTo>
                  <a:lnTo>
                    <a:pt x="71" y="20"/>
                  </a:lnTo>
                  <a:cubicBezTo>
                    <a:pt x="82" y="16"/>
                    <a:pt x="94" y="13"/>
                    <a:pt x="107" y="13"/>
                  </a:cubicBezTo>
                  <a:cubicBezTo>
                    <a:pt x="119" y="13"/>
                    <a:pt x="131" y="16"/>
                    <a:pt x="142" y="20"/>
                  </a:cubicBezTo>
                  <a:close/>
                  <a:moveTo>
                    <a:pt x="20" y="71"/>
                  </a:moveTo>
                  <a:lnTo>
                    <a:pt x="57" y="86"/>
                  </a:lnTo>
                  <a:cubicBezTo>
                    <a:pt x="55" y="93"/>
                    <a:pt x="53" y="99"/>
                    <a:pt x="53" y="107"/>
                  </a:cubicBezTo>
                  <a:cubicBezTo>
                    <a:pt x="53" y="114"/>
                    <a:pt x="55" y="121"/>
                    <a:pt x="57" y="127"/>
                  </a:cubicBezTo>
                  <a:lnTo>
                    <a:pt x="20" y="142"/>
                  </a:lnTo>
                  <a:cubicBezTo>
                    <a:pt x="16" y="131"/>
                    <a:pt x="13" y="119"/>
                    <a:pt x="13" y="107"/>
                  </a:cubicBezTo>
                  <a:cubicBezTo>
                    <a:pt x="13" y="94"/>
                    <a:pt x="16" y="82"/>
                    <a:pt x="20" y="71"/>
                  </a:cubicBezTo>
                  <a:close/>
                  <a:moveTo>
                    <a:pt x="71" y="193"/>
                  </a:moveTo>
                  <a:lnTo>
                    <a:pt x="86" y="156"/>
                  </a:lnTo>
                  <a:cubicBezTo>
                    <a:pt x="93" y="159"/>
                    <a:pt x="99" y="160"/>
                    <a:pt x="107" y="160"/>
                  </a:cubicBezTo>
                  <a:cubicBezTo>
                    <a:pt x="114" y="160"/>
                    <a:pt x="121" y="159"/>
                    <a:pt x="127" y="156"/>
                  </a:cubicBezTo>
                  <a:lnTo>
                    <a:pt x="142" y="193"/>
                  </a:lnTo>
                  <a:cubicBezTo>
                    <a:pt x="131" y="197"/>
                    <a:pt x="119" y="200"/>
                    <a:pt x="107" y="200"/>
                  </a:cubicBezTo>
                  <a:cubicBezTo>
                    <a:pt x="94" y="200"/>
                    <a:pt x="82" y="197"/>
                    <a:pt x="71" y="19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22" name="Group 278">
              <a:extLst>
                <a:ext uri="{FF2B5EF4-FFF2-40B4-BE49-F238E27FC236}">
                  <a16:creationId xmlns:a16="http://schemas.microsoft.com/office/drawing/2014/main" id="{6E357129-2DFB-1CB4-9F17-80E2E62C074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831668" y="4133450"/>
              <a:ext cx="352186" cy="280367"/>
              <a:chOff x="6753" y="1984"/>
              <a:chExt cx="255" cy="203"/>
            </a:xfrm>
            <a:solidFill>
              <a:schemeClr val="bg1"/>
            </a:solidFill>
            <a:effectLst/>
          </p:grpSpPr>
          <p:sp>
            <p:nvSpPr>
              <p:cNvPr id="23" name="Freeform 279">
                <a:extLst>
                  <a:ext uri="{FF2B5EF4-FFF2-40B4-BE49-F238E27FC236}">
                    <a16:creationId xmlns:a16="http://schemas.microsoft.com/office/drawing/2014/main" id="{7974D384-8B46-048F-9098-1F3D2A4357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05" y="1984"/>
                <a:ext cx="203" cy="203"/>
              </a:xfrm>
              <a:custGeom>
                <a:avLst/>
                <a:gdLst>
                  <a:gd name="T0" fmla="*/ 200 w 210"/>
                  <a:gd name="T1" fmla="*/ 0 h 210"/>
                  <a:gd name="T2" fmla="*/ 120 w 210"/>
                  <a:gd name="T3" fmla="*/ 0 h 210"/>
                  <a:gd name="T4" fmla="*/ 103 w 210"/>
                  <a:gd name="T5" fmla="*/ 7 h 210"/>
                  <a:gd name="T6" fmla="*/ 3 w 210"/>
                  <a:gd name="T7" fmla="*/ 106 h 210"/>
                  <a:gd name="T8" fmla="*/ 3 w 210"/>
                  <a:gd name="T9" fmla="*/ 120 h 210"/>
                  <a:gd name="T10" fmla="*/ 89 w 210"/>
                  <a:gd name="T11" fmla="*/ 206 h 210"/>
                  <a:gd name="T12" fmla="*/ 103 w 210"/>
                  <a:gd name="T13" fmla="*/ 206 h 210"/>
                  <a:gd name="T14" fmla="*/ 203 w 210"/>
                  <a:gd name="T15" fmla="*/ 107 h 210"/>
                  <a:gd name="T16" fmla="*/ 210 w 210"/>
                  <a:gd name="T17" fmla="*/ 90 h 210"/>
                  <a:gd name="T18" fmla="*/ 210 w 210"/>
                  <a:gd name="T19" fmla="*/ 10 h 210"/>
                  <a:gd name="T20" fmla="*/ 200 w 210"/>
                  <a:gd name="T21" fmla="*/ 0 h 210"/>
                  <a:gd name="T22" fmla="*/ 150 w 210"/>
                  <a:gd name="T23" fmla="*/ 80 h 210"/>
                  <a:gd name="T24" fmla="*/ 130 w 210"/>
                  <a:gd name="T25" fmla="*/ 60 h 210"/>
                  <a:gd name="T26" fmla="*/ 150 w 210"/>
                  <a:gd name="T27" fmla="*/ 40 h 210"/>
                  <a:gd name="T28" fmla="*/ 170 w 210"/>
                  <a:gd name="T29" fmla="*/ 60 h 210"/>
                  <a:gd name="T30" fmla="*/ 150 w 210"/>
                  <a:gd name="T31" fmla="*/ 8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0" h="210">
                    <a:moveTo>
                      <a:pt x="200" y="0"/>
                    </a:moveTo>
                    <a:lnTo>
                      <a:pt x="120" y="0"/>
                    </a:lnTo>
                    <a:cubicBezTo>
                      <a:pt x="114" y="0"/>
                      <a:pt x="106" y="3"/>
                      <a:pt x="103" y="7"/>
                    </a:cubicBezTo>
                    <a:lnTo>
                      <a:pt x="3" y="106"/>
                    </a:lnTo>
                    <a:cubicBezTo>
                      <a:pt x="0" y="110"/>
                      <a:pt x="0" y="117"/>
                      <a:pt x="3" y="120"/>
                    </a:cubicBezTo>
                    <a:lnTo>
                      <a:pt x="89" y="206"/>
                    </a:lnTo>
                    <a:cubicBezTo>
                      <a:pt x="93" y="210"/>
                      <a:pt x="100" y="210"/>
                      <a:pt x="103" y="206"/>
                    </a:cubicBezTo>
                    <a:lnTo>
                      <a:pt x="203" y="107"/>
                    </a:lnTo>
                    <a:cubicBezTo>
                      <a:pt x="206" y="103"/>
                      <a:pt x="210" y="95"/>
                      <a:pt x="210" y="90"/>
                    </a:cubicBezTo>
                    <a:lnTo>
                      <a:pt x="210" y="10"/>
                    </a:lnTo>
                    <a:cubicBezTo>
                      <a:pt x="210" y="5"/>
                      <a:pt x="205" y="0"/>
                      <a:pt x="200" y="0"/>
                    </a:cubicBezTo>
                    <a:close/>
                    <a:moveTo>
                      <a:pt x="150" y="80"/>
                    </a:moveTo>
                    <a:cubicBezTo>
                      <a:pt x="139" y="80"/>
                      <a:pt x="130" y="71"/>
                      <a:pt x="130" y="60"/>
                    </a:cubicBezTo>
                    <a:cubicBezTo>
                      <a:pt x="130" y="49"/>
                      <a:pt x="139" y="40"/>
                      <a:pt x="150" y="40"/>
                    </a:cubicBezTo>
                    <a:cubicBezTo>
                      <a:pt x="161" y="40"/>
                      <a:pt x="170" y="49"/>
                      <a:pt x="170" y="60"/>
                    </a:cubicBezTo>
                    <a:cubicBezTo>
                      <a:pt x="170" y="71"/>
                      <a:pt x="161" y="80"/>
                      <a:pt x="150" y="80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80">
                <a:extLst>
                  <a:ext uri="{FF2B5EF4-FFF2-40B4-BE49-F238E27FC236}">
                    <a16:creationId xmlns:a16="http://schemas.microsoft.com/office/drawing/2014/main" id="{963ECAC0-B918-F4F5-65CC-7EB751E911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" y="1984"/>
                <a:ext cx="132" cy="203"/>
              </a:xfrm>
              <a:custGeom>
                <a:avLst/>
                <a:gdLst>
                  <a:gd name="T0" fmla="*/ 24 w 137"/>
                  <a:gd name="T1" fmla="*/ 113 h 210"/>
                  <a:gd name="T2" fmla="*/ 137 w 137"/>
                  <a:gd name="T3" fmla="*/ 0 h 210"/>
                  <a:gd name="T4" fmla="*/ 120 w 137"/>
                  <a:gd name="T5" fmla="*/ 0 h 210"/>
                  <a:gd name="T6" fmla="*/ 103 w 137"/>
                  <a:gd name="T7" fmla="*/ 7 h 210"/>
                  <a:gd name="T8" fmla="*/ 4 w 137"/>
                  <a:gd name="T9" fmla="*/ 106 h 210"/>
                  <a:gd name="T10" fmla="*/ 4 w 137"/>
                  <a:gd name="T11" fmla="*/ 120 h 210"/>
                  <a:gd name="T12" fmla="*/ 90 w 137"/>
                  <a:gd name="T13" fmla="*/ 206 h 210"/>
                  <a:gd name="T14" fmla="*/ 104 w 137"/>
                  <a:gd name="T15" fmla="*/ 206 h 210"/>
                  <a:gd name="T16" fmla="*/ 110 w 137"/>
                  <a:gd name="T17" fmla="*/ 200 h 210"/>
                  <a:gd name="T18" fmla="*/ 24 w 137"/>
                  <a:gd name="T19" fmla="*/ 113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7" h="210">
                    <a:moveTo>
                      <a:pt x="24" y="113"/>
                    </a:moveTo>
                    <a:lnTo>
                      <a:pt x="137" y="0"/>
                    </a:lnTo>
                    <a:lnTo>
                      <a:pt x="120" y="0"/>
                    </a:lnTo>
                    <a:cubicBezTo>
                      <a:pt x="115" y="0"/>
                      <a:pt x="107" y="3"/>
                      <a:pt x="103" y="7"/>
                    </a:cubicBezTo>
                    <a:lnTo>
                      <a:pt x="4" y="106"/>
                    </a:lnTo>
                    <a:cubicBezTo>
                      <a:pt x="0" y="110"/>
                      <a:pt x="0" y="117"/>
                      <a:pt x="4" y="120"/>
                    </a:cubicBezTo>
                    <a:lnTo>
                      <a:pt x="90" y="206"/>
                    </a:lnTo>
                    <a:cubicBezTo>
                      <a:pt x="94" y="210"/>
                      <a:pt x="100" y="210"/>
                      <a:pt x="104" y="206"/>
                    </a:cubicBezTo>
                    <a:lnTo>
                      <a:pt x="110" y="200"/>
                    </a:lnTo>
                    <a:lnTo>
                      <a:pt x="24" y="113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9760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Vertical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14FD3C-17CB-0483-99C3-01C05059D0C9}"/>
              </a:ext>
            </a:extLst>
          </p:cNvPr>
          <p:cNvGrpSpPr/>
          <p:nvPr/>
        </p:nvGrpSpPr>
        <p:grpSpPr>
          <a:xfrm>
            <a:off x="3874405" y="2015628"/>
            <a:ext cx="4446366" cy="3674585"/>
            <a:chOff x="2348817" y="2171094"/>
            <a:chExt cx="4446366" cy="3674585"/>
          </a:xfrm>
          <a:solidFill>
            <a:srgbClr val="011F1A"/>
          </a:solidFill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1C23FF-B56B-D945-A211-8B91F46DDBB3}"/>
                </a:ext>
              </a:extLst>
            </p:cNvPr>
            <p:cNvGrpSpPr/>
            <p:nvPr/>
          </p:nvGrpSpPr>
          <p:grpSpPr>
            <a:xfrm>
              <a:off x="2348817" y="2171094"/>
              <a:ext cx="4446363" cy="745253"/>
              <a:chOff x="2348817" y="2295273"/>
              <a:chExt cx="4446363" cy="745253"/>
            </a:xfrm>
            <a:grpFill/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0CBBC0F2-7933-0F3E-764E-AA094493F0EC}"/>
                  </a:ext>
                </a:extLst>
              </p:cNvPr>
              <p:cNvGrpSpPr/>
              <p:nvPr/>
            </p:nvGrpSpPr>
            <p:grpSpPr>
              <a:xfrm>
                <a:off x="2348817" y="2295273"/>
                <a:ext cx="4446363" cy="745253"/>
                <a:chOff x="2740329" y="3256893"/>
                <a:chExt cx="3397712" cy="569489"/>
              </a:xfrm>
              <a:grpFill/>
            </p:grpSpPr>
            <p:sp>
              <p:nvSpPr>
                <p:cNvPr id="55" name="Rounded Rectangle 54">
                  <a:extLst>
                    <a:ext uri="{FF2B5EF4-FFF2-40B4-BE49-F238E27FC236}">
                      <a16:creationId xmlns:a16="http://schemas.microsoft.com/office/drawing/2014/main" id="{9BABE7E6-49AE-803E-6140-DBE029CE3575}"/>
                    </a:ext>
                  </a:extLst>
                </p:cNvPr>
                <p:cNvSpPr/>
                <p:nvPr/>
              </p:nvSpPr>
              <p:spPr bwMode="auto">
                <a:xfrm>
                  <a:off x="3026979" y="3256893"/>
                  <a:ext cx="3111062" cy="515007"/>
                </a:xfrm>
                <a:prstGeom prst="roundRect">
                  <a:avLst/>
                </a:prstGeom>
                <a:solidFill>
                  <a:srgbClr val="001F30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56" name="Freeform 55">
                  <a:extLst>
                    <a:ext uri="{FF2B5EF4-FFF2-40B4-BE49-F238E27FC236}">
                      <a16:creationId xmlns:a16="http://schemas.microsoft.com/office/drawing/2014/main" id="{177D81C9-B25C-767C-BEB2-97E9D41EE0CC}"/>
                    </a:ext>
                  </a:extLst>
                </p:cNvPr>
                <p:cNvSpPr/>
                <p:nvPr/>
              </p:nvSpPr>
              <p:spPr bwMode="auto">
                <a:xfrm rot="5400000">
                  <a:off x="2634261" y="3362962"/>
                  <a:ext cx="569488" cy="357352"/>
                </a:xfrm>
                <a:custGeom>
                  <a:avLst/>
                  <a:gdLst>
                    <a:gd name="connsiteX0" fmla="*/ 0 w 575103"/>
                    <a:gd name="connsiteY0" fmla="*/ 357351 h 357352"/>
                    <a:gd name="connsiteX1" fmla="*/ 0 w 575103"/>
                    <a:gd name="connsiteY1" fmla="*/ 178676 h 357352"/>
                    <a:gd name="connsiteX2" fmla="*/ 0 w 575103"/>
                    <a:gd name="connsiteY2" fmla="*/ 0 h 357352"/>
                    <a:gd name="connsiteX3" fmla="*/ 353536 w 575103"/>
                    <a:gd name="connsiteY3" fmla="*/ 0 h 357352"/>
                    <a:gd name="connsiteX4" fmla="*/ 353536 w 575103"/>
                    <a:gd name="connsiteY4" fmla="*/ 1 h 357352"/>
                    <a:gd name="connsiteX5" fmla="*/ 517612 w 575103"/>
                    <a:gd name="connsiteY5" fmla="*/ 1 h 357352"/>
                    <a:gd name="connsiteX6" fmla="*/ 575103 w 575103"/>
                    <a:gd name="connsiteY6" fmla="*/ 178677 h 357352"/>
                    <a:gd name="connsiteX7" fmla="*/ 517612 w 575103"/>
                    <a:gd name="connsiteY7" fmla="*/ 357352 h 357352"/>
                    <a:gd name="connsiteX8" fmla="*/ 230164 w 575103"/>
                    <a:gd name="connsiteY8" fmla="*/ 357352 h 357352"/>
                    <a:gd name="connsiteX9" fmla="*/ 230164 w 575103"/>
                    <a:gd name="connsiteY9" fmla="*/ 357351 h 357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5103" h="357352">
                      <a:moveTo>
                        <a:pt x="0" y="357351"/>
                      </a:moveTo>
                      <a:lnTo>
                        <a:pt x="0" y="178676"/>
                      </a:lnTo>
                      <a:lnTo>
                        <a:pt x="0" y="0"/>
                      </a:lnTo>
                      <a:lnTo>
                        <a:pt x="353536" y="0"/>
                      </a:lnTo>
                      <a:lnTo>
                        <a:pt x="353536" y="1"/>
                      </a:lnTo>
                      <a:lnTo>
                        <a:pt x="517612" y="1"/>
                      </a:lnTo>
                      <a:lnTo>
                        <a:pt x="575103" y="178677"/>
                      </a:lnTo>
                      <a:lnTo>
                        <a:pt x="517612" y="357352"/>
                      </a:lnTo>
                      <a:lnTo>
                        <a:pt x="230164" y="357352"/>
                      </a:lnTo>
                      <a:lnTo>
                        <a:pt x="230164" y="357351"/>
                      </a:lnTo>
                      <a:close/>
                    </a:path>
                  </a:pathLst>
                </a:custGeom>
                <a:solidFill>
                  <a:srgbClr val="011F17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511370A-BCE1-472D-8878-4CAAF28E3959}"/>
                  </a:ext>
                </a:extLst>
              </p:cNvPr>
              <p:cNvSpPr txBox="1"/>
              <p:nvPr/>
            </p:nvSpPr>
            <p:spPr>
              <a:xfrm>
                <a:off x="2962794" y="2492020"/>
                <a:ext cx="2490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Lorum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Ipsum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5B92064-A8FA-AE46-C5BA-AF0DEAF554B8}"/>
                  </a:ext>
                </a:extLst>
              </p:cNvPr>
              <p:cNvSpPr txBox="1"/>
              <p:nvPr/>
            </p:nvSpPr>
            <p:spPr>
              <a:xfrm>
                <a:off x="2418170" y="2481003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D6F133-B54F-7B9E-C1CF-87BBFE248490}"/>
                </a:ext>
              </a:extLst>
            </p:cNvPr>
            <p:cNvGrpSpPr/>
            <p:nvPr/>
          </p:nvGrpSpPr>
          <p:grpSpPr>
            <a:xfrm>
              <a:off x="2348817" y="2918315"/>
              <a:ext cx="4446365" cy="749168"/>
              <a:chOff x="2348817" y="3037912"/>
              <a:chExt cx="4446365" cy="749168"/>
            </a:xfrm>
            <a:grpFill/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6111F9F2-837A-5A7B-6678-22661B1E8FB5}"/>
                  </a:ext>
                </a:extLst>
              </p:cNvPr>
              <p:cNvGrpSpPr/>
              <p:nvPr/>
            </p:nvGrpSpPr>
            <p:grpSpPr>
              <a:xfrm>
                <a:off x="2348817" y="3037912"/>
                <a:ext cx="4446365" cy="749168"/>
                <a:chOff x="2740328" y="3256893"/>
                <a:chExt cx="3397713" cy="572481"/>
              </a:xfrm>
              <a:grpFill/>
            </p:grpSpPr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F8A509BB-A56E-0EED-D9CC-D70660C4303B}"/>
                    </a:ext>
                  </a:extLst>
                </p:cNvPr>
                <p:cNvSpPr/>
                <p:nvPr/>
              </p:nvSpPr>
              <p:spPr bwMode="auto">
                <a:xfrm>
                  <a:off x="3026979" y="3256893"/>
                  <a:ext cx="3111062" cy="515007"/>
                </a:xfrm>
                <a:prstGeom prst="roundRect">
                  <a:avLst/>
                </a:prstGeom>
                <a:solidFill>
                  <a:schemeClr val="tx2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7" name="Chevron 46">
                  <a:extLst>
                    <a:ext uri="{FF2B5EF4-FFF2-40B4-BE49-F238E27FC236}">
                      <a16:creationId xmlns:a16="http://schemas.microsoft.com/office/drawing/2014/main" id="{ED2BA43B-5859-978D-C014-633FEA837AF3}"/>
                    </a:ext>
                  </a:extLst>
                </p:cNvPr>
                <p:cNvSpPr/>
                <p:nvPr/>
              </p:nvSpPr>
              <p:spPr bwMode="auto">
                <a:xfrm rot="5400000">
                  <a:off x="2632764" y="3364458"/>
                  <a:ext cx="572480" cy="357351"/>
                </a:xfrm>
                <a:prstGeom prst="chevron">
                  <a:avLst>
                    <a:gd name="adj" fmla="val 16667"/>
                  </a:avLst>
                </a:prstGeom>
                <a:solidFill>
                  <a:srgbClr val="02263F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98D22B4-4392-3934-B8C0-6642E55D798A}"/>
                  </a:ext>
                </a:extLst>
              </p:cNvPr>
              <p:cNvSpPr txBox="1"/>
              <p:nvPr/>
            </p:nvSpPr>
            <p:spPr>
              <a:xfrm>
                <a:off x="2962794" y="3232151"/>
                <a:ext cx="2490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Lorum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Ipsum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8F34909-EBA7-161B-CE53-D139C12C4125}"/>
                  </a:ext>
                </a:extLst>
              </p:cNvPr>
              <p:cNvSpPr txBox="1"/>
              <p:nvPr/>
            </p:nvSpPr>
            <p:spPr>
              <a:xfrm>
                <a:off x="2418170" y="3221134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02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C29BDD-D114-A95C-4907-4F4AB7C405D5}"/>
                </a:ext>
              </a:extLst>
            </p:cNvPr>
            <p:cNvGrpSpPr/>
            <p:nvPr/>
          </p:nvGrpSpPr>
          <p:grpSpPr>
            <a:xfrm>
              <a:off x="2348817" y="3669451"/>
              <a:ext cx="4446365" cy="749168"/>
              <a:chOff x="2348817" y="3784467"/>
              <a:chExt cx="4446365" cy="749168"/>
            </a:xfrm>
            <a:grpFill/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6414BBED-731D-3175-D65A-F5A1C8D7B506}"/>
                  </a:ext>
                </a:extLst>
              </p:cNvPr>
              <p:cNvGrpSpPr/>
              <p:nvPr/>
            </p:nvGrpSpPr>
            <p:grpSpPr>
              <a:xfrm>
                <a:off x="2348817" y="3784467"/>
                <a:ext cx="4446365" cy="749168"/>
                <a:chOff x="2740328" y="3256893"/>
                <a:chExt cx="3397713" cy="572481"/>
              </a:xfrm>
              <a:grpFill/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187A3FB5-F6D3-267B-F6E8-A5B6092DA7F8}"/>
                    </a:ext>
                  </a:extLst>
                </p:cNvPr>
                <p:cNvSpPr/>
                <p:nvPr/>
              </p:nvSpPr>
              <p:spPr bwMode="auto">
                <a:xfrm>
                  <a:off x="3026979" y="3256893"/>
                  <a:ext cx="3111062" cy="515007"/>
                </a:xfrm>
                <a:prstGeom prst="roundRect">
                  <a:avLst/>
                </a:prstGeom>
                <a:solidFill>
                  <a:schemeClr val="accent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40" name="Chevron 39">
                  <a:extLst>
                    <a:ext uri="{FF2B5EF4-FFF2-40B4-BE49-F238E27FC236}">
                      <a16:creationId xmlns:a16="http://schemas.microsoft.com/office/drawing/2014/main" id="{7B9AC2EE-97D4-F645-6F25-B3160B5CBC07}"/>
                    </a:ext>
                  </a:extLst>
                </p:cNvPr>
                <p:cNvSpPr/>
                <p:nvPr/>
              </p:nvSpPr>
              <p:spPr bwMode="auto">
                <a:xfrm rot="5400000">
                  <a:off x="2632764" y="3364458"/>
                  <a:ext cx="572480" cy="357351"/>
                </a:xfrm>
                <a:prstGeom prst="chevron">
                  <a:avLst>
                    <a:gd name="adj" fmla="val 16667"/>
                  </a:avLst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9456AF9-8682-D151-6493-C19F92F68BDA}"/>
                  </a:ext>
                </a:extLst>
              </p:cNvPr>
              <p:cNvSpPr txBox="1"/>
              <p:nvPr/>
            </p:nvSpPr>
            <p:spPr>
              <a:xfrm>
                <a:off x="2962794" y="3993102"/>
                <a:ext cx="2490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Lorum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Ipsum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49D7FF9-FC9D-1582-377A-95D67BE0E8E7}"/>
                  </a:ext>
                </a:extLst>
              </p:cNvPr>
              <p:cNvSpPr txBox="1"/>
              <p:nvPr/>
            </p:nvSpPr>
            <p:spPr>
              <a:xfrm>
                <a:off x="2418170" y="398208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03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B9D3936-CAB6-5B7D-898E-13416D64E078}"/>
                </a:ext>
              </a:extLst>
            </p:cNvPr>
            <p:cNvGrpSpPr/>
            <p:nvPr/>
          </p:nvGrpSpPr>
          <p:grpSpPr>
            <a:xfrm>
              <a:off x="2348817" y="5171721"/>
              <a:ext cx="4446366" cy="673958"/>
              <a:chOff x="2348817" y="4531023"/>
              <a:chExt cx="4446366" cy="673958"/>
            </a:xfrm>
            <a:grpFill/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AB1EF1E-9EAC-52DD-7B4E-E84F76289C4E}"/>
                  </a:ext>
                </a:extLst>
              </p:cNvPr>
              <p:cNvGrpSpPr/>
              <p:nvPr/>
            </p:nvGrpSpPr>
            <p:grpSpPr>
              <a:xfrm>
                <a:off x="2348817" y="4531023"/>
                <a:ext cx="4446366" cy="673958"/>
                <a:chOff x="2740327" y="5026314"/>
                <a:chExt cx="3397714" cy="515009"/>
              </a:xfrm>
              <a:grpFill/>
            </p:grpSpPr>
            <p:sp>
              <p:nvSpPr>
                <p:cNvPr id="34" name="Rounded Rectangle 33">
                  <a:extLst>
                    <a:ext uri="{FF2B5EF4-FFF2-40B4-BE49-F238E27FC236}">
                      <a16:creationId xmlns:a16="http://schemas.microsoft.com/office/drawing/2014/main" id="{422306D2-F63A-B367-D6C9-71DCFC5213A6}"/>
                    </a:ext>
                  </a:extLst>
                </p:cNvPr>
                <p:cNvSpPr/>
                <p:nvPr/>
              </p:nvSpPr>
              <p:spPr bwMode="auto">
                <a:xfrm>
                  <a:off x="3026979" y="5026316"/>
                  <a:ext cx="3111062" cy="515007"/>
                </a:xfrm>
                <a:prstGeom prst="round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35" name="Freeform 34">
                  <a:extLst>
                    <a:ext uri="{FF2B5EF4-FFF2-40B4-BE49-F238E27FC236}">
                      <a16:creationId xmlns:a16="http://schemas.microsoft.com/office/drawing/2014/main" id="{C4B1C8CC-FAA3-F8D3-21CF-CB6D087FB174}"/>
                    </a:ext>
                  </a:extLst>
                </p:cNvPr>
                <p:cNvSpPr/>
                <p:nvPr/>
              </p:nvSpPr>
              <p:spPr bwMode="auto">
                <a:xfrm rot="5400000">
                  <a:off x="2661499" y="5105142"/>
                  <a:ext cx="515008" cy="357352"/>
                </a:xfrm>
                <a:custGeom>
                  <a:avLst/>
                  <a:gdLst>
                    <a:gd name="connsiteX0" fmla="*/ 1 w 515008"/>
                    <a:gd name="connsiteY0" fmla="*/ 1 h 357352"/>
                    <a:gd name="connsiteX1" fmla="*/ 1 w 515008"/>
                    <a:gd name="connsiteY1" fmla="*/ 0 h 357352"/>
                    <a:gd name="connsiteX2" fmla="*/ 515008 w 515008"/>
                    <a:gd name="connsiteY2" fmla="*/ 0 h 357352"/>
                    <a:gd name="connsiteX3" fmla="*/ 515008 w 515008"/>
                    <a:gd name="connsiteY3" fmla="*/ 178676 h 357352"/>
                    <a:gd name="connsiteX4" fmla="*/ 515008 w 515008"/>
                    <a:gd name="connsiteY4" fmla="*/ 357351 h 357352"/>
                    <a:gd name="connsiteX5" fmla="*/ 254755 w 515008"/>
                    <a:gd name="connsiteY5" fmla="*/ 357351 h 357352"/>
                    <a:gd name="connsiteX6" fmla="*/ 305706 w 515008"/>
                    <a:gd name="connsiteY6" fmla="*/ 178677 h 357352"/>
                    <a:gd name="connsiteX7" fmla="*/ 254754 w 515008"/>
                    <a:gd name="connsiteY7" fmla="*/ 1 h 357352"/>
                    <a:gd name="connsiteX8" fmla="*/ 0 w 515008"/>
                    <a:gd name="connsiteY8" fmla="*/ 2 h 357352"/>
                    <a:gd name="connsiteX9" fmla="*/ 254754 w 515008"/>
                    <a:gd name="connsiteY9" fmla="*/ 2 h 357352"/>
                    <a:gd name="connsiteX10" fmla="*/ 305706 w 515008"/>
                    <a:gd name="connsiteY10" fmla="*/ 178678 h 357352"/>
                    <a:gd name="connsiteX11" fmla="*/ 254755 w 515008"/>
                    <a:gd name="connsiteY11" fmla="*/ 357352 h 357352"/>
                    <a:gd name="connsiteX12" fmla="*/ 2 w 515008"/>
                    <a:gd name="connsiteY12" fmla="*/ 357352 h 357352"/>
                    <a:gd name="connsiteX13" fmla="*/ 50953 w 515008"/>
                    <a:gd name="connsiteY13" fmla="*/ 178678 h 357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15008" h="357352">
                      <a:moveTo>
                        <a:pt x="1" y="1"/>
                      </a:moveTo>
                      <a:lnTo>
                        <a:pt x="1" y="0"/>
                      </a:lnTo>
                      <a:lnTo>
                        <a:pt x="515008" y="0"/>
                      </a:lnTo>
                      <a:lnTo>
                        <a:pt x="515008" y="178676"/>
                      </a:lnTo>
                      <a:lnTo>
                        <a:pt x="515008" y="357351"/>
                      </a:lnTo>
                      <a:lnTo>
                        <a:pt x="254755" y="357351"/>
                      </a:lnTo>
                      <a:lnTo>
                        <a:pt x="305706" y="178677"/>
                      </a:lnTo>
                      <a:lnTo>
                        <a:pt x="254754" y="1"/>
                      </a:lnTo>
                      <a:close/>
                      <a:moveTo>
                        <a:pt x="0" y="2"/>
                      </a:moveTo>
                      <a:lnTo>
                        <a:pt x="254754" y="2"/>
                      </a:lnTo>
                      <a:lnTo>
                        <a:pt x="305706" y="178678"/>
                      </a:lnTo>
                      <a:lnTo>
                        <a:pt x="254755" y="357352"/>
                      </a:lnTo>
                      <a:lnTo>
                        <a:pt x="2" y="357352"/>
                      </a:lnTo>
                      <a:lnTo>
                        <a:pt x="50953" y="178678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D2CF46-CB96-0A64-DAFF-574FAFB12642}"/>
                  </a:ext>
                </a:extLst>
              </p:cNvPr>
              <p:cNvSpPr txBox="1"/>
              <p:nvPr/>
            </p:nvSpPr>
            <p:spPr>
              <a:xfrm>
                <a:off x="2962794" y="4722777"/>
                <a:ext cx="2490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 </a:t>
                </a:r>
                <a:r>
                  <a:rPr lang="en-US" sz="1200" dirty="0" err="1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Lorum</a:t>
                </a:r>
                <a:r>
                  <a:rPr lang="en-US" sz="12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Ipsum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E586B5-F29E-AE87-AD6E-A5A47289C3D2}"/>
                  </a:ext>
                </a:extLst>
              </p:cNvPr>
              <p:cNvSpPr txBox="1"/>
              <p:nvPr/>
            </p:nvSpPr>
            <p:spPr>
              <a:xfrm>
                <a:off x="2418170" y="4711760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05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549A57E-463D-ACA3-8962-AF34799AA891}"/>
                </a:ext>
              </a:extLst>
            </p:cNvPr>
            <p:cNvGrpSpPr/>
            <p:nvPr/>
          </p:nvGrpSpPr>
          <p:grpSpPr>
            <a:xfrm>
              <a:off x="2348817" y="4420587"/>
              <a:ext cx="4446365" cy="749168"/>
              <a:chOff x="2348817" y="3784467"/>
              <a:chExt cx="4446365" cy="749168"/>
            </a:xfrm>
            <a:grpFill/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E4CDF1C-B057-D5DB-D0AE-CA0EFF8405C9}"/>
                  </a:ext>
                </a:extLst>
              </p:cNvPr>
              <p:cNvGrpSpPr/>
              <p:nvPr/>
            </p:nvGrpSpPr>
            <p:grpSpPr>
              <a:xfrm>
                <a:off x="2348817" y="3784467"/>
                <a:ext cx="4446365" cy="749168"/>
                <a:chOff x="2740328" y="3256893"/>
                <a:chExt cx="3397713" cy="572481"/>
              </a:xfrm>
              <a:grpFill/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3B8507EE-9000-4DCA-E4EE-A44A4B50B2ED}"/>
                    </a:ext>
                  </a:extLst>
                </p:cNvPr>
                <p:cNvSpPr/>
                <p:nvPr/>
              </p:nvSpPr>
              <p:spPr bwMode="auto">
                <a:xfrm>
                  <a:off x="3026979" y="3256893"/>
                  <a:ext cx="3111062" cy="515007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  <p:sp>
              <p:nvSpPr>
                <p:cNvPr id="29" name="Chevron 28">
                  <a:extLst>
                    <a:ext uri="{FF2B5EF4-FFF2-40B4-BE49-F238E27FC236}">
                      <a16:creationId xmlns:a16="http://schemas.microsoft.com/office/drawing/2014/main" id="{F4354CB1-F3B2-E1A3-C4FF-C8A1D2DE488C}"/>
                    </a:ext>
                  </a:extLst>
                </p:cNvPr>
                <p:cNvSpPr/>
                <p:nvPr/>
              </p:nvSpPr>
              <p:spPr bwMode="auto">
                <a:xfrm rot="5400000">
                  <a:off x="2632764" y="3364458"/>
                  <a:ext cx="572480" cy="357351"/>
                </a:xfrm>
                <a:prstGeom prst="chevron">
                  <a:avLst>
                    <a:gd name="adj" fmla="val 16667"/>
                  </a:avLst>
                </a:prstGeom>
                <a:solidFill>
                  <a:schemeClr val="accent2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82124" tIns="41061" rIns="82124" bIns="41061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814388">
                    <a:lnSpc>
                      <a:spcPct val="90000"/>
                    </a:lnSpc>
                  </a:pPr>
                  <a:endParaRPr kumimoji="0" 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0334742-111B-6CE4-9882-870212B93642}"/>
                  </a:ext>
                </a:extLst>
              </p:cNvPr>
              <p:cNvSpPr txBox="1"/>
              <p:nvPr/>
            </p:nvSpPr>
            <p:spPr>
              <a:xfrm>
                <a:off x="2962794" y="3993102"/>
                <a:ext cx="2490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Example Text </a:t>
                </a:r>
                <a:r>
                  <a:rPr lang="en-US" sz="12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Lorum</a:t>
                </a:r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Ipsum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452052B-4255-E633-2DCF-4DF69DF316DC}"/>
                  </a:ext>
                </a:extLst>
              </p:cNvPr>
              <p:cNvSpPr txBox="1"/>
              <p:nvPr/>
            </p:nvSpPr>
            <p:spPr>
              <a:xfrm>
                <a:off x="2418170" y="3982085"/>
                <a:ext cx="3834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296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Hook Diagram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A2B813-F753-CA0A-B14F-38474CEDC347}"/>
              </a:ext>
            </a:extLst>
          </p:cNvPr>
          <p:cNvGrpSpPr/>
          <p:nvPr/>
        </p:nvGrpSpPr>
        <p:grpSpPr>
          <a:xfrm>
            <a:off x="2620440" y="2493963"/>
            <a:ext cx="6954296" cy="2211088"/>
            <a:chOff x="1094852" y="2640698"/>
            <a:chExt cx="6954296" cy="22110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10CAA51-D8A9-B508-8FB4-67AA43A0EF9A}"/>
                </a:ext>
              </a:extLst>
            </p:cNvPr>
            <p:cNvGrpSpPr/>
            <p:nvPr/>
          </p:nvGrpSpPr>
          <p:grpSpPr>
            <a:xfrm>
              <a:off x="1094852" y="2640698"/>
              <a:ext cx="6954296" cy="2211088"/>
              <a:chOff x="1692151" y="3246093"/>
              <a:chExt cx="4835589" cy="1537454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D21A298-650B-60F4-ADC7-8E4382D0351B}"/>
                  </a:ext>
                </a:extLst>
              </p:cNvPr>
              <p:cNvSpPr/>
              <p:nvPr/>
            </p:nvSpPr>
            <p:spPr bwMode="auto">
              <a:xfrm>
                <a:off x="2791531" y="3246093"/>
                <a:ext cx="1537450" cy="1537454"/>
              </a:xfrm>
              <a:custGeom>
                <a:avLst/>
                <a:gdLst>
                  <a:gd name="connsiteX0" fmla="*/ 57986 w 966952"/>
                  <a:gd name="connsiteY0" fmla="*/ 258453 h 966952"/>
                  <a:gd name="connsiteX1" fmla="*/ 82498 w 966952"/>
                  <a:gd name="connsiteY1" fmla="*/ 288162 h 966952"/>
                  <a:gd name="connsiteX2" fmla="*/ 135061 w 966952"/>
                  <a:gd name="connsiteY2" fmla="*/ 413074 h 966952"/>
                  <a:gd name="connsiteX3" fmla="*/ 138152 w 966952"/>
                  <a:gd name="connsiteY3" fmla="*/ 443732 h 966952"/>
                  <a:gd name="connsiteX4" fmla="*/ 134145 w 966952"/>
                  <a:gd name="connsiteY4" fmla="*/ 483476 h 966952"/>
                  <a:gd name="connsiteX5" fmla="*/ 138152 w 966952"/>
                  <a:gd name="connsiteY5" fmla="*/ 523220 h 966952"/>
                  <a:gd name="connsiteX6" fmla="*/ 135061 w 966952"/>
                  <a:gd name="connsiteY6" fmla="*/ 553878 h 966952"/>
                  <a:gd name="connsiteX7" fmla="*/ 82498 w 966952"/>
                  <a:gd name="connsiteY7" fmla="*/ 678790 h 966952"/>
                  <a:gd name="connsiteX8" fmla="*/ 57986 w 966952"/>
                  <a:gd name="connsiteY8" fmla="*/ 708499 h 966952"/>
                  <a:gd name="connsiteX9" fmla="*/ 37994 w 966952"/>
                  <a:gd name="connsiteY9" fmla="*/ 671667 h 966952"/>
                  <a:gd name="connsiteX10" fmla="*/ 0 w 966952"/>
                  <a:gd name="connsiteY10" fmla="*/ 483476 h 966952"/>
                  <a:gd name="connsiteX11" fmla="*/ 37994 w 966952"/>
                  <a:gd name="connsiteY11" fmla="*/ 295285 h 966952"/>
                  <a:gd name="connsiteX12" fmla="*/ 483476 w 966952"/>
                  <a:gd name="connsiteY12" fmla="*/ 0 h 966952"/>
                  <a:gd name="connsiteX13" fmla="*/ 966952 w 966952"/>
                  <a:gd name="connsiteY13" fmla="*/ 483476 h 966952"/>
                  <a:gd name="connsiteX14" fmla="*/ 483476 w 966952"/>
                  <a:gd name="connsiteY14" fmla="*/ 966952 h 966952"/>
                  <a:gd name="connsiteX15" fmla="*/ 141607 w 966952"/>
                  <a:gd name="connsiteY15" fmla="*/ 825345 h 966952"/>
                  <a:gd name="connsiteX16" fmla="*/ 138152 w 966952"/>
                  <a:gd name="connsiteY16" fmla="*/ 821157 h 966952"/>
                  <a:gd name="connsiteX17" fmla="*/ 138152 w 966952"/>
                  <a:gd name="connsiteY17" fmla="*/ 821157 h 966952"/>
                  <a:gd name="connsiteX18" fmla="*/ 82571 w 966952"/>
                  <a:gd name="connsiteY18" fmla="*/ 753793 h 966952"/>
                  <a:gd name="connsiteX19" fmla="*/ 57987 w 966952"/>
                  <a:gd name="connsiteY19" fmla="*/ 708500 h 966952"/>
                  <a:gd name="connsiteX20" fmla="*/ 82499 w 966952"/>
                  <a:gd name="connsiteY20" fmla="*/ 678791 h 966952"/>
                  <a:gd name="connsiteX21" fmla="*/ 135062 w 966952"/>
                  <a:gd name="connsiteY21" fmla="*/ 553879 h 966952"/>
                  <a:gd name="connsiteX22" fmla="*/ 138153 w 966952"/>
                  <a:gd name="connsiteY22" fmla="*/ 523221 h 966952"/>
                  <a:gd name="connsiteX23" fmla="*/ 141243 w 966952"/>
                  <a:gd name="connsiteY23" fmla="*/ 553879 h 966952"/>
                  <a:gd name="connsiteX24" fmla="*/ 193806 w 966952"/>
                  <a:gd name="connsiteY24" fmla="*/ 678791 h 966952"/>
                  <a:gd name="connsiteX25" fmla="*/ 218318 w 966952"/>
                  <a:gd name="connsiteY25" fmla="*/ 708500 h 966952"/>
                  <a:gd name="connsiteX26" fmla="*/ 218318 w 966952"/>
                  <a:gd name="connsiteY26" fmla="*/ 708500 h 966952"/>
                  <a:gd name="connsiteX27" fmla="*/ 236462 w 966952"/>
                  <a:gd name="connsiteY27" fmla="*/ 730490 h 966952"/>
                  <a:gd name="connsiteX28" fmla="*/ 483476 w 966952"/>
                  <a:gd name="connsiteY28" fmla="*/ 832807 h 966952"/>
                  <a:gd name="connsiteX29" fmla="*/ 832807 w 966952"/>
                  <a:gd name="connsiteY29" fmla="*/ 483476 h 966952"/>
                  <a:gd name="connsiteX30" fmla="*/ 483476 w 966952"/>
                  <a:gd name="connsiteY30" fmla="*/ 134145 h 966952"/>
                  <a:gd name="connsiteX31" fmla="*/ 236462 w 966952"/>
                  <a:gd name="connsiteY31" fmla="*/ 236462 h 966952"/>
                  <a:gd name="connsiteX32" fmla="*/ 218317 w 966952"/>
                  <a:gd name="connsiteY32" fmla="*/ 258453 h 966952"/>
                  <a:gd name="connsiteX33" fmla="*/ 193733 w 966952"/>
                  <a:gd name="connsiteY33" fmla="*/ 213160 h 966952"/>
                  <a:gd name="connsiteX34" fmla="*/ 138152 w 966952"/>
                  <a:gd name="connsiteY34" fmla="*/ 145795 h 966952"/>
                  <a:gd name="connsiteX35" fmla="*/ 141607 w 966952"/>
                  <a:gd name="connsiteY35" fmla="*/ 141607 h 966952"/>
                  <a:gd name="connsiteX36" fmla="*/ 483476 w 966952"/>
                  <a:gd name="connsiteY36" fmla="*/ 0 h 96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</a:cxnLst>
                <a:rect l="l" t="t" r="r" b="b"/>
                <a:pathLst>
                  <a:path w="966952" h="966952">
                    <a:moveTo>
                      <a:pt x="57986" y="258453"/>
                    </a:moveTo>
                    <a:lnTo>
                      <a:pt x="82498" y="288162"/>
                    </a:lnTo>
                    <a:cubicBezTo>
                      <a:pt x="107609" y="325331"/>
                      <a:pt x="125754" y="367593"/>
                      <a:pt x="135061" y="413074"/>
                    </a:cubicBezTo>
                    <a:lnTo>
                      <a:pt x="138152" y="443732"/>
                    </a:lnTo>
                    <a:lnTo>
                      <a:pt x="134145" y="483476"/>
                    </a:lnTo>
                    <a:lnTo>
                      <a:pt x="138152" y="523220"/>
                    </a:lnTo>
                    <a:lnTo>
                      <a:pt x="135061" y="553878"/>
                    </a:lnTo>
                    <a:cubicBezTo>
                      <a:pt x="125754" y="599360"/>
                      <a:pt x="107609" y="641621"/>
                      <a:pt x="82498" y="678790"/>
                    </a:cubicBezTo>
                    <a:lnTo>
                      <a:pt x="57986" y="708499"/>
                    </a:lnTo>
                    <a:lnTo>
                      <a:pt x="37994" y="671667"/>
                    </a:lnTo>
                    <a:cubicBezTo>
                      <a:pt x="13529" y="613824"/>
                      <a:pt x="0" y="550230"/>
                      <a:pt x="0" y="483476"/>
                    </a:cubicBezTo>
                    <a:cubicBezTo>
                      <a:pt x="0" y="416722"/>
                      <a:pt x="13529" y="353128"/>
                      <a:pt x="37994" y="295285"/>
                    </a:cubicBezTo>
                    <a:close/>
                    <a:moveTo>
                      <a:pt x="483476" y="0"/>
                    </a:moveTo>
                    <a:cubicBezTo>
                      <a:pt x="750492" y="0"/>
                      <a:pt x="966952" y="216460"/>
                      <a:pt x="966952" y="483476"/>
                    </a:cubicBezTo>
                    <a:cubicBezTo>
                      <a:pt x="966952" y="750492"/>
                      <a:pt x="750492" y="966952"/>
                      <a:pt x="483476" y="966952"/>
                    </a:cubicBezTo>
                    <a:cubicBezTo>
                      <a:pt x="349968" y="966952"/>
                      <a:pt x="229099" y="912837"/>
                      <a:pt x="141607" y="825345"/>
                    </a:cubicBezTo>
                    <a:lnTo>
                      <a:pt x="138152" y="821157"/>
                    </a:lnTo>
                    <a:lnTo>
                      <a:pt x="138152" y="821157"/>
                    </a:lnTo>
                    <a:lnTo>
                      <a:pt x="82571" y="753793"/>
                    </a:lnTo>
                    <a:lnTo>
                      <a:pt x="57987" y="708500"/>
                    </a:lnTo>
                    <a:lnTo>
                      <a:pt x="82499" y="678791"/>
                    </a:lnTo>
                    <a:cubicBezTo>
                      <a:pt x="107610" y="641622"/>
                      <a:pt x="125755" y="599361"/>
                      <a:pt x="135062" y="553879"/>
                    </a:cubicBezTo>
                    <a:lnTo>
                      <a:pt x="138153" y="523221"/>
                    </a:lnTo>
                    <a:lnTo>
                      <a:pt x="141243" y="553879"/>
                    </a:lnTo>
                    <a:cubicBezTo>
                      <a:pt x="150550" y="599361"/>
                      <a:pt x="168695" y="641622"/>
                      <a:pt x="193806" y="678791"/>
                    </a:cubicBezTo>
                    <a:lnTo>
                      <a:pt x="218318" y="708500"/>
                    </a:lnTo>
                    <a:lnTo>
                      <a:pt x="218318" y="708500"/>
                    </a:lnTo>
                    <a:lnTo>
                      <a:pt x="236462" y="730490"/>
                    </a:lnTo>
                    <a:cubicBezTo>
                      <a:pt x="299678" y="793707"/>
                      <a:pt x="387011" y="832807"/>
                      <a:pt x="483476" y="832807"/>
                    </a:cubicBezTo>
                    <a:cubicBezTo>
                      <a:pt x="676406" y="832807"/>
                      <a:pt x="832807" y="676406"/>
                      <a:pt x="832807" y="483476"/>
                    </a:cubicBezTo>
                    <a:cubicBezTo>
                      <a:pt x="832807" y="290546"/>
                      <a:pt x="676406" y="134145"/>
                      <a:pt x="483476" y="134145"/>
                    </a:cubicBezTo>
                    <a:cubicBezTo>
                      <a:pt x="387011" y="134145"/>
                      <a:pt x="299678" y="173245"/>
                      <a:pt x="236462" y="236462"/>
                    </a:cubicBezTo>
                    <a:lnTo>
                      <a:pt x="218317" y="258453"/>
                    </a:lnTo>
                    <a:lnTo>
                      <a:pt x="193733" y="213160"/>
                    </a:lnTo>
                    <a:lnTo>
                      <a:pt x="138152" y="145795"/>
                    </a:lnTo>
                    <a:lnTo>
                      <a:pt x="141607" y="141607"/>
                    </a:lnTo>
                    <a:cubicBezTo>
                      <a:pt x="229099" y="54115"/>
                      <a:pt x="349968" y="0"/>
                      <a:pt x="483476" y="0"/>
                    </a:cubicBezTo>
                    <a:close/>
                  </a:path>
                </a:pathLst>
              </a:custGeom>
              <a:solidFill>
                <a:schemeClr val="tx2">
                  <a:lumMod val="90000"/>
                  <a:lumOff val="1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984D388-25FF-356C-1B00-7C1B816E5B72}"/>
                  </a:ext>
                </a:extLst>
              </p:cNvPr>
              <p:cNvSpPr/>
              <p:nvPr/>
            </p:nvSpPr>
            <p:spPr bwMode="auto">
              <a:xfrm>
                <a:off x="1692151" y="3246093"/>
                <a:ext cx="1537450" cy="1537454"/>
              </a:xfrm>
              <a:custGeom>
                <a:avLst/>
                <a:gdLst>
                  <a:gd name="connsiteX0" fmla="*/ 828801 w 966952"/>
                  <a:gd name="connsiteY0" fmla="*/ 145796 h 966952"/>
                  <a:gd name="connsiteX1" fmla="*/ 884382 w 966952"/>
                  <a:gd name="connsiteY1" fmla="*/ 213161 h 966952"/>
                  <a:gd name="connsiteX2" fmla="*/ 908966 w 966952"/>
                  <a:gd name="connsiteY2" fmla="*/ 258454 h 966952"/>
                  <a:gd name="connsiteX3" fmla="*/ 908966 w 966952"/>
                  <a:gd name="connsiteY3" fmla="*/ 258453 h 966952"/>
                  <a:gd name="connsiteX4" fmla="*/ 928958 w 966952"/>
                  <a:gd name="connsiteY4" fmla="*/ 295285 h 966952"/>
                  <a:gd name="connsiteX5" fmla="*/ 966952 w 966952"/>
                  <a:gd name="connsiteY5" fmla="*/ 483476 h 966952"/>
                  <a:gd name="connsiteX6" fmla="*/ 928958 w 966952"/>
                  <a:gd name="connsiteY6" fmla="*/ 671667 h 966952"/>
                  <a:gd name="connsiteX7" fmla="*/ 908966 w 966952"/>
                  <a:gd name="connsiteY7" fmla="*/ 708499 h 966952"/>
                  <a:gd name="connsiteX8" fmla="*/ 884454 w 966952"/>
                  <a:gd name="connsiteY8" fmla="*/ 678790 h 966952"/>
                  <a:gd name="connsiteX9" fmla="*/ 831891 w 966952"/>
                  <a:gd name="connsiteY9" fmla="*/ 553878 h 966952"/>
                  <a:gd name="connsiteX10" fmla="*/ 828801 w 966952"/>
                  <a:gd name="connsiteY10" fmla="*/ 523220 h 966952"/>
                  <a:gd name="connsiteX11" fmla="*/ 832807 w 966952"/>
                  <a:gd name="connsiteY11" fmla="*/ 483476 h 966952"/>
                  <a:gd name="connsiteX12" fmla="*/ 828801 w 966952"/>
                  <a:gd name="connsiteY12" fmla="*/ 443733 h 966952"/>
                  <a:gd name="connsiteX13" fmla="*/ 828801 w 966952"/>
                  <a:gd name="connsiteY13" fmla="*/ 443733 h 966952"/>
                  <a:gd name="connsiteX14" fmla="*/ 825710 w 966952"/>
                  <a:gd name="connsiteY14" fmla="*/ 413075 h 966952"/>
                  <a:gd name="connsiteX15" fmla="*/ 773147 w 966952"/>
                  <a:gd name="connsiteY15" fmla="*/ 288163 h 966952"/>
                  <a:gd name="connsiteX16" fmla="*/ 748635 w 966952"/>
                  <a:gd name="connsiteY16" fmla="*/ 258454 h 966952"/>
                  <a:gd name="connsiteX17" fmla="*/ 773219 w 966952"/>
                  <a:gd name="connsiteY17" fmla="*/ 213161 h 966952"/>
                  <a:gd name="connsiteX18" fmla="*/ 483476 w 966952"/>
                  <a:gd name="connsiteY18" fmla="*/ 0 h 966952"/>
                  <a:gd name="connsiteX19" fmla="*/ 825345 w 966952"/>
                  <a:gd name="connsiteY19" fmla="*/ 141607 h 966952"/>
                  <a:gd name="connsiteX20" fmla="*/ 828801 w 966952"/>
                  <a:gd name="connsiteY20" fmla="*/ 145795 h 966952"/>
                  <a:gd name="connsiteX21" fmla="*/ 773219 w 966952"/>
                  <a:gd name="connsiteY21" fmla="*/ 213160 h 966952"/>
                  <a:gd name="connsiteX22" fmla="*/ 748635 w 966952"/>
                  <a:gd name="connsiteY22" fmla="*/ 258453 h 966952"/>
                  <a:gd name="connsiteX23" fmla="*/ 730490 w 966952"/>
                  <a:gd name="connsiteY23" fmla="*/ 236462 h 966952"/>
                  <a:gd name="connsiteX24" fmla="*/ 483476 w 966952"/>
                  <a:gd name="connsiteY24" fmla="*/ 134145 h 966952"/>
                  <a:gd name="connsiteX25" fmla="*/ 134145 w 966952"/>
                  <a:gd name="connsiteY25" fmla="*/ 483476 h 966952"/>
                  <a:gd name="connsiteX26" fmla="*/ 483476 w 966952"/>
                  <a:gd name="connsiteY26" fmla="*/ 832807 h 966952"/>
                  <a:gd name="connsiteX27" fmla="*/ 730490 w 966952"/>
                  <a:gd name="connsiteY27" fmla="*/ 730490 h 966952"/>
                  <a:gd name="connsiteX28" fmla="*/ 748635 w 966952"/>
                  <a:gd name="connsiteY28" fmla="*/ 708499 h 966952"/>
                  <a:gd name="connsiteX29" fmla="*/ 773219 w 966952"/>
                  <a:gd name="connsiteY29" fmla="*/ 753792 h 966952"/>
                  <a:gd name="connsiteX30" fmla="*/ 828801 w 966952"/>
                  <a:gd name="connsiteY30" fmla="*/ 821157 h 966952"/>
                  <a:gd name="connsiteX31" fmla="*/ 825345 w 966952"/>
                  <a:gd name="connsiteY31" fmla="*/ 825345 h 966952"/>
                  <a:gd name="connsiteX32" fmla="*/ 483476 w 966952"/>
                  <a:gd name="connsiteY32" fmla="*/ 966952 h 966952"/>
                  <a:gd name="connsiteX33" fmla="*/ 0 w 966952"/>
                  <a:gd name="connsiteY33" fmla="*/ 483476 h 966952"/>
                  <a:gd name="connsiteX34" fmla="*/ 483476 w 966952"/>
                  <a:gd name="connsiteY34" fmla="*/ 0 h 96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66952" h="966952">
                    <a:moveTo>
                      <a:pt x="828801" y="145796"/>
                    </a:moveTo>
                    <a:lnTo>
                      <a:pt x="884382" y="213161"/>
                    </a:lnTo>
                    <a:lnTo>
                      <a:pt x="908966" y="258454"/>
                    </a:lnTo>
                    <a:lnTo>
                      <a:pt x="908966" y="258453"/>
                    </a:lnTo>
                    <a:lnTo>
                      <a:pt x="928958" y="295285"/>
                    </a:lnTo>
                    <a:cubicBezTo>
                      <a:pt x="953423" y="353128"/>
                      <a:pt x="966952" y="416722"/>
                      <a:pt x="966952" y="483476"/>
                    </a:cubicBezTo>
                    <a:cubicBezTo>
                      <a:pt x="966952" y="550230"/>
                      <a:pt x="953423" y="613824"/>
                      <a:pt x="928958" y="671667"/>
                    </a:cubicBezTo>
                    <a:lnTo>
                      <a:pt x="908966" y="708499"/>
                    </a:lnTo>
                    <a:lnTo>
                      <a:pt x="884454" y="678790"/>
                    </a:lnTo>
                    <a:cubicBezTo>
                      <a:pt x="859343" y="641621"/>
                      <a:pt x="841198" y="599360"/>
                      <a:pt x="831891" y="553878"/>
                    </a:cubicBezTo>
                    <a:lnTo>
                      <a:pt x="828801" y="523220"/>
                    </a:lnTo>
                    <a:lnTo>
                      <a:pt x="832807" y="483476"/>
                    </a:lnTo>
                    <a:lnTo>
                      <a:pt x="828801" y="443733"/>
                    </a:lnTo>
                    <a:lnTo>
                      <a:pt x="828801" y="443733"/>
                    </a:lnTo>
                    <a:lnTo>
                      <a:pt x="825710" y="413075"/>
                    </a:lnTo>
                    <a:cubicBezTo>
                      <a:pt x="816403" y="367594"/>
                      <a:pt x="798258" y="325332"/>
                      <a:pt x="773147" y="288163"/>
                    </a:cubicBezTo>
                    <a:lnTo>
                      <a:pt x="748635" y="258454"/>
                    </a:lnTo>
                    <a:lnTo>
                      <a:pt x="773219" y="213161"/>
                    </a:lnTo>
                    <a:close/>
                    <a:moveTo>
                      <a:pt x="483476" y="0"/>
                    </a:moveTo>
                    <a:cubicBezTo>
                      <a:pt x="616984" y="0"/>
                      <a:pt x="737853" y="54115"/>
                      <a:pt x="825345" y="141607"/>
                    </a:cubicBezTo>
                    <a:lnTo>
                      <a:pt x="828801" y="145795"/>
                    </a:lnTo>
                    <a:lnTo>
                      <a:pt x="773219" y="213160"/>
                    </a:lnTo>
                    <a:lnTo>
                      <a:pt x="748635" y="258453"/>
                    </a:lnTo>
                    <a:lnTo>
                      <a:pt x="730490" y="236462"/>
                    </a:lnTo>
                    <a:cubicBezTo>
                      <a:pt x="667274" y="173245"/>
                      <a:pt x="579941" y="134145"/>
                      <a:pt x="483476" y="134145"/>
                    </a:cubicBezTo>
                    <a:cubicBezTo>
                      <a:pt x="290546" y="134145"/>
                      <a:pt x="134145" y="290546"/>
                      <a:pt x="134145" y="483476"/>
                    </a:cubicBezTo>
                    <a:cubicBezTo>
                      <a:pt x="134145" y="676406"/>
                      <a:pt x="290546" y="832807"/>
                      <a:pt x="483476" y="832807"/>
                    </a:cubicBezTo>
                    <a:cubicBezTo>
                      <a:pt x="579941" y="832807"/>
                      <a:pt x="667274" y="793707"/>
                      <a:pt x="730490" y="730490"/>
                    </a:cubicBezTo>
                    <a:lnTo>
                      <a:pt x="748635" y="708499"/>
                    </a:lnTo>
                    <a:lnTo>
                      <a:pt x="773219" y="753792"/>
                    </a:lnTo>
                    <a:lnTo>
                      <a:pt x="828801" y="821157"/>
                    </a:lnTo>
                    <a:lnTo>
                      <a:pt x="825345" y="825345"/>
                    </a:lnTo>
                    <a:cubicBezTo>
                      <a:pt x="737853" y="912837"/>
                      <a:pt x="616984" y="966952"/>
                      <a:pt x="483476" y="966952"/>
                    </a:cubicBezTo>
                    <a:cubicBezTo>
                      <a:pt x="216460" y="966952"/>
                      <a:pt x="0" y="750492"/>
                      <a:pt x="0" y="483476"/>
                    </a:cubicBezTo>
                    <a:cubicBezTo>
                      <a:pt x="0" y="216460"/>
                      <a:pt x="216460" y="0"/>
                      <a:pt x="483476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D223DC4-F924-3EFF-AEF4-C32B4D7A6AF8}"/>
                  </a:ext>
                </a:extLst>
              </p:cNvPr>
              <p:cNvSpPr/>
              <p:nvPr/>
            </p:nvSpPr>
            <p:spPr bwMode="auto">
              <a:xfrm rot="10800000">
                <a:off x="3890911" y="3246093"/>
                <a:ext cx="1537450" cy="1537454"/>
              </a:xfrm>
              <a:custGeom>
                <a:avLst/>
                <a:gdLst>
                  <a:gd name="connsiteX0" fmla="*/ 828801 w 966952"/>
                  <a:gd name="connsiteY0" fmla="*/ 145796 h 966952"/>
                  <a:gd name="connsiteX1" fmla="*/ 884382 w 966952"/>
                  <a:gd name="connsiteY1" fmla="*/ 213161 h 966952"/>
                  <a:gd name="connsiteX2" fmla="*/ 908966 w 966952"/>
                  <a:gd name="connsiteY2" fmla="*/ 258454 h 966952"/>
                  <a:gd name="connsiteX3" fmla="*/ 908966 w 966952"/>
                  <a:gd name="connsiteY3" fmla="*/ 258453 h 966952"/>
                  <a:gd name="connsiteX4" fmla="*/ 928958 w 966952"/>
                  <a:gd name="connsiteY4" fmla="*/ 295285 h 966952"/>
                  <a:gd name="connsiteX5" fmla="*/ 966952 w 966952"/>
                  <a:gd name="connsiteY5" fmla="*/ 483476 h 966952"/>
                  <a:gd name="connsiteX6" fmla="*/ 928958 w 966952"/>
                  <a:gd name="connsiteY6" fmla="*/ 671667 h 966952"/>
                  <a:gd name="connsiteX7" fmla="*/ 908966 w 966952"/>
                  <a:gd name="connsiteY7" fmla="*/ 708499 h 966952"/>
                  <a:gd name="connsiteX8" fmla="*/ 884454 w 966952"/>
                  <a:gd name="connsiteY8" fmla="*/ 678790 h 966952"/>
                  <a:gd name="connsiteX9" fmla="*/ 831891 w 966952"/>
                  <a:gd name="connsiteY9" fmla="*/ 553878 h 966952"/>
                  <a:gd name="connsiteX10" fmla="*/ 828801 w 966952"/>
                  <a:gd name="connsiteY10" fmla="*/ 523220 h 966952"/>
                  <a:gd name="connsiteX11" fmla="*/ 832807 w 966952"/>
                  <a:gd name="connsiteY11" fmla="*/ 483476 h 966952"/>
                  <a:gd name="connsiteX12" fmla="*/ 828801 w 966952"/>
                  <a:gd name="connsiteY12" fmla="*/ 443733 h 966952"/>
                  <a:gd name="connsiteX13" fmla="*/ 828801 w 966952"/>
                  <a:gd name="connsiteY13" fmla="*/ 443733 h 966952"/>
                  <a:gd name="connsiteX14" fmla="*/ 825710 w 966952"/>
                  <a:gd name="connsiteY14" fmla="*/ 413075 h 966952"/>
                  <a:gd name="connsiteX15" fmla="*/ 773147 w 966952"/>
                  <a:gd name="connsiteY15" fmla="*/ 288163 h 966952"/>
                  <a:gd name="connsiteX16" fmla="*/ 748635 w 966952"/>
                  <a:gd name="connsiteY16" fmla="*/ 258454 h 966952"/>
                  <a:gd name="connsiteX17" fmla="*/ 773219 w 966952"/>
                  <a:gd name="connsiteY17" fmla="*/ 213161 h 966952"/>
                  <a:gd name="connsiteX18" fmla="*/ 483476 w 966952"/>
                  <a:gd name="connsiteY18" fmla="*/ 0 h 966952"/>
                  <a:gd name="connsiteX19" fmla="*/ 825345 w 966952"/>
                  <a:gd name="connsiteY19" fmla="*/ 141607 h 966952"/>
                  <a:gd name="connsiteX20" fmla="*/ 828801 w 966952"/>
                  <a:gd name="connsiteY20" fmla="*/ 145795 h 966952"/>
                  <a:gd name="connsiteX21" fmla="*/ 773219 w 966952"/>
                  <a:gd name="connsiteY21" fmla="*/ 213160 h 966952"/>
                  <a:gd name="connsiteX22" fmla="*/ 748635 w 966952"/>
                  <a:gd name="connsiteY22" fmla="*/ 258453 h 966952"/>
                  <a:gd name="connsiteX23" fmla="*/ 730490 w 966952"/>
                  <a:gd name="connsiteY23" fmla="*/ 236462 h 966952"/>
                  <a:gd name="connsiteX24" fmla="*/ 483476 w 966952"/>
                  <a:gd name="connsiteY24" fmla="*/ 134145 h 966952"/>
                  <a:gd name="connsiteX25" fmla="*/ 134145 w 966952"/>
                  <a:gd name="connsiteY25" fmla="*/ 483476 h 966952"/>
                  <a:gd name="connsiteX26" fmla="*/ 483476 w 966952"/>
                  <a:gd name="connsiteY26" fmla="*/ 832807 h 966952"/>
                  <a:gd name="connsiteX27" fmla="*/ 730490 w 966952"/>
                  <a:gd name="connsiteY27" fmla="*/ 730490 h 966952"/>
                  <a:gd name="connsiteX28" fmla="*/ 748635 w 966952"/>
                  <a:gd name="connsiteY28" fmla="*/ 708499 h 966952"/>
                  <a:gd name="connsiteX29" fmla="*/ 773219 w 966952"/>
                  <a:gd name="connsiteY29" fmla="*/ 753792 h 966952"/>
                  <a:gd name="connsiteX30" fmla="*/ 828801 w 966952"/>
                  <a:gd name="connsiteY30" fmla="*/ 821157 h 966952"/>
                  <a:gd name="connsiteX31" fmla="*/ 825345 w 966952"/>
                  <a:gd name="connsiteY31" fmla="*/ 825345 h 966952"/>
                  <a:gd name="connsiteX32" fmla="*/ 483476 w 966952"/>
                  <a:gd name="connsiteY32" fmla="*/ 966952 h 966952"/>
                  <a:gd name="connsiteX33" fmla="*/ 0 w 966952"/>
                  <a:gd name="connsiteY33" fmla="*/ 483476 h 966952"/>
                  <a:gd name="connsiteX34" fmla="*/ 483476 w 966952"/>
                  <a:gd name="connsiteY34" fmla="*/ 0 h 96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66952" h="966952">
                    <a:moveTo>
                      <a:pt x="828801" y="145796"/>
                    </a:moveTo>
                    <a:lnTo>
                      <a:pt x="884382" y="213161"/>
                    </a:lnTo>
                    <a:lnTo>
                      <a:pt x="908966" y="258454"/>
                    </a:lnTo>
                    <a:lnTo>
                      <a:pt x="908966" y="258453"/>
                    </a:lnTo>
                    <a:lnTo>
                      <a:pt x="928958" y="295285"/>
                    </a:lnTo>
                    <a:cubicBezTo>
                      <a:pt x="953423" y="353128"/>
                      <a:pt x="966952" y="416722"/>
                      <a:pt x="966952" y="483476"/>
                    </a:cubicBezTo>
                    <a:cubicBezTo>
                      <a:pt x="966952" y="550230"/>
                      <a:pt x="953423" y="613824"/>
                      <a:pt x="928958" y="671667"/>
                    </a:cubicBezTo>
                    <a:lnTo>
                      <a:pt x="908966" y="708499"/>
                    </a:lnTo>
                    <a:lnTo>
                      <a:pt x="884454" y="678790"/>
                    </a:lnTo>
                    <a:cubicBezTo>
                      <a:pt x="859343" y="641621"/>
                      <a:pt x="841198" y="599360"/>
                      <a:pt x="831891" y="553878"/>
                    </a:cubicBezTo>
                    <a:lnTo>
                      <a:pt x="828801" y="523220"/>
                    </a:lnTo>
                    <a:lnTo>
                      <a:pt x="832807" y="483476"/>
                    </a:lnTo>
                    <a:lnTo>
                      <a:pt x="828801" y="443733"/>
                    </a:lnTo>
                    <a:lnTo>
                      <a:pt x="828801" y="443733"/>
                    </a:lnTo>
                    <a:lnTo>
                      <a:pt x="825710" y="413075"/>
                    </a:lnTo>
                    <a:cubicBezTo>
                      <a:pt x="816403" y="367594"/>
                      <a:pt x="798258" y="325332"/>
                      <a:pt x="773147" y="288163"/>
                    </a:cubicBezTo>
                    <a:lnTo>
                      <a:pt x="748635" y="258454"/>
                    </a:lnTo>
                    <a:lnTo>
                      <a:pt x="773219" y="213161"/>
                    </a:lnTo>
                    <a:close/>
                    <a:moveTo>
                      <a:pt x="483476" y="0"/>
                    </a:moveTo>
                    <a:cubicBezTo>
                      <a:pt x="616984" y="0"/>
                      <a:pt x="737853" y="54115"/>
                      <a:pt x="825345" y="141607"/>
                    </a:cubicBezTo>
                    <a:lnTo>
                      <a:pt x="828801" y="145795"/>
                    </a:lnTo>
                    <a:lnTo>
                      <a:pt x="773219" y="213160"/>
                    </a:lnTo>
                    <a:lnTo>
                      <a:pt x="748635" y="258453"/>
                    </a:lnTo>
                    <a:lnTo>
                      <a:pt x="730490" y="236462"/>
                    </a:lnTo>
                    <a:cubicBezTo>
                      <a:pt x="667274" y="173245"/>
                      <a:pt x="579941" y="134145"/>
                      <a:pt x="483476" y="134145"/>
                    </a:cubicBezTo>
                    <a:cubicBezTo>
                      <a:pt x="290546" y="134145"/>
                      <a:pt x="134145" y="290546"/>
                      <a:pt x="134145" y="483476"/>
                    </a:cubicBezTo>
                    <a:cubicBezTo>
                      <a:pt x="134145" y="676406"/>
                      <a:pt x="290546" y="832807"/>
                      <a:pt x="483476" y="832807"/>
                    </a:cubicBezTo>
                    <a:cubicBezTo>
                      <a:pt x="579941" y="832807"/>
                      <a:pt x="667274" y="793707"/>
                      <a:pt x="730490" y="730490"/>
                    </a:cubicBezTo>
                    <a:lnTo>
                      <a:pt x="748635" y="708499"/>
                    </a:lnTo>
                    <a:lnTo>
                      <a:pt x="773219" y="753792"/>
                    </a:lnTo>
                    <a:lnTo>
                      <a:pt x="828801" y="821157"/>
                    </a:lnTo>
                    <a:lnTo>
                      <a:pt x="825345" y="825345"/>
                    </a:lnTo>
                    <a:cubicBezTo>
                      <a:pt x="737853" y="912837"/>
                      <a:pt x="616984" y="966952"/>
                      <a:pt x="483476" y="966952"/>
                    </a:cubicBezTo>
                    <a:cubicBezTo>
                      <a:pt x="216460" y="966952"/>
                      <a:pt x="0" y="750492"/>
                      <a:pt x="0" y="483476"/>
                    </a:cubicBezTo>
                    <a:cubicBezTo>
                      <a:pt x="0" y="216460"/>
                      <a:pt x="216460" y="0"/>
                      <a:pt x="4834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E878700-72D0-DA55-D28C-BE451FB44C07}"/>
                  </a:ext>
                </a:extLst>
              </p:cNvPr>
              <p:cNvSpPr/>
              <p:nvPr/>
            </p:nvSpPr>
            <p:spPr bwMode="auto">
              <a:xfrm rot="10800000">
                <a:off x="4990290" y="3246093"/>
                <a:ext cx="1537450" cy="1537454"/>
              </a:xfrm>
              <a:custGeom>
                <a:avLst/>
                <a:gdLst>
                  <a:gd name="connsiteX0" fmla="*/ 828801 w 966952"/>
                  <a:gd name="connsiteY0" fmla="*/ 145796 h 966952"/>
                  <a:gd name="connsiteX1" fmla="*/ 884382 w 966952"/>
                  <a:gd name="connsiteY1" fmla="*/ 213161 h 966952"/>
                  <a:gd name="connsiteX2" fmla="*/ 908966 w 966952"/>
                  <a:gd name="connsiteY2" fmla="*/ 258454 h 966952"/>
                  <a:gd name="connsiteX3" fmla="*/ 908966 w 966952"/>
                  <a:gd name="connsiteY3" fmla="*/ 258453 h 966952"/>
                  <a:gd name="connsiteX4" fmla="*/ 928958 w 966952"/>
                  <a:gd name="connsiteY4" fmla="*/ 295285 h 966952"/>
                  <a:gd name="connsiteX5" fmla="*/ 966952 w 966952"/>
                  <a:gd name="connsiteY5" fmla="*/ 483476 h 966952"/>
                  <a:gd name="connsiteX6" fmla="*/ 928958 w 966952"/>
                  <a:gd name="connsiteY6" fmla="*/ 671667 h 966952"/>
                  <a:gd name="connsiteX7" fmla="*/ 908966 w 966952"/>
                  <a:gd name="connsiteY7" fmla="*/ 708499 h 966952"/>
                  <a:gd name="connsiteX8" fmla="*/ 884454 w 966952"/>
                  <a:gd name="connsiteY8" fmla="*/ 678790 h 966952"/>
                  <a:gd name="connsiteX9" fmla="*/ 831891 w 966952"/>
                  <a:gd name="connsiteY9" fmla="*/ 553878 h 966952"/>
                  <a:gd name="connsiteX10" fmla="*/ 828801 w 966952"/>
                  <a:gd name="connsiteY10" fmla="*/ 523220 h 966952"/>
                  <a:gd name="connsiteX11" fmla="*/ 832807 w 966952"/>
                  <a:gd name="connsiteY11" fmla="*/ 483476 h 966952"/>
                  <a:gd name="connsiteX12" fmla="*/ 828801 w 966952"/>
                  <a:gd name="connsiteY12" fmla="*/ 443733 h 966952"/>
                  <a:gd name="connsiteX13" fmla="*/ 828801 w 966952"/>
                  <a:gd name="connsiteY13" fmla="*/ 443733 h 966952"/>
                  <a:gd name="connsiteX14" fmla="*/ 825710 w 966952"/>
                  <a:gd name="connsiteY14" fmla="*/ 413075 h 966952"/>
                  <a:gd name="connsiteX15" fmla="*/ 773147 w 966952"/>
                  <a:gd name="connsiteY15" fmla="*/ 288163 h 966952"/>
                  <a:gd name="connsiteX16" fmla="*/ 748635 w 966952"/>
                  <a:gd name="connsiteY16" fmla="*/ 258454 h 966952"/>
                  <a:gd name="connsiteX17" fmla="*/ 773219 w 966952"/>
                  <a:gd name="connsiteY17" fmla="*/ 213161 h 966952"/>
                  <a:gd name="connsiteX18" fmla="*/ 483476 w 966952"/>
                  <a:gd name="connsiteY18" fmla="*/ 0 h 966952"/>
                  <a:gd name="connsiteX19" fmla="*/ 825345 w 966952"/>
                  <a:gd name="connsiteY19" fmla="*/ 141607 h 966952"/>
                  <a:gd name="connsiteX20" fmla="*/ 828801 w 966952"/>
                  <a:gd name="connsiteY20" fmla="*/ 145795 h 966952"/>
                  <a:gd name="connsiteX21" fmla="*/ 773219 w 966952"/>
                  <a:gd name="connsiteY21" fmla="*/ 213160 h 966952"/>
                  <a:gd name="connsiteX22" fmla="*/ 748635 w 966952"/>
                  <a:gd name="connsiteY22" fmla="*/ 258453 h 966952"/>
                  <a:gd name="connsiteX23" fmla="*/ 730490 w 966952"/>
                  <a:gd name="connsiteY23" fmla="*/ 236462 h 966952"/>
                  <a:gd name="connsiteX24" fmla="*/ 483476 w 966952"/>
                  <a:gd name="connsiteY24" fmla="*/ 134145 h 966952"/>
                  <a:gd name="connsiteX25" fmla="*/ 134145 w 966952"/>
                  <a:gd name="connsiteY25" fmla="*/ 483476 h 966952"/>
                  <a:gd name="connsiteX26" fmla="*/ 483476 w 966952"/>
                  <a:gd name="connsiteY26" fmla="*/ 832807 h 966952"/>
                  <a:gd name="connsiteX27" fmla="*/ 730490 w 966952"/>
                  <a:gd name="connsiteY27" fmla="*/ 730490 h 966952"/>
                  <a:gd name="connsiteX28" fmla="*/ 748635 w 966952"/>
                  <a:gd name="connsiteY28" fmla="*/ 708499 h 966952"/>
                  <a:gd name="connsiteX29" fmla="*/ 773219 w 966952"/>
                  <a:gd name="connsiteY29" fmla="*/ 753792 h 966952"/>
                  <a:gd name="connsiteX30" fmla="*/ 828801 w 966952"/>
                  <a:gd name="connsiteY30" fmla="*/ 821157 h 966952"/>
                  <a:gd name="connsiteX31" fmla="*/ 825345 w 966952"/>
                  <a:gd name="connsiteY31" fmla="*/ 825345 h 966952"/>
                  <a:gd name="connsiteX32" fmla="*/ 483476 w 966952"/>
                  <a:gd name="connsiteY32" fmla="*/ 966952 h 966952"/>
                  <a:gd name="connsiteX33" fmla="*/ 0 w 966952"/>
                  <a:gd name="connsiteY33" fmla="*/ 483476 h 966952"/>
                  <a:gd name="connsiteX34" fmla="*/ 483476 w 966952"/>
                  <a:gd name="connsiteY34" fmla="*/ 0 h 966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66952" h="966952">
                    <a:moveTo>
                      <a:pt x="828801" y="145796"/>
                    </a:moveTo>
                    <a:lnTo>
                      <a:pt x="884382" y="213161"/>
                    </a:lnTo>
                    <a:lnTo>
                      <a:pt x="908966" y="258454"/>
                    </a:lnTo>
                    <a:lnTo>
                      <a:pt x="908966" y="258453"/>
                    </a:lnTo>
                    <a:lnTo>
                      <a:pt x="928958" y="295285"/>
                    </a:lnTo>
                    <a:cubicBezTo>
                      <a:pt x="953423" y="353128"/>
                      <a:pt x="966952" y="416722"/>
                      <a:pt x="966952" y="483476"/>
                    </a:cubicBezTo>
                    <a:cubicBezTo>
                      <a:pt x="966952" y="550230"/>
                      <a:pt x="953423" y="613824"/>
                      <a:pt x="928958" y="671667"/>
                    </a:cubicBezTo>
                    <a:lnTo>
                      <a:pt x="908966" y="708499"/>
                    </a:lnTo>
                    <a:lnTo>
                      <a:pt x="884454" y="678790"/>
                    </a:lnTo>
                    <a:cubicBezTo>
                      <a:pt x="859343" y="641621"/>
                      <a:pt x="841198" y="599360"/>
                      <a:pt x="831891" y="553878"/>
                    </a:cubicBezTo>
                    <a:lnTo>
                      <a:pt x="828801" y="523220"/>
                    </a:lnTo>
                    <a:lnTo>
                      <a:pt x="832807" y="483476"/>
                    </a:lnTo>
                    <a:lnTo>
                      <a:pt x="828801" y="443733"/>
                    </a:lnTo>
                    <a:lnTo>
                      <a:pt x="828801" y="443733"/>
                    </a:lnTo>
                    <a:lnTo>
                      <a:pt x="825710" y="413075"/>
                    </a:lnTo>
                    <a:cubicBezTo>
                      <a:pt x="816403" y="367594"/>
                      <a:pt x="798258" y="325332"/>
                      <a:pt x="773147" y="288163"/>
                    </a:cubicBezTo>
                    <a:lnTo>
                      <a:pt x="748635" y="258454"/>
                    </a:lnTo>
                    <a:lnTo>
                      <a:pt x="773219" y="213161"/>
                    </a:lnTo>
                    <a:close/>
                    <a:moveTo>
                      <a:pt x="483476" y="0"/>
                    </a:moveTo>
                    <a:cubicBezTo>
                      <a:pt x="616984" y="0"/>
                      <a:pt x="737853" y="54115"/>
                      <a:pt x="825345" y="141607"/>
                    </a:cubicBezTo>
                    <a:lnTo>
                      <a:pt x="828801" y="145795"/>
                    </a:lnTo>
                    <a:lnTo>
                      <a:pt x="773219" y="213160"/>
                    </a:lnTo>
                    <a:lnTo>
                      <a:pt x="748635" y="258453"/>
                    </a:lnTo>
                    <a:lnTo>
                      <a:pt x="730490" y="236462"/>
                    </a:lnTo>
                    <a:cubicBezTo>
                      <a:pt x="667274" y="173245"/>
                      <a:pt x="579941" y="134145"/>
                      <a:pt x="483476" y="134145"/>
                    </a:cubicBezTo>
                    <a:cubicBezTo>
                      <a:pt x="290546" y="134145"/>
                      <a:pt x="134145" y="290546"/>
                      <a:pt x="134145" y="483476"/>
                    </a:cubicBezTo>
                    <a:cubicBezTo>
                      <a:pt x="134145" y="676406"/>
                      <a:pt x="290546" y="832807"/>
                      <a:pt x="483476" y="832807"/>
                    </a:cubicBezTo>
                    <a:cubicBezTo>
                      <a:pt x="579941" y="832807"/>
                      <a:pt x="667274" y="793707"/>
                      <a:pt x="730490" y="730490"/>
                    </a:cubicBezTo>
                    <a:lnTo>
                      <a:pt x="748635" y="708499"/>
                    </a:lnTo>
                    <a:lnTo>
                      <a:pt x="773219" y="753792"/>
                    </a:lnTo>
                    <a:lnTo>
                      <a:pt x="828801" y="821157"/>
                    </a:lnTo>
                    <a:lnTo>
                      <a:pt x="825345" y="825345"/>
                    </a:lnTo>
                    <a:cubicBezTo>
                      <a:pt x="737853" y="912837"/>
                      <a:pt x="616984" y="966952"/>
                      <a:pt x="483476" y="966952"/>
                    </a:cubicBezTo>
                    <a:cubicBezTo>
                      <a:pt x="216460" y="966952"/>
                      <a:pt x="0" y="750492"/>
                      <a:pt x="0" y="483476"/>
                    </a:cubicBezTo>
                    <a:cubicBezTo>
                      <a:pt x="0" y="216460"/>
                      <a:pt x="216460" y="0"/>
                      <a:pt x="483476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82124" tIns="41061" rIns="82124" bIns="41061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14388">
                  <a:lnSpc>
                    <a:spcPct val="90000"/>
                  </a:lnSpc>
                </a:pPr>
                <a:endParaRPr kumimoji="0" 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14FEDC6-EE26-48A7-47C7-B1E9FD295063}"/>
                </a:ext>
              </a:extLst>
            </p:cNvPr>
            <p:cNvSpPr txBox="1"/>
            <p:nvPr/>
          </p:nvSpPr>
          <p:spPr>
            <a:xfrm>
              <a:off x="1724863" y="3530799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ECCC42-12B5-C814-E4DE-C500909AE06F}"/>
                </a:ext>
              </a:extLst>
            </p:cNvPr>
            <p:cNvSpPr txBox="1"/>
            <p:nvPr/>
          </p:nvSpPr>
          <p:spPr>
            <a:xfrm>
              <a:off x="3365272" y="3530799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ACE95A-EFDE-5FEE-87B5-F9905AECD15C}"/>
                </a:ext>
              </a:extLst>
            </p:cNvPr>
            <p:cNvSpPr txBox="1"/>
            <p:nvPr/>
          </p:nvSpPr>
          <p:spPr>
            <a:xfrm>
              <a:off x="4946988" y="3530799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89CCCA-6BCD-E774-1343-B3E665115F8E}"/>
                </a:ext>
              </a:extLst>
            </p:cNvPr>
            <p:cNvSpPr txBox="1"/>
            <p:nvPr/>
          </p:nvSpPr>
          <p:spPr>
            <a:xfrm>
              <a:off x="6624240" y="3530799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85348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9DFA2-2AAE-8129-4B34-FCE066F18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Overlap – Replace with Your Own Content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015EF5-189C-E421-04EF-A5FA397C8E37}"/>
              </a:ext>
            </a:extLst>
          </p:cNvPr>
          <p:cNvSpPr txBox="1"/>
          <p:nvPr/>
        </p:nvSpPr>
        <p:spPr>
          <a:xfrm>
            <a:off x="2423160" y="886968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4FCFC8-AEA7-E33F-F00F-C14CE20E88F8}"/>
              </a:ext>
            </a:extLst>
          </p:cNvPr>
          <p:cNvGrpSpPr/>
          <p:nvPr/>
        </p:nvGrpSpPr>
        <p:grpSpPr>
          <a:xfrm>
            <a:off x="4340449" y="1905000"/>
            <a:ext cx="3504632" cy="3410509"/>
            <a:chOff x="2819686" y="2120561"/>
            <a:chExt cx="3504632" cy="3410509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8EA9C20-4CDA-1D1C-00B5-81B1347DFA40}"/>
                </a:ext>
              </a:extLst>
            </p:cNvPr>
            <p:cNvSpPr/>
            <p:nvPr/>
          </p:nvSpPr>
          <p:spPr>
            <a:xfrm>
              <a:off x="3781208" y="2120561"/>
              <a:ext cx="1581584" cy="1581585"/>
            </a:xfrm>
            <a:custGeom>
              <a:avLst/>
              <a:gdLst>
                <a:gd name="connsiteX0" fmla="*/ 0 w 1188721"/>
                <a:gd name="connsiteY0" fmla="*/ 594361 h 1188721"/>
                <a:gd name="connsiteX1" fmla="*/ 594361 w 1188721"/>
                <a:gd name="connsiteY1" fmla="*/ 0 h 1188721"/>
                <a:gd name="connsiteX2" fmla="*/ 1188722 w 1188721"/>
                <a:gd name="connsiteY2" fmla="*/ 594361 h 1188721"/>
                <a:gd name="connsiteX3" fmla="*/ 594361 w 1188721"/>
                <a:gd name="connsiteY3" fmla="*/ 1188722 h 1188721"/>
                <a:gd name="connsiteX4" fmla="*/ 0 w 1188721"/>
                <a:gd name="connsiteY4" fmla="*/ 594361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721" h="1188721">
                  <a:moveTo>
                    <a:pt x="0" y="594361"/>
                  </a:moveTo>
                  <a:cubicBezTo>
                    <a:pt x="0" y="266104"/>
                    <a:pt x="266104" y="0"/>
                    <a:pt x="594361" y="0"/>
                  </a:cubicBezTo>
                  <a:cubicBezTo>
                    <a:pt x="922618" y="0"/>
                    <a:pt x="1188722" y="266104"/>
                    <a:pt x="1188722" y="594361"/>
                  </a:cubicBezTo>
                  <a:cubicBezTo>
                    <a:pt x="1188722" y="922618"/>
                    <a:pt x="922618" y="1188722"/>
                    <a:pt x="594361" y="1188722"/>
                  </a:cubicBezTo>
                  <a:cubicBezTo>
                    <a:pt x="266104" y="1188722"/>
                    <a:pt x="0" y="922618"/>
                    <a:pt x="0" y="59436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104" tIns="207104" rIns="207104" bIns="207104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</a:pPr>
              <a:endParaRPr lang="en-US" sz="26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2283CFA-2654-D4B8-D6A1-2A42B2B860FE}"/>
                </a:ext>
              </a:extLst>
            </p:cNvPr>
            <p:cNvSpPr/>
            <p:nvPr/>
          </p:nvSpPr>
          <p:spPr>
            <a:xfrm rot="17280000">
              <a:off x="5243902" y="4047298"/>
              <a:ext cx="208330" cy="266836"/>
            </a:xfrm>
            <a:custGeom>
              <a:avLst/>
              <a:gdLst>
                <a:gd name="connsiteX0" fmla="*/ 0 w 156581"/>
                <a:gd name="connsiteY0" fmla="*/ 40111 h 200554"/>
                <a:gd name="connsiteX1" fmla="*/ 78291 w 156581"/>
                <a:gd name="connsiteY1" fmla="*/ 40111 h 200554"/>
                <a:gd name="connsiteX2" fmla="*/ 78291 w 156581"/>
                <a:gd name="connsiteY2" fmla="*/ 0 h 200554"/>
                <a:gd name="connsiteX3" fmla="*/ 156581 w 156581"/>
                <a:gd name="connsiteY3" fmla="*/ 100277 h 200554"/>
                <a:gd name="connsiteX4" fmla="*/ 78291 w 156581"/>
                <a:gd name="connsiteY4" fmla="*/ 200554 h 200554"/>
                <a:gd name="connsiteX5" fmla="*/ 78291 w 156581"/>
                <a:gd name="connsiteY5" fmla="*/ 160443 h 200554"/>
                <a:gd name="connsiteX6" fmla="*/ 0 w 156581"/>
                <a:gd name="connsiteY6" fmla="*/ 160443 h 200554"/>
                <a:gd name="connsiteX7" fmla="*/ 0 w 156581"/>
                <a:gd name="connsiteY7" fmla="*/ 40111 h 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581" h="200554">
                  <a:moveTo>
                    <a:pt x="0" y="40111"/>
                  </a:moveTo>
                  <a:lnTo>
                    <a:pt x="78291" y="40111"/>
                  </a:lnTo>
                  <a:lnTo>
                    <a:pt x="78291" y="0"/>
                  </a:lnTo>
                  <a:lnTo>
                    <a:pt x="156581" y="100277"/>
                  </a:lnTo>
                  <a:lnTo>
                    <a:pt x="78291" y="200554"/>
                  </a:lnTo>
                  <a:lnTo>
                    <a:pt x="78291" y="160443"/>
                  </a:lnTo>
                  <a:lnTo>
                    <a:pt x="0" y="160443"/>
                  </a:lnTo>
                  <a:lnTo>
                    <a:pt x="0" y="4011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0111" rIns="46973" bIns="40110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Aft>
                  <a:spcPct val="35000"/>
                </a:spcAft>
              </a:pPr>
              <a:endParaRPr lang="en-US" sz="8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7C0400F-9D4F-4A05-616D-631B18F25449}"/>
                </a:ext>
              </a:extLst>
            </p:cNvPr>
            <p:cNvSpPr/>
            <p:nvPr/>
          </p:nvSpPr>
          <p:spPr>
            <a:xfrm>
              <a:off x="4375461" y="3949485"/>
              <a:ext cx="1581584" cy="1581585"/>
            </a:xfrm>
            <a:custGeom>
              <a:avLst/>
              <a:gdLst>
                <a:gd name="connsiteX0" fmla="*/ 0 w 1188721"/>
                <a:gd name="connsiteY0" fmla="*/ 594361 h 1188721"/>
                <a:gd name="connsiteX1" fmla="*/ 594361 w 1188721"/>
                <a:gd name="connsiteY1" fmla="*/ 0 h 1188721"/>
                <a:gd name="connsiteX2" fmla="*/ 1188722 w 1188721"/>
                <a:gd name="connsiteY2" fmla="*/ 594361 h 1188721"/>
                <a:gd name="connsiteX3" fmla="*/ 594361 w 1188721"/>
                <a:gd name="connsiteY3" fmla="*/ 1188722 h 1188721"/>
                <a:gd name="connsiteX4" fmla="*/ 0 w 1188721"/>
                <a:gd name="connsiteY4" fmla="*/ 594361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721" h="1188721">
                  <a:moveTo>
                    <a:pt x="0" y="594361"/>
                  </a:moveTo>
                  <a:cubicBezTo>
                    <a:pt x="0" y="266104"/>
                    <a:pt x="266104" y="0"/>
                    <a:pt x="594361" y="0"/>
                  </a:cubicBezTo>
                  <a:cubicBezTo>
                    <a:pt x="922618" y="0"/>
                    <a:pt x="1188722" y="266104"/>
                    <a:pt x="1188722" y="594361"/>
                  </a:cubicBezTo>
                  <a:cubicBezTo>
                    <a:pt x="1188722" y="922618"/>
                    <a:pt x="922618" y="1188722"/>
                    <a:pt x="594361" y="1188722"/>
                  </a:cubicBezTo>
                  <a:cubicBezTo>
                    <a:pt x="266104" y="1188722"/>
                    <a:pt x="0" y="922618"/>
                    <a:pt x="0" y="5943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104" tIns="207104" rIns="207104" bIns="207104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</a:pPr>
              <a:endParaRPr lang="en-US" sz="26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EB79846-9D71-5701-8111-0E836FF473D3}"/>
                </a:ext>
              </a:extLst>
            </p:cNvPr>
            <p:cNvSpPr/>
            <p:nvPr/>
          </p:nvSpPr>
          <p:spPr>
            <a:xfrm rot="4320000">
              <a:off x="3688125" y="4036083"/>
              <a:ext cx="208330" cy="266836"/>
            </a:xfrm>
            <a:custGeom>
              <a:avLst/>
              <a:gdLst>
                <a:gd name="connsiteX0" fmla="*/ 0 w 156581"/>
                <a:gd name="connsiteY0" fmla="*/ 40111 h 200554"/>
                <a:gd name="connsiteX1" fmla="*/ 78291 w 156581"/>
                <a:gd name="connsiteY1" fmla="*/ 40111 h 200554"/>
                <a:gd name="connsiteX2" fmla="*/ 78291 w 156581"/>
                <a:gd name="connsiteY2" fmla="*/ 0 h 200554"/>
                <a:gd name="connsiteX3" fmla="*/ 156581 w 156581"/>
                <a:gd name="connsiteY3" fmla="*/ 100277 h 200554"/>
                <a:gd name="connsiteX4" fmla="*/ 78291 w 156581"/>
                <a:gd name="connsiteY4" fmla="*/ 200554 h 200554"/>
                <a:gd name="connsiteX5" fmla="*/ 78291 w 156581"/>
                <a:gd name="connsiteY5" fmla="*/ 160443 h 200554"/>
                <a:gd name="connsiteX6" fmla="*/ 0 w 156581"/>
                <a:gd name="connsiteY6" fmla="*/ 160443 h 200554"/>
                <a:gd name="connsiteX7" fmla="*/ 0 w 156581"/>
                <a:gd name="connsiteY7" fmla="*/ 40111 h 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6581" h="200554">
                  <a:moveTo>
                    <a:pt x="0" y="40111"/>
                  </a:moveTo>
                  <a:lnTo>
                    <a:pt x="78291" y="40111"/>
                  </a:lnTo>
                  <a:lnTo>
                    <a:pt x="78291" y="0"/>
                  </a:lnTo>
                  <a:lnTo>
                    <a:pt x="156581" y="100277"/>
                  </a:lnTo>
                  <a:lnTo>
                    <a:pt x="78291" y="200554"/>
                  </a:lnTo>
                  <a:lnTo>
                    <a:pt x="78291" y="160443"/>
                  </a:lnTo>
                  <a:lnTo>
                    <a:pt x="0" y="160443"/>
                  </a:lnTo>
                  <a:lnTo>
                    <a:pt x="0" y="40111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40110" rIns="46973" bIns="40111" numCol="1" spcCol="1270" anchor="ctr" anchorCtr="0">
              <a:noAutofit/>
            </a:bodyPr>
            <a:lstStyle/>
            <a:p>
              <a:pPr algn="ctr" defTabSz="355600">
                <a:lnSpc>
                  <a:spcPct val="90000"/>
                </a:lnSpc>
                <a:spcAft>
                  <a:spcPct val="35000"/>
                </a:spcAft>
              </a:pPr>
              <a:endParaRPr lang="en-US" sz="8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1B6FBDD0-3436-C004-9C7C-D6D15B14CB6D}"/>
                </a:ext>
              </a:extLst>
            </p:cNvPr>
            <p:cNvSpPr/>
            <p:nvPr/>
          </p:nvSpPr>
          <p:spPr>
            <a:xfrm>
              <a:off x="2819686" y="2819147"/>
              <a:ext cx="1581584" cy="1581585"/>
            </a:xfrm>
            <a:custGeom>
              <a:avLst/>
              <a:gdLst>
                <a:gd name="connsiteX0" fmla="*/ 0 w 1188721"/>
                <a:gd name="connsiteY0" fmla="*/ 594361 h 1188721"/>
                <a:gd name="connsiteX1" fmla="*/ 594361 w 1188721"/>
                <a:gd name="connsiteY1" fmla="*/ 0 h 1188721"/>
                <a:gd name="connsiteX2" fmla="*/ 1188722 w 1188721"/>
                <a:gd name="connsiteY2" fmla="*/ 594361 h 1188721"/>
                <a:gd name="connsiteX3" fmla="*/ 594361 w 1188721"/>
                <a:gd name="connsiteY3" fmla="*/ 1188722 h 1188721"/>
                <a:gd name="connsiteX4" fmla="*/ 0 w 1188721"/>
                <a:gd name="connsiteY4" fmla="*/ 594361 h 1188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88721" h="1188721">
                  <a:moveTo>
                    <a:pt x="0" y="594361"/>
                  </a:moveTo>
                  <a:cubicBezTo>
                    <a:pt x="0" y="266104"/>
                    <a:pt x="266104" y="0"/>
                    <a:pt x="594361" y="0"/>
                  </a:cubicBezTo>
                  <a:cubicBezTo>
                    <a:pt x="922618" y="0"/>
                    <a:pt x="1188722" y="266104"/>
                    <a:pt x="1188722" y="594361"/>
                  </a:cubicBezTo>
                  <a:cubicBezTo>
                    <a:pt x="1188722" y="922618"/>
                    <a:pt x="922618" y="1188722"/>
                    <a:pt x="594361" y="1188722"/>
                  </a:cubicBezTo>
                  <a:cubicBezTo>
                    <a:pt x="266104" y="1188722"/>
                    <a:pt x="0" y="922618"/>
                    <a:pt x="0" y="59436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104" tIns="207104" rIns="207104" bIns="207104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</a:pPr>
              <a:endParaRPr lang="en-US" sz="26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8166FCB-AD60-5677-0C2A-6A2CDB7104A0}"/>
                </a:ext>
              </a:extLst>
            </p:cNvPr>
            <p:cNvSpPr txBox="1"/>
            <p:nvPr/>
          </p:nvSpPr>
          <p:spPr>
            <a:xfrm>
              <a:off x="3158669" y="3357604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FAC73-1054-5F7C-6F22-A6AE3CB2CB4E}"/>
                </a:ext>
              </a:extLst>
            </p:cNvPr>
            <p:cNvSpPr txBox="1"/>
            <p:nvPr/>
          </p:nvSpPr>
          <p:spPr>
            <a:xfrm>
              <a:off x="4171057" y="2590904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E0BA2C0-8AD3-BB0A-FF98-23C079FAD1F7}"/>
                </a:ext>
              </a:extLst>
            </p:cNvPr>
            <p:cNvSpPr txBox="1"/>
            <p:nvPr/>
          </p:nvSpPr>
          <p:spPr>
            <a:xfrm>
              <a:off x="4747659" y="4572674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C94A5FC-9427-33AA-9299-7858C557FBB2}"/>
                </a:ext>
              </a:extLst>
            </p:cNvPr>
            <p:cNvSpPr/>
            <p:nvPr/>
          </p:nvSpPr>
          <p:spPr>
            <a:xfrm rot="8666234">
              <a:off x="3186954" y="3949483"/>
              <a:ext cx="1574391" cy="1581587"/>
            </a:xfrm>
            <a:custGeom>
              <a:avLst/>
              <a:gdLst>
                <a:gd name="connsiteX0" fmla="*/ 783598 w 1574391"/>
                <a:gd name="connsiteY0" fmla="*/ 0 h 1581587"/>
                <a:gd name="connsiteX1" fmla="*/ 1574391 w 1574391"/>
                <a:gd name="connsiteY1" fmla="*/ 790793 h 1581587"/>
                <a:gd name="connsiteX2" fmla="*/ 783598 w 1574391"/>
                <a:gd name="connsiteY2" fmla="*/ 1581587 h 1581587"/>
                <a:gd name="connsiteX3" fmla="*/ 8871 w 1574391"/>
                <a:gd name="connsiteY3" fmla="*/ 950166 h 1581587"/>
                <a:gd name="connsiteX4" fmla="*/ 0 w 1574391"/>
                <a:gd name="connsiteY4" fmla="*/ 862164 h 1581587"/>
                <a:gd name="connsiteX5" fmla="*/ 57233 w 1574391"/>
                <a:gd name="connsiteY5" fmla="*/ 847448 h 1581587"/>
                <a:gd name="connsiteX6" fmla="*/ 612868 w 1574391"/>
                <a:gd name="connsiteY6" fmla="*/ 92207 h 1581587"/>
                <a:gd name="connsiteX7" fmla="*/ 605673 w 1574391"/>
                <a:gd name="connsiteY7" fmla="*/ 20837 h 1581587"/>
                <a:gd name="connsiteX8" fmla="*/ 624225 w 1574391"/>
                <a:gd name="connsiteY8" fmla="*/ 16066 h 1581587"/>
                <a:gd name="connsiteX9" fmla="*/ 783598 w 1574391"/>
                <a:gd name="connsiteY9" fmla="*/ 0 h 15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91" h="1581587">
                  <a:moveTo>
                    <a:pt x="783598" y="0"/>
                  </a:moveTo>
                  <a:cubicBezTo>
                    <a:pt x="1220341" y="0"/>
                    <a:pt x="1574391" y="354050"/>
                    <a:pt x="1574391" y="790793"/>
                  </a:cubicBezTo>
                  <a:cubicBezTo>
                    <a:pt x="1574391" y="1227537"/>
                    <a:pt x="1220341" y="1581587"/>
                    <a:pt x="783598" y="1581587"/>
                  </a:cubicBezTo>
                  <a:cubicBezTo>
                    <a:pt x="401448" y="1581587"/>
                    <a:pt x="82610" y="1310517"/>
                    <a:pt x="8871" y="950166"/>
                  </a:cubicBezTo>
                  <a:lnTo>
                    <a:pt x="0" y="862164"/>
                  </a:lnTo>
                  <a:lnTo>
                    <a:pt x="57233" y="847448"/>
                  </a:lnTo>
                  <a:cubicBezTo>
                    <a:pt x="379140" y="747325"/>
                    <a:pt x="612868" y="447062"/>
                    <a:pt x="612868" y="92207"/>
                  </a:cubicBezTo>
                  <a:lnTo>
                    <a:pt x="605673" y="20837"/>
                  </a:lnTo>
                  <a:lnTo>
                    <a:pt x="624225" y="16066"/>
                  </a:lnTo>
                  <a:cubicBezTo>
                    <a:pt x="675704" y="5532"/>
                    <a:pt x="729005" y="0"/>
                    <a:pt x="783598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104" tIns="207104" rIns="207104" bIns="207104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</a:pPr>
              <a:endParaRPr lang="en-US" sz="2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4BB8EE-C4C3-E7D4-D28B-3E75B5156CF8}"/>
                </a:ext>
              </a:extLst>
            </p:cNvPr>
            <p:cNvSpPr txBox="1"/>
            <p:nvPr/>
          </p:nvSpPr>
          <p:spPr>
            <a:xfrm>
              <a:off x="3491196" y="4566736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ECB6EAE-9C8A-ADB5-8D35-4E241D9BB140}"/>
                </a:ext>
              </a:extLst>
            </p:cNvPr>
            <p:cNvSpPr/>
            <p:nvPr/>
          </p:nvSpPr>
          <p:spPr>
            <a:xfrm>
              <a:off x="4749927" y="2819147"/>
              <a:ext cx="1574391" cy="1581587"/>
            </a:xfrm>
            <a:custGeom>
              <a:avLst/>
              <a:gdLst>
                <a:gd name="connsiteX0" fmla="*/ 783598 w 1574391"/>
                <a:gd name="connsiteY0" fmla="*/ 0 h 1581587"/>
                <a:gd name="connsiteX1" fmla="*/ 1574391 w 1574391"/>
                <a:gd name="connsiteY1" fmla="*/ 790793 h 1581587"/>
                <a:gd name="connsiteX2" fmla="*/ 783598 w 1574391"/>
                <a:gd name="connsiteY2" fmla="*/ 1581587 h 1581587"/>
                <a:gd name="connsiteX3" fmla="*/ 8871 w 1574391"/>
                <a:gd name="connsiteY3" fmla="*/ 950166 h 1581587"/>
                <a:gd name="connsiteX4" fmla="*/ 0 w 1574391"/>
                <a:gd name="connsiteY4" fmla="*/ 862164 h 1581587"/>
                <a:gd name="connsiteX5" fmla="*/ 57233 w 1574391"/>
                <a:gd name="connsiteY5" fmla="*/ 847448 h 1581587"/>
                <a:gd name="connsiteX6" fmla="*/ 612868 w 1574391"/>
                <a:gd name="connsiteY6" fmla="*/ 92207 h 1581587"/>
                <a:gd name="connsiteX7" fmla="*/ 605673 w 1574391"/>
                <a:gd name="connsiteY7" fmla="*/ 20837 h 1581587"/>
                <a:gd name="connsiteX8" fmla="*/ 624225 w 1574391"/>
                <a:gd name="connsiteY8" fmla="*/ 16066 h 1581587"/>
                <a:gd name="connsiteX9" fmla="*/ 783598 w 1574391"/>
                <a:gd name="connsiteY9" fmla="*/ 0 h 158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91" h="1581587">
                  <a:moveTo>
                    <a:pt x="783598" y="0"/>
                  </a:moveTo>
                  <a:cubicBezTo>
                    <a:pt x="1220341" y="0"/>
                    <a:pt x="1574391" y="354050"/>
                    <a:pt x="1574391" y="790793"/>
                  </a:cubicBezTo>
                  <a:cubicBezTo>
                    <a:pt x="1574391" y="1227537"/>
                    <a:pt x="1220341" y="1581587"/>
                    <a:pt x="783598" y="1581587"/>
                  </a:cubicBezTo>
                  <a:cubicBezTo>
                    <a:pt x="401448" y="1581587"/>
                    <a:pt x="82610" y="1310517"/>
                    <a:pt x="8871" y="950166"/>
                  </a:cubicBezTo>
                  <a:lnTo>
                    <a:pt x="0" y="862164"/>
                  </a:lnTo>
                  <a:lnTo>
                    <a:pt x="57233" y="847448"/>
                  </a:lnTo>
                  <a:cubicBezTo>
                    <a:pt x="379140" y="747325"/>
                    <a:pt x="612868" y="447062"/>
                    <a:pt x="612868" y="92207"/>
                  </a:cubicBezTo>
                  <a:lnTo>
                    <a:pt x="605673" y="20837"/>
                  </a:lnTo>
                  <a:lnTo>
                    <a:pt x="624225" y="16066"/>
                  </a:lnTo>
                  <a:cubicBezTo>
                    <a:pt x="675704" y="5532"/>
                    <a:pt x="729005" y="0"/>
                    <a:pt x="783598" y="0"/>
                  </a:cubicBez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07104" tIns="207104" rIns="207104" bIns="207104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Aft>
                  <a:spcPct val="35000"/>
                </a:spcAft>
              </a:pPr>
              <a:endParaRPr lang="en-US" sz="26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73CC05D-8FBF-B533-EE26-45A5CDFFB577}"/>
                </a:ext>
              </a:extLst>
            </p:cNvPr>
            <p:cNvSpPr txBox="1"/>
            <p:nvPr/>
          </p:nvSpPr>
          <p:spPr>
            <a:xfrm>
              <a:off x="5162371" y="3399170"/>
              <a:ext cx="8229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155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5B7724-4EA0-4600-2459-46BA0660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15198469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2963992-5949-7665-4D9B-4A4C6729D3AF}"/>
              </a:ext>
            </a:extLst>
          </p:cNvPr>
          <p:cNvSpPr>
            <a:spLocks noEditPoints="1"/>
          </p:cNvSpPr>
          <p:nvPr/>
        </p:nvSpPr>
        <p:spPr bwMode="auto">
          <a:xfrm>
            <a:off x="886702" y="792161"/>
            <a:ext cx="398463" cy="304800"/>
          </a:xfrm>
          <a:custGeom>
            <a:avLst/>
            <a:gdLst>
              <a:gd name="T0" fmla="*/ 0 w 347"/>
              <a:gd name="T1" fmla="*/ 0 h 267"/>
              <a:gd name="T2" fmla="*/ 0 w 347"/>
              <a:gd name="T3" fmla="*/ 13 h 267"/>
              <a:gd name="T4" fmla="*/ 0 w 347"/>
              <a:gd name="T5" fmla="*/ 253 h 267"/>
              <a:gd name="T6" fmla="*/ 0 w 347"/>
              <a:gd name="T7" fmla="*/ 267 h 267"/>
              <a:gd name="T8" fmla="*/ 13 w 347"/>
              <a:gd name="T9" fmla="*/ 267 h 267"/>
              <a:gd name="T10" fmla="*/ 80 w 347"/>
              <a:gd name="T11" fmla="*/ 267 h 267"/>
              <a:gd name="T12" fmla="*/ 93 w 347"/>
              <a:gd name="T13" fmla="*/ 267 h 267"/>
              <a:gd name="T14" fmla="*/ 107 w 347"/>
              <a:gd name="T15" fmla="*/ 267 h 267"/>
              <a:gd name="T16" fmla="*/ 240 w 347"/>
              <a:gd name="T17" fmla="*/ 267 h 267"/>
              <a:gd name="T18" fmla="*/ 253 w 347"/>
              <a:gd name="T19" fmla="*/ 267 h 267"/>
              <a:gd name="T20" fmla="*/ 267 w 347"/>
              <a:gd name="T21" fmla="*/ 267 h 267"/>
              <a:gd name="T22" fmla="*/ 333 w 347"/>
              <a:gd name="T23" fmla="*/ 267 h 267"/>
              <a:gd name="T24" fmla="*/ 347 w 347"/>
              <a:gd name="T25" fmla="*/ 267 h 267"/>
              <a:gd name="T26" fmla="*/ 347 w 347"/>
              <a:gd name="T27" fmla="*/ 253 h 267"/>
              <a:gd name="T28" fmla="*/ 347 w 347"/>
              <a:gd name="T29" fmla="*/ 13 h 267"/>
              <a:gd name="T30" fmla="*/ 347 w 347"/>
              <a:gd name="T31" fmla="*/ 0 h 267"/>
              <a:gd name="T32" fmla="*/ 333 w 347"/>
              <a:gd name="T33" fmla="*/ 0 h 267"/>
              <a:gd name="T34" fmla="*/ 13 w 347"/>
              <a:gd name="T35" fmla="*/ 0 h 267"/>
              <a:gd name="T36" fmla="*/ 0 w 347"/>
              <a:gd name="T37" fmla="*/ 0 h 267"/>
              <a:gd name="T38" fmla="*/ 27 w 347"/>
              <a:gd name="T39" fmla="*/ 27 h 267"/>
              <a:gd name="T40" fmla="*/ 320 w 347"/>
              <a:gd name="T41" fmla="*/ 27 h 267"/>
              <a:gd name="T42" fmla="*/ 320 w 347"/>
              <a:gd name="T43" fmla="*/ 240 h 267"/>
              <a:gd name="T44" fmla="*/ 275 w 347"/>
              <a:gd name="T45" fmla="*/ 240 h 267"/>
              <a:gd name="T46" fmla="*/ 273 w 347"/>
              <a:gd name="T47" fmla="*/ 234 h 267"/>
              <a:gd name="T48" fmla="*/ 253 w 347"/>
              <a:gd name="T49" fmla="*/ 227 h 267"/>
              <a:gd name="T50" fmla="*/ 234 w 347"/>
              <a:gd name="T51" fmla="*/ 234 h 267"/>
              <a:gd name="T52" fmla="*/ 232 w 347"/>
              <a:gd name="T53" fmla="*/ 240 h 267"/>
              <a:gd name="T54" fmla="*/ 115 w 347"/>
              <a:gd name="T55" fmla="*/ 240 h 267"/>
              <a:gd name="T56" fmla="*/ 113 w 347"/>
              <a:gd name="T57" fmla="*/ 234 h 267"/>
              <a:gd name="T58" fmla="*/ 93 w 347"/>
              <a:gd name="T59" fmla="*/ 227 h 267"/>
              <a:gd name="T60" fmla="*/ 74 w 347"/>
              <a:gd name="T61" fmla="*/ 234 h 267"/>
              <a:gd name="T62" fmla="*/ 72 w 347"/>
              <a:gd name="T63" fmla="*/ 240 h 267"/>
              <a:gd name="T64" fmla="*/ 27 w 347"/>
              <a:gd name="T65" fmla="*/ 240 h 267"/>
              <a:gd name="T66" fmla="*/ 27 w 347"/>
              <a:gd name="T67" fmla="*/ 27 h 267"/>
              <a:gd name="T68" fmla="*/ 120 w 347"/>
              <a:gd name="T69" fmla="*/ 53 h 267"/>
              <a:gd name="T70" fmla="*/ 67 w 347"/>
              <a:gd name="T71" fmla="*/ 107 h 267"/>
              <a:gd name="T72" fmla="*/ 83 w 347"/>
              <a:gd name="T73" fmla="*/ 145 h 267"/>
              <a:gd name="T74" fmla="*/ 53 w 347"/>
              <a:gd name="T75" fmla="*/ 200 h 267"/>
              <a:gd name="T76" fmla="*/ 80 w 347"/>
              <a:gd name="T77" fmla="*/ 200 h 267"/>
              <a:gd name="T78" fmla="*/ 120 w 347"/>
              <a:gd name="T79" fmla="*/ 160 h 267"/>
              <a:gd name="T80" fmla="*/ 160 w 347"/>
              <a:gd name="T81" fmla="*/ 200 h 267"/>
              <a:gd name="T82" fmla="*/ 187 w 347"/>
              <a:gd name="T83" fmla="*/ 200 h 267"/>
              <a:gd name="T84" fmla="*/ 157 w 347"/>
              <a:gd name="T85" fmla="*/ 145 h 267"/>
              <a:gd name="T86" fmla="*/ 173 w 347"/>
              <a:gd name="T87" fmla="*/ 107 h 267"/>
              <a:gd name="T88" fmla="*/ 120 w 347"/>
              <a:gd name="T89" fmla="*/ 53 h 267"/>
              <a:gd name="T90" fmla="*/ 120 w 347"/>
              <a:gd name="T91" fmla="*/ 80 h 267"/>
              <a:gd name="T92" fmla="*/ 147 w 347"/>
              <a:gd name="T93" fmla="*/ 107 h 267"/>
              <a:gd name="T94" fmla="*/ 120 w 347"/>
              <a:gd name="T95" fmla="*/ 133 h 267"/>
              <a:gd name="T96" fmla="*/ 93 w 347"/>
              <a:gd name="T97" fmla="*/ 107 h 267"/>
              <a:gd name="T98" fmla="*/ 120 w 347"/>
              <a:gd name="T99" fmla="*/ 80 h 267"/>
              <a:gd name="T100" fmla="*/ 213 w 347"/>
              <a:gd name="T101" fmla="*/ 93 h 267"/>
              <a:gd name="T102" fmla="*/ 213 w 347"/>
              <a:gd name="T103" fmla="*/ 120 h 267"/>
              <a:gd name="T104" fmla="*/ 293 w 347"/>
              <a:gd name="T105" fmla="*/ 120 h 267"/>
              <a:gd name="T106" fmla="*/ 293 w 347"/>
              <a:gd name="T107" fmla="*/ 93 h 267"/>
              <a:gd name="T108" fmla="*/ 213 w 347"/>
              <a:gd name="T109" fmla="*/ 93 h 267"/>
              <a:gd name="T110" fmla="*/ 213 w 347"/>
              <a:gd name="T111" fmla="*/ 147 h 267"/>
              <a:gd name="T112" fmla="*/ 213 w 347"/>
              <a:gd name="T113" fmla="*/ 173 h 267"/>
              <a:gd name="T114" fmla="*/ 293 w 347"/>
              <a:gd name="T115" fmla="*/ 173 h 267"/>
              <a:gd name="T116" fmla="*/ 293 w 347"/>
              <a:gd name="T117" fmla="*/ 147 h 267"/>
              <a:gd name="T118" fmla="*/ 213 w 347"/>
              <a:gd name="T119" fmla="*/ 14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7" h="267">
                <a:moveTo>
                  <a:pt x="0" y="0"/>
                </a:moveTo>
                <a:lnTo>
                  <a:pt x="0" y="13"/>
                </a:lnTo>
                <a:lnTo>
                  <a:pt x="0" y="253"/>
                </a:lnTo>
                <a:lnTo>
                  <a:pt x="0" y="267"/>
                </a:lnTo>
                <a:lnTo>
                  <a:pt x="13" y="267"/>
                </a:lnTo>
                <a:lnTo>
                  <a:pt x="80" y="267"/>
                </a:lnTo>
                <a:lnTo>
                  <a:pt x="93" y="267"/>
                </a:lnTo>
                <a:lnTo>
                  <a:pt x="107" y="267"/>
                </a:lnTo>
                <a:lnTo>
                  <a:pt x="240" y="267"/>
                </a:lnTo>
                <a:lnTo>
                  <a:pt x="253" y="267"/>
                </a:lnTo>
                <a:lnTo>
                  <a:pt x="267" y="267"/>
                </a:lnTo>
                <a:lnTo>
                  <a:pt x="333" y="267"/>
                </a:lnTo>
                <a:lnTo>
                  <a:pt x="347" y="267"/>
                </a:lnTo>
                <a:lnTo>
                  <a:pt x="347" y="253"/>
                </a:lnTo>
                <a:lnTo>
                  <a:pt x="347" y="13"/>
                </a:lnTo>
                <a:lnTo>
                  <a:pt x="347" y="0"/>
                </a:lnTo>
                <a:lnTo>
                  <a:pt x="33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320" y="27"/>
                </a:lnTo>
                <a:lnTo>
                  <a:pt x="320" y="240"/>
                </a:lnTo>
                <a:lnTo>
                  <a:pt x="275" y="240"/>
                </a:lnTo>
                <a:cubicBezTo>
                  <a:pt x="274" y="238"/>
                  <a:pt x="274" y="236"/>
                  <a:pt x="273" y="234"/>
                </a:cubicBezTo>
                <a:cubicBezTo>
                  <a:pt x="267" y="229"/>
                  <a:pt x="260" y="227"/>
                  <a:pt x="253" y="227"/>
                </a:cubicBezTo>
                <a:cubicBezTo>
                  <a:pt x="246" y="227"/>
                  <a:pt x="239" y="229"/>
                  <a:pt x="234" y="234"/>
                </a:cubicBezTo>
                <a:cubicBezTo>
                  <a:pt x="233" y="236"/>
                  <a:pt x="233" y="238"/>
                  <a:pt x="232" y="240"/>
                </a:cubicBezTo>
                <a:lnTo>
                  <a:pt x="115" y="240"/>
                </a:lnTo>
                <a:cubicBezTo>
                  <a:pt x="114" y="238"/>
                  <a:pt x="114" y="236"/>
                  <a:pt x="113" y="234"/>
                </a:cubicBezTo>
                <a:cubicBezTo>
                  <a:pt x="107" y="229"/>
                  <a:pt x="100" y="227"/>
                  <a:pt x="93" y="227"/>
                </a:cubicBezTo>
                <a:cubicBezTo>
                  <a:pt x="86" y="227"/>
                  <a:pt x="79" y="229"/>
                  <a:pt x="74" y="234"/>
                </a:cubicBezTo>
                <a:cubicBezTo>
                  <a:pt x="73" y="236"/>
                  <a:pt x="73" y="238"/>
                  <a:pt x="72" y="240"/>
                </a:cubicBezTo>
                <a:lnTo>
                  <a:pt x="27" y="240"/>
                </a:lnTo>
                <a:lnTo>
                  <a:pt x="27" y="27"/>
                </a:lnTo>
                <a:close/>
                <a:moveTo>
                  <a:pt x="120" y="53"/>
                </a:moveTo>
                <a:cubicBezTo>
                  <a:pt x="91" y="53"/>
                  <a:pt x="67" y="77"/>
                  <a:pt x="67" y="107"/>
                </a:cubicBezTo>
                <a:cubicBezTo>
                  <a:pt x="67" y="122"/>
                  <a:pt x="73" y="135"/>
                  <a:pt x="83" y="145"/>
                </a:cubicBezTo>
                <a:cubicBezTo>
                  <a:pt x="65" y="157"/>
                  <a:pt x="53" y="177"/>
                  <a:pt x="53" y="200"/>
                </a:cubicBezTo>
                <a:lnTo>
                  <a:pt x="80" y="200"/>
                </a:lnTo>
                <a:cubicBezTo>
                  <a:pt x="80" y="178"/>
                  <a:pt x="98" y="160"/>
                  <a:pt x="120" y="160"/>
                </a:cubicBezTo>
                <a:cubicBezTo>
                  <a:pt x="142" y="160"/>
                  <a:pt x="160" y="178"/>
                  <a:pt x="160" y="200"/>
                </a:cubicBezTo>
                <a:lnTo>
                  <a:pt x="187" y="200"/>
                </a:lnTo>
                <a:cubicBezTo>
                  <a:pt x="187" y="177"/>
                  <a:pt x="175" y="157"/>
                  <a:pt x="157" y="145"/>
                </a:cubicBezTo>
                <a:cubicBezTo>
                  <a:pt x="167" y="135"/>
                  <a:pt x="173" y="122"/>
                  <a:pt x="173" y="107"/>
                </a:cubicBezTo>
                <a:cubicBezTo>
                  <a:pt x="173" y="77"/>
                  <a:pt x="149" y="53"/>
                  <a:pt x="120" y="53"/>
                </a:cubicBezTo>
                <a:close/>
                <a:moveTo>
                  <a:pt x="120" y="80"/>
                </a:moveTo>
                <a:cubicBezTo>
                  <a:pt x="135" y="80"/>
                  <a:pt x="147" y="92"/>
                  <a:pt x="147" y="107"/>
                </a:cubicBezTo>
                <a:cubicBezTo>
                  <a:pt x="147" y="122"/>
                  <a:pt x="135" y="133"/>
                  <a:pt x="120" y="133"/>
                </a:cubicBezTo>
                <a:cubicBezTo>
                  <a:pt x="105" y="133"/>
                  <a:pt x="93" y="122"/>
                  <a:pt x="93" y="107"/>
                </a:cubicBezTo>
                <a:cubicBezTo>
                  <a:pt x="93" y="92"/>
                  <a:pt x="105" y="80"/>
                  <a:pt x="120" y="80"/>
                </a:cubicBezTo>
                <a:close/>
                <a:moveTo>
                  <a:pt x="213" y="93"/>
                </a:moveTo>
                <a:lnTo>
                  <a:pt x="213" y="120"/>
                </a:lnTo>
                <a:lnTo>
                  <a:pt x="293" y="120"/>
                </a:lnTo>
                <a:lnTo>
                  <a:pt x="293" y="93"/>
                </a:lnTo>
                <a:lnTo>
                  <a:pt x="213" y="93"/>
                </a:lnTo>
                <a:close/>
                <a:moveTo>
                  <a:pt x="213" y="147"/>
                </a:moveTo>
                <a:lnTo>
                  <a:pt x="213" y="173"/>
                </a:lnTo>
                <a:lnTo>
                  <a:pt x="293" y="173"/>
                </a:lnTo>
                <a:lnTo>
                  <a:pt x="293" y="147"/>
                </a:lnTo>
                <a:lnTo>
                  <a:pt x="213" y="14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4833F93-1DF6-AAB4-AC60-EEA8E63F5228}"/>
              </a:ext>
            </a:extLst>
          </p:cNvPr>
          <p:cNvSpPr>
            <a:spLocks noEditPoints="1"/>
          </p:cNvSpPr>
          <p:nvPr/>
        </p:nvSpPr>
        <p:spPr bwMode="auto">
          <a:xfrm>
            <a:off x="1876508" y="777874"/>
            <a:ext cx="400050" cy="333375"/>
          </a:xfrm>
          <a:custGeom>
            <a:avLst/>
            <a:gdLst>
              <a:gd name="T0" fmla="*/ 264 w 350"/>
              <a:gd name="T1" fmla="*/ 0 h 291"/>
              <a:gd name="T2" fmla="*/ 259 w 350"/>
              <a:gd name="T3" fmla="*/ 27 h 291"/>
              <a:gd name="T4" fmla="*/ 286 w 350"/>
              <a:gd name="T5" fmla="*/ 31 h 291"/>
              <a:gd name="T6" fmla="*/ 229 w 350"/>
              <a:gd name="T7" fmla="*/ 67 h 291"/>
              <a:gd name="T8" fmla="*/ 216 w 350"/>
              <a:gd name="T9" fmla="*/ 52 h 291"/>
              <a:gd name="T10" fmla="*/ 207 w 350"/>
              <a:gd name="T11" fmla="*/ 44 h 291"/>
              <a:gd name="T12" fmla="*/ 198 w 350"/>
              <a:gd name="T13" fmla="*/ 51 h 291"/>
              <a:gd name="T14" fmla="*/ 129 w 350"/>
              <a:gd name="T15" fmla="*/ 101 h 291"/>
              <a:gd name="T16" fmla="*/ 118 w 350"/>
              <a:gd name="T17" fmla="*/ 89 h 291"/>
              <a:gd name="T18" fmla="*/ 109 w 350"/>
              <a:gd name="T19" fmla="*/ 81 h 291"/>
              <a:gd name="T20" fmla="*/ 100 w 350"/>
              <a:gd name="T21" fmla="*/ 88 h 291"/>
              <a:gd name="T22" fmla="*/ 0 w 350"/>
              <a:gd name="T23" fmla="*/ 168 h 291"/>
              <a:gd name="T24" fmla="*/ 17 w 350"/>
              <a:gd name="T25" fmla="*/ 189 h 291"/>
              <a:gd name="T26" fmla="*/ 107 w 350"/>
              <a:gd name="T27" fmla="*/ 117 h 291"/>
              <a:gd name="T28" fmla="*/ 119 w 350"/>
              <a:gd name="T29" fmla="*/ 128 h 291"/>
              <a:gd name="T30" fmla="*/ 127 w 350"/>
              <a:gd name="T31" fmla="*/ 136 h 291"/>
              <a:gd name="T32" fmla="*/ 136 w 350"/>
              <a:gd name="T33" fmla="*/ 129 h 291"/>
              <a:gd name="T34" fmla="*/ 204 w 350"/>
              <a:gd name="T35" fmla="*/ 79 h 291"/>
              <a:gd name="T36" fmla="*/ 217 w 350"/>
              <a:gd name="T37" fmla="*/ 93 h 291"/>
              <a:gd name="T38" fmla="*/ 225 w 350"/>
              <a:gd name="T39" fmla="*/ 101 h 291"/>
              <a:gd name="T40" fmla="*/ 234 w 350"/>
              <a:gd name="T41" fmla="*/ 95 h 291"/>
              <a:gd name="T42" fmla="*/ 303 w 350"/>
              <a:gd name="T43" fmla="*/ 52 h 291"/>
              <a:gd name="T44" fmla="*/ 296 w 350"/>
              <a:gd name="T45" fmla="*/ 82 h 291"/>
              <a:gd name="T46" fmla="*/ 321 w 350"/>
              <a:gd name="T47" fmla="*/ 89 h 291"/>
              <a:gd name="T48" fmla="*/ 336 w 350"/>
              <a:gd name="T49" fmla="*/ 27 h 291"/>
              <a:gd name="T50" fmla="*/ 339 w 350"/>
              <a:gd name="T51" fmla="*/ 13 h 291"/>
              <a:gd name="T52" fmla="*/ 325 w 350"/>
              <a:gd name="T53" fmla="*/ 11 h 291"/>
              <a:gd name="T54" fmla="*/ 264 w 350"/>
              <a:gd name="T55" fmla="*/ 0 h 291"/>
              <a:gd name="T56" fmla="*/ 323 w 350"/>
              <a:gd name="T57" fmla="*/ 104 h 291"/>
              <a:gd name="T58" fmla="*/ 323 w 350"/>
              <a:gd name="T59" fmla="*/ 291 h 291"/>
              <a:gd name="T60" fmla="*/ 350 w 350"/>
              <a:gd name="T61" fmla="*/ 291 h 291"/>
              <a:gd name="T62" fmla="*/ 350 w 350"/>
              <a:gd name="T63" fmla="*/ 104 h 291"/>
              <a:gd name="T64" fmla="*/ 323 w 350"/>
              <a:gd name="T65" fmla="*/ 104 h 291"/>
              <a:gd name="T66" fmla="*/ 270 w 350"/>
              <a:gd name="T67" fmla="*/ 131 h 291"/>
              <a:gd name="T68" fmla="*/ 270 w 350"/>
              <a:gd name="T69" fmla="*/ 291 h 291"/>
              <a:gd name="T70" fmla="*/ 296 w 350"/>
              <a:gd name="T71" fmla="*/ 291 h 291"/>
              <a:gd name="T72" fmla="*/ 296 w 350"/>
              <a:gd name="T73" fmla="*/ 131 h 291"/>
              <a:gd name="T74" fmla="*/ 270 w 350"/>
              <a:gd name="T75" fmla="*/ 131 h 291"/>
              <a:gd name="T76" fmla="*/ 216 w 350"/>
              <a:gd name="T77" fmla="*/ 157 h 291"/>
              <a:gd name="T78" fmla="*/ 216 w 350"/>
              <a:gd name="T79" fmla="*/ 291 h 291"/>
              <a:gd name="T80" fmla="*/ 243 w 350"/>
              <a:gd name="T81" fmla="*/ 291 h 291"/>
              <a:gd name="T82" fmla="*/ 243 w 350"/>
              <a:gd name="T83" fmla="*/ 157 h 291"/>
              <a:gd name="T84" fmla="*/ 216 w 350"/>
              <a:gd name="T85" fmla="*/ 157 h 291"/>
              <a:gd name="T86" fmla="*/ 163 w 350"/>
              <a:gd name="T87" fmla="*/ 184 h 291"/>
              <a:gd name="T88" fmla="*/ 163 w 350"/>
              <a:gd name="T89" fmla="*/ 291 h 291"/>
              <a:gd name="T90" fmla="*/ 190 w 350"/>
              <a:gd name="T91" fmla="*/ 291 h 291"/>
              <a:gd name="T92" fmla="*/ 190 w 350"/>
              <a:gd name="T93" fmla="*/ 184 h 291"/>
              <a:gd name="T94" fmla="*/ 163 w 350"/>
              <a:gd name="T95" fmla="*/ 184 h 291"/>
              <a:gd name="T96" fmla="*/ 110 w 350"/>
              <a:gd name="T97" fmla="*/ 211 h 291"/>
              <a:gd name="T98" fmla="*/ 110 w 350"/>
              <a:gd name="T99" fmla="*/ 291 h 291"/>
              <a:gd name="T100" fmla="*/ 136 w 350"/>
              <a:gd name="T101" fmla="*/ 291 h 291"/>
              <a:gd name="T102" fmla="*/ 136 w 350"/>
              <a:gd name="T103" fmla="*/ 211 h 291"/>
              <a:gd name="T104" fmla="*/ 110 w 350"/>
              <a:gd name="T105" fmla="*/ 211 h 291"/>
              <a:gd name="T106" fmla="*/ 56 w 350"/>
              <a:gd name="T107" fmla="*/ 237 h 291"/>
              <a:gd name="T108" fmla="*/ 56 w 350"/>
              <a:gd name="T109" fmla="*/ 291 h 291"/>
              <a:gd name="T110" fmla="*/ 83 w 350"/>
              <a:gd name="T111" fmla="*/ 291 h 291"/>
              <a:gd name="T112" fmla="*/ 83 w 350"/>
              <a:gd name="T113" fmla="*/ 237 h 291"/>
              <a:gd name="T114" fmla="*/ 56 w 350"/>
              <a:gd name="T115" fmla="*/ 237 h 291"/>
              <a:gd name="T116" fmla="*/ 3 w 350"/>
              <a:gd name="T117" fmla="*/ 264 h 291"/>
              <a:gd name="T118" fmla="*/ 3 w 350"/>
              <a:gd name="T119" fmla="*/ 291 h 291"/>
              <a:gd name="T120" fmla="*/ 30 w 350"/>
              <a:gd name="T121" fmla="*/ 291 h 291"/>
              <a:gd name="T122" fmla="*/ 30 w 350"/>
              <a:gd name="T123" fmla="*/ 264 h 291"/>
              <a:gd name="T124" fmla="*/ 3 w 350"/>
              <a:gd name="T125" fmla="*/ 264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50" h="291">
                <a:moveTo>
                  <a:pt x="264" y="0"/>
                </a:moveTo>
                <a:lnTo>
                  <a:pt x="259" y="27"/>
                </a:lnTo>
                <a:lnTo>
                  <a:pt x="286" y="31"/>
                </a:lnTo>
                <a:lnTo>
                  <a:pt x="229" y="67"/>
                </a:lnTo>
                <a:lnTo>
                  <a:pt x="216" y="52"/>
                </a:lnTo>
                <a:lnTo>
                  <a:pt x="207" y="44"/>
                </a:lnTo>
                <a:lnTo>
                  <a:pt x="198" y="51"/>
                </a:lnTo>
                <a:lnTo>
                  <a:pt x="129" y="101"/>
                </a:lnTo>
                <a:lnTo>
                  <a:pt x="118" y="89"/>
                </a:lnTo>
                <a:lnTo>
                  <a:pt x="109" y="81"/>
                </a:lnTo>
                <a:lnTo>
                  <a:pt x="100" y="88"/>
                </a:lnTo>
                <a:lnTo>
                  <a:pt x="0" y="168"/>
                </a:lnTo>
                <a:lnTo>
                  <a:pt x="17" y="189"/>
                </a:lnTo>
                <a:lnTo>
                  <a:pt x="107" y="117"/>
                </a:lnTo>
                <a:lnTo>
                  <a:pt x="119" y="128"/>
                </a:lnTo>
                <a:lnTo>
                  <a:pt x="127" y="136"/>
                </a:lnTo>
                <a:lnTo>
                  <a:pt x="136" y="129"/>
                </a:lnTo>
                <a:lnTo>
                  <a:pt x="204" y="79"/>
                </a:lnTo>
                <a:lnTo>
                  <a:pt x="217" y="93"/>
                </a:lnTo>
                <a:lnTo>
                  <a:pt x="225" y="101"/>
                </a:lnTo>
                <a:lnTo>
                  <a:pt x="234" y="95"/>
                </a:lnTo>
                <a:lnTo>
                  <a:pt x="303" y="52"/>
                </a:lnTo>
                <a:lnTo>
                  <a:pt x="296" y="82"/>
                </a:lnTo>
                <a:lnTo>
                  <a:pt x="321" y="89"/>
                </a:lnTo>
                <a:lnTo>
                  <a:pt x="336" y="27"/>
                </a:lnTo>
                <a:lnTo>
                  <a:pt x="339" y="13"/>
                </a:lnTo>
                <a:lnTo>
                  <a:pt x="325" y="11"/>
                </a:lnTo>
                <a:lnTo>
                  <a:pt x="264" y="0"/>
                </a:lnTo>
                <a:close/>
                <a:moveTo>
                  <a:pt x="323" y="104"/>
                </a:moveTo>
                <a:lnTo>
                  <a:pt x="323" y="291"/>
                </a:lnTo>
                <a:lnTo>
                  <a:pt x="350" y="291"/>
                </a:lnTo>
                <a:lnTo>
                  <a:pt x="350" y="104"/>
                </a:lnTo>
                <a:lnTo>
                  <a:pt x="323" y="104"/>
                </a:lnTo>
                <a:close/>
                <a:moveTo>
                  <a:pt x="270" y="131"/>
                </a:moveTo>
                <a:lnTo>
                  <a:pt x="270" y="291"/>
                </a:lnTo>
                <a:lnTo>
                  <a:pt x="296" y="291"/>
                </a:lnTo>
                <a:lnTo>
                  <a:pt x="296" y="131"/>
                </a:lnTo>
                <a:lnTo>
                  <a:pt x="270" y="131"/>
                </a:lnTo>
                <a:close/>
                <a:moveTo>
                  <a:pt x="216" y="157"/>
                </a:moveTo>
                <a:lnTo>
                  <a:pt x="216" y="291"/>
                </a:lnTo>
                <a:lnTo>
                  <a:pt x="243" y="291"/>
                </a:lnTo>
                <a:lnTo>
                  <a:pt x="243" y="157"/>
                </a:lnTo>
                <a:lnTo>
                  <a:pt x="216" y="157"/>
                </a:lnTo>
                <a:close/>
                <a:moveTo>
                  <a:pt x="163" y="184"/>
                </a:moveTo>
                <a:lnTo>
                  <a:pt x="163" y="291"/>
                </a:lnTo>
                <a:lnTo>
                  <a:pt x="190" y="291"/>
                </a:lnTo>
                <a:lnTo>
                  <a:pt x="190" y="184"/>
                </a:lnTo>
                <a:lnTo>
                  <a:pt x="163" y="184"/>
                </a:lnTo>
                <a:close/>
                <a:moveTo>
                  <a:pt x="110" y="211"/>
                </a:moveTo>
                <a:lnTo>
                  <a:pt x="110" y="291"/>
                </a:lnTo>
                <a:lnTo>
                  <a:pt x="136" y="291"/>
                </a:lnTo>
                <a:lnTo>
                  <a:pt x="136" y="211"/>
                </a:lnTo>
                <a:lnTo>
                  <a:pt x="110" y="211"/>
                </a:lnTo>
                <a:close/>
                <a:moveTo>
                  <a:pt x="56" y="237"/>
                </a:moveTo>
                <a:lnTo>
                  <a:pt x="56" y="291"/>
                </a:lnTo>
                <a:lnTo>
                  <a:pt x="83" y="291"/>
                </a:lnTo>
                <a:lnTo>
                  <a:pt x="83" y="237"/>
                </a:lnTo>
                <a:lnTo>
                  <a:pt x="56" y="237"/>
                </a:lnTo>
                <a:close/>
                <a:moveTo>
                  <a:pt x="3" y="264"/>
                </a:moveTo>
                <a:lnTo>
                  <a:pt x="3" y="291"/>
                </a:lnTo>
                <a:lnTo>
                  <a:pt x="30" y="291"/>
                </a:lnTo>
                <a:lnTo>
                  <a:pt x="30" y="264"/>
                </a:lnTo>
                <a:lnTo>
                  <a:pt x="3" y="26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E669D942-6AAE-407E-88E3-4044F4D2C5E3}"/>
              </a:ext>
            </a:extLst>
          </p:cNvPr>
          <p:cNvSpPr>
            <a:spLocks noEditPoints="1"/>
          </p:cNvSpPr>
          <p:nvPr/>
        </p:nvSpPr>
        <p:spPr bwMode="auto">
          <a:xfrm>
            <a:off x="2886952" y="769142"/>
            <a:ext cx="396875" cy="350838"/>
          </a:xfrm>
          <a:custGeom>
            <a:avLst/>
            <a:gdLst>
              <a:gd name="T0" fmla="*/ 173 w 347"/>
              <a:gd name="T1" fmla="*/ 0 h 307"/>
              <a:gd name="T2" fmla="*/ 122 w 347"/>
              <a:gd name="T3" fmla="*/ 40 h 307"/>
              <a:gd name="T4" fmla="*/ 13 w 347"/>
              <a:gd name="T5" fmla="*/ 40 h 307"/>
              <a:gd name="T6" fmla="*/ 0 w 347"/>
              <a:gd name="T7" fmla="*/ 40 h 307"/>
              <a:gd name="T8" fmla="*/ 0 w 347"/>
              <a:gd name="T9" fmla="*/ 53 h 307"/>
              <a:gd name="T10" fmla="*/ 0 w 347"/>
              <a:gd name="T11" fmla="*/ 293 h 307"/>
              <a:gd name="T12" fmla="*/ 0 w 347"/>
              <a:gd name="T13" fmla="*/ 307 h 307"/>
              <a:gd name="T14" fmla="*/ 13 w 347"/>
              <a:gd name="T15" fmla="*/ 307 h 307"/>
              <a:gd name="T16" fmla="*/ 333 w 347"/>
              <a:gd name="T17" fmla="*/ 307 h 307"/>
              <a:gd name="T18" fmla="*/ 347 w 347"/>
              <a:gd name="T19" fmla="*/ 307 h 307"/>
              <a:gd name="T20" fmla="*/ 347 w 347"/>
              <a:gd name="T21" fmla="*/ 293 h 307"/>
              <a:gd name="T22" fmla="*/ 347 w 347"/>
              <a:gd name="T23" fmla="*/ 53 h 307"/>
              <a:gd name="T24" fmla="*/ 347 w 347"/>
              <a:gd name="T25" fmla="*/ 40 h 307"/>
              <a:gd name="T26" fmla="*/ 333 w 347"/>
              <a:gd name="T27" fmla="*/ 40 h 307"/>
              <a:gd name="T28" fmla="*/ 225 w 347"/>
              <a:gd name="T29" fmla="*/ 40 h 307"/>
              <a:gd name="T30" fmla="*/ 173 w 347"/>
              <a:gd name="T31" fmla="*/ 0 h 307"/>
              <a:gd name="T32" fmla="*/ 173 w 347"/>
              <a:gd name="T33" fmla="*/ 27 h 307"/>
              <a:gd name="T34" fmla="*/ 197 w 347"/>
              <a:gd name="T35" fmla="*/ 40 h 307"/>
              <a:gd name="T36" fmla="*/ 150 w 347"/>
              <a:gd name="T37" fmla="*/ 40 h 307"/>
              <a:gd name="T38" fmla="*/ 173 w 347"/>
              <a:gd name="T39" fmla="*/ 27 h 307"/>
              <a:gd name="T40" fmla="*/ 27 w 347"/>
              <a:gd name="T41" fmla="*/ 67 h 307"/>
              <a:gd name="T42" fmla="*/ 320 w 347"/>
              <a:gd name="T43" fmla="*/ 67 h 307"/>
              <a:gd name="T44" fmla="*/ 320 w 347"/>
              <a:gd name="T45" fmla="*/ 187 h 307"/>
              <a:gd name="T46" fmla="*/ 27 w 347"/>
              <a:gd name="T47" fmla="*/ 187 h 307"/>
              <a:gd name="T48" fmla="*/ 27 w 347"/>
              <a:gd name="T49" fmla="*/ 67 h 307"/>
              <a:gd name="T50" fmla="*/ 173 w 347"/>
              <a:gd name="T51" fmla="*/ 147 h 307"/>
              <a:gd name="T52" fmla="*/ 160 w 347"/>
              <a:gd name="T53" fmla="*/ 160 h 307"/>
              <a:gd name="T54" fmla="*/ 173 w 347"/>
              <a:gd name="T55" fmla="*/ 173 h 307"/>
              <a:gd name="T56" fmla="*/ 187 w 347"/>
              <a:gd name="T57" fmla="*/ 160 h 307"/>
              <a:gd name="T58" fmla="*/ 173 w 347"/>
              <a:gd name="T59" fmla="*/ 147 h 307"/>
              <a:gd name="T60" fmla="*/ 27 w 347"/>
              <a:gd name="T61" fmla="*/ 213 h 307"/>
              <a:gd name="T62" fmla="*/ 320 w 347"/>
              <a:gd name="T63" fmla="*/ 213 h 307"/>
              <a:gd name="T64" fmla="*/ 320 w 347"/>
              <a:gd name="T65" fmla="*/ 280 h 307"/>
              <a:gd name="T66" fmla="*/ 27 w 347"/>
              <a:gd name="T67" fmla="*/ 280 h 307"/>
              <a:gd name="T68" fmla="*/ 27 w 347"/>
              <a:gd name="T69" fmla="*/ 213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7" h="307">
                <a:moveTo>
                  <a:pt x="173" y="0"/>
                </a:moveTo>
                <a:cubicBezTo>
                  <a:pt x="148" y="0"/>
                  <a:pt x="128" y="17"/>
                  <a:pt x="122" y="40"/>
                </a:cubicBezTo>
                <a:lnTo>
                  <a:pt x="13" y="40"/>
                </a:lnTo>
                <a:lnTo>
                  <a:pt x="0" y="40"/>
                </a:lnTo>
                <a:lnTo>
                  <a:pt x="0" y="53"/>
                </a:lnTo>
                <a:lnTo>
                  <a:pt x="0" y="293"/>
                </a:lnTo>
                <a:lnTo>
                  <a:pt x="0" y="307"/>
                </a:lnTo>
                <a:lnTo>
                  <a:pt x="13" y="307"/>
                </a:lnTo>
                <a:lnTo>
                  <a:pt x="333" y="307"/>
                </a:lnTo>
                <a:lnTo>
                  <a:pt x="347" y="307"/>
                </a:lnTo>
                <a:lnTo>
                  <a:pt x="347" y="293"/>
                </a:lnTo>
                <a:lnTo>
                  <a:pt x="347" y="53"/>
                </a:lnTo>
                <a:lnTo>
                  <a:pt x="347" y="40"/>
                </a:lnTo>
                <a:lnTo>
                  <a:pt x="333" y="40"/>
                </a:lnTo>
                <a:lnTo>
                  <a:pt x="225" y="40"/>
                </a:lnTo>
                <a:cubicBezTo>
                  <a:pt x="219" y="17"/>
                  <a:pt x="198" y="0"/>
                  <a:pt x="173" y="0"/>
                </a:cubicBezTo>
                <a:close/>
                <a:moveTo>
                  <a:pt x="173" y="27"/>
                </a:moveTo>
                <a:cubicBezTo>
                  <a:pt x="184" y="27"/>
                  <a:pt x="192" y="32"/>
                  <a:pt x="197" y="40"/>
                </a:cubicBezTo>
                <a:lnTo>
                  <a:pt x="150" y="40"/>
                </a:lnTo>
                <a:cubicBezTo>
                  <a:pt x="154" y="32"/>
                  <a:pt x="163" y="27"/>
                  <a:pt x="173" y="27"/>
                </a:cubicBezTo>
                <a:close/>
                <a:moveTo>
                  <a:pt x="27" y="67"/>
                </a:moveTo>
                <a:lnTo>
                  <a:pt x="320" y="67"/>
                </a:lnTo>
                <a:lnTo>
                  <a:pt x="320" y="187"/>
                </a:lnTo>
                <a:lnTo>
                  <a:pt x="27" y="187"/>
                </a:lnTo>
                <a:lnTo>
                  <a:pt x="27" y="67"/>
                </a:lnTo>
                <a:close/>
                <a:moveTo>
                  <a:pt x="173" y="147"/>
                </a:moveTo>
                <a:cubicBezTo>
                  <a:pt x="166" y="147"/>
                  <a:pt x="160" y="153"/>
                  <a:pt x="160" y="160"/>
                </a:cubicBezTo>
                <a:cubicBezTo>
                  <a:pt x="160" y="167"/>
                  <a:pt x="166" y="173"/>
                  <a:pt x="173" y="173"/>
                </a:cubicBezTo>
                <a:cubicBezTo>
                  <a:pt x="181" y="173"/>
                  <a:pt x="187" y="167"/>
                  <a:pt x="187" y="160"/>
                </a:cubicBezTo>
                <a:cubicBezTo>
                  <a:pt x="187" y="153"/>
                  <a:pt x="181" y="147"/>
                  <a:pt x="173" y="147"/>
                </a:cubicBezTo>
                <a:close/>
                <a:moveTo>
                  <a:pt x="27" y="213"/>
                </a:moveTo>
                <a:lnTo>
                  <a:pt x="320" y="213"/>
                </a:lnTo>
                <a:lnTo>
                  <a:pt x="320" y="280"/>
                </a:lnTo>
                <a:lnTo>
                  <a:pt x="27" y="280"/>
                </a:lnTo>
                <a:lnTo>
                  <a:pt x="27" y="2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7ABDD3C-129E-B23E-47DE-9BB232CF3480}"/>
              </a:ext>
            </a:extLst>
          </p:cNvPr>
          <p:cNvSpPr>
            <a:spLocks noEditPoints="1"/>
          </p:cNvSpPr>
          <p:nvPr/>
        </p:nvSpPr>
        <p:spPr bwMode="auto">
          <a:xfrm>
            <a:off x="3978358" y="761205"/>
            <a:ext cx="306388" cy="366713"/>
          </a:xfrm>
          <a:custGeom>
            <a:avLst/>
            <a:gdLst>
              <a:gd name="T0" fmla="*/ 0 w 267"/>
              <a:gd name="T1" fmla="*/ 0 h 320"/>
              <a:gd name="T2" fmla="*/ 0 w 267"/>
              <a:gd name="T3" fmla="*/ 14 h 320"/>
              <a:gd name="T4" fmla="*/ 0 w 267"/>
              <a:gd name="T5" fmla="*/ 307 h 320"/>
              <a:gd name="T6" fmla="*/ 0 w 267"/>
              <a:gd name="T7" fmla="*/ 320 h 320"/>
              <a:gd name="T8" fmla="*/ 13 w 267"/>
              <a:gd name="T9" fmla="*/ 320 h 320"/>
              <a:gd name="T10" fmla="*/ 253 w 267"/>
              <a:gd name="T11" fmla="*/ 320 h 320"/>
              <a:gd name="T12" fmla="*/ 267 w 267"/>
              <a:gd name="T13" fmla="*/ 320 h 320"/>
              <a:gd name="T14" fmla="*/ 267 w 267"/>
              <a:gd name="T15" fmla="*/ 307 h 320"/>
              <a:gd name="T16" fmla="*/ 267 w 267"/>
              <a:gd name="T17" fmla="*/ 14 h 320"/>
              <a:gd name="T18" fmla="*/ 267 w 267"/>
              <a:gd name="T19" fmla="*/ 0 h 320"/>
              <a:gd name="T20" fmla="*/ 253 w 267"/>
              <a:gd name="T21" fmla="*/ 0 h 320"/>
              <a:gd name="T22" fmla="*/ 13 w 267"/>
              <a:gd name="T23" fmla="*/ 0 h 320"/>
              <a:gd name="T24" fmla="*/ 0 w 267"/>
              <a:gd name="T25" fmla="*/ 0 h 320"/>
              <a:gd name="T26" fmla="*/ 27 w 267"/>
              <a:gd name="T27" fmla="*/ 27 h 320"/>
              <a:gd name="T28" fmla="*/ 240 w 267"/>
              <a:gd name="T29" fmla="*/ 27 h 320"/>
              <a:gd name="T30" fmla="*/ 240 w 267"/>
              <a:gd name="T31" fmla="*/ 294 h 320"/>
              <a:gd name="T32" fmla="*/ 27 w 267"/>
              <a:gd name="T33" fmla="*/ 294 h 320"/>
              <a:gd name="T34" fmla="*/ 27 w 267"/>
              <a:gd name="T35" fmla="*/ 27 h 320"/>
              <a:gd name="T36" fmla="*/ 53 w 267"/>
              <a:gd name="T37" fmla="*/ 80 h 320"/>
              <a:gd name="T38" fmla="*/ 53 w 267"/>
              <a:gd name="T39" fmla="*/ 107 h 320"/>
              <a:gd name="T40" fmla="*/ 213 w 267"/>
              <a:gd name="T41" fmla="*/ 107 h 320"/>
              <a:gd name="T42" fmla="*/ 213 w 267"/>
              <a:gd name="T43" fmla="*/ 80 h 320"/>
              <a:gd name="T44" fmla="*/ 53 w 267"/>
              <a:gd name="T45" fmla="*/ 80 h 320"/>
              <a:gd name="T46" fmla="*/ 53 w 267"/>
              <a:gd name="T47" fmla="*/ 160 h 320"/>
              <a:gd name="T48" fmla="*/ 53 w 267"/>
              <a:gd name="T49" fmla="*/ 187 h 320"/>
              <a:gd name="T50" fmla="*/ 147 w 267"/>
              <a:gd name="T51" fmla="*/ 187 h 320"/>
              <a:gd name="T52" fmla="*/ 147 w 267"/>
              <a:gd name="T53" fmla="*/ 160 h 320"/>
              <a:gd name="T54" fmla="*/ 53 w 267"/>
              <a:gd name="T55" fmla="*/ 160 h 320"/>
              <a:gd name="T56" fmla="*/ 173 w 267"/>
              <a:gd name="T57" fmla="*/ 160 h 320"/>
              <a:gd name="T58" fmla="*/ 173 w 267"/>
              <a:gd name="T59" fmla="*/ 187 h 320"/>
              <a:gd name="T60" fmla="*/ 213 w 267"/>
              <a:gd name="T61" fmla="*/ 187 h 320"/>
              <a:gd name="T62" fmla="*/ 213 w 267"/>
              <a:gd name="T63" fmla="*/ 160 h 320"/>
              <a:gd name="T64" fmla="*/ 173 w 267"/>
              <a:gd name="T65" fmla="*/ 160 h 320"/>
              <a:gd name="T66" fmla="*/ 53 w 267"/>
              <a:gd name="T67" fmla="*/ 214 h 320"/>
              <a:gd name="T68" fmla="*/ 53 w 267"/>
              <a:gd name="T69" fmla="*/ 240 h 320"/>
              <a:gd name="T70" fmla="*/ 147 w 267"/>
              <a:gd name="T71" fmla="*/ 240 h 320"/>
              <a:gd name="T72" fmla="*/ 147 w 267"/>
              <a:gd name="T73" fmla="*/ 214 h 320"/>
              <a:gd name="T74" fmla="*/ 53 w 267"/>
              <a:gd name="T75" fmla="*/ 214 h 320"/>
              <a:gd name="T76" fmla="*/ 173 w 267"/>
              <a:gd name="T77" fmla="*/ 214 h 320"/>
              <a:gd name="T78" fmla="*/ 173 w 267"/>
              <a:gd name="T79" fmla="*/ 240 h 320"/>
              <a:gd name="T80" fmla="*/ 213 w 267"/>
              <a:gd name="T81" fmla="*/ 240 h 320"/>
              <a:gd name="T82" fmla="*/ 213 w 267"/>
              <a:gd name="T83" fmla="*/ 214 h 320"/>
              <a:gd name="T84" fmla="*/ 173 w 267"/>
              <a:gd name="T85" fmla="*/ 21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67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253" y="320"/>
                </a:lnTo>
                <a:lnTo>
                  <a:pt x="267" y="320"/>
                </a:lnTo>
                <a:lnTo>
                  <a:pt x="267" y="307"/>
                </a:lnTo>
                <a:lnTo>
                  <a:pt x="267" y="14"/>
                </a:lnTo>
                <a:lnTo>
                  <a:pt x="267" y="0"/>
                </a:lnTo>
                <a:lnTo>
                  <a:pt x="25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40" y="27"/>
                </a:lnTo>
                <a:lnTo>
                  <a:pt x="240" y="294"/>
                </a:lnTo>
                <a:lnTo>
                  <a:pt x="27" y="294"/>
                </a:lnTo>
                <a:lnTo>
                  <a:pt x="27" y="27"/>
                </a:lnTo>
                <a:close/>
                <a:moveTo>
                  <a:pt x="53" y="80"/>
                </a:moveTo>
                <a:lnTo>
                  <a:pt x="53" y="107"/>
                </a:lnTo>
                <a:lnTo>
                  <a:pt x="213" y="107"/>
                </a:lnTo>
                <a:lnTo>
                  <a:pt x="213" y="80"/>
                </a:lnTo>
                <a:lnTo>
                  <a:pt x="53" y="80"/>
                </a:lnTo>
                <a:close/>
                <a:moveTo>
                  <a:pt x="53" y="160"/>
                </a:moveTo>
                <a:lnTo>
                  <a:pt x="53" y="187"/>
                </a:lnTo>
                <a:lnTo>
                  <a:pt x="147" y="187"/>
                </a:lnTo>
                <a:lnTo>
                  <a:pt x="147" y="160"/>
                </a:lnTo>
                <a:lnTo>
                  <a:pt x="53" y="160"/>
                </a:lnTo>
                <a:close/>
                <a:moveTo>
                  <a:pt x="173" y="160"/>
                </a:moveTo>
                <a:lnTo>
                  <a:pt x="173" y="187"/>
                </a:lnTo>
                <a:lnTo>
                  <a:pt x="213" y="187"/>
                </a:lnTo>
                <a:lnTo>
                  <a:pt x="213" y="160"/>
                </a:lnTo>
                <a:lnTo>
                  <a:pt x="173" y="160"/>
                </a:lnTo>
                <a:close/>
                <a:moveTo>
                  <a:pt x="53" y="214"/>
                </a:moveTo>
                <a:lnTo>
                  <a:pt x="53" y="240"/>
                </a:lnTo>
                <a:lnTo>
                  <a:pt x="147" y="240"/>
                </a:lnTo>
                <a:lnTo>
                  <a:pt x="147" y="214"/>
                </a:lnTo>
                <a:lnTo>
                  <a:pt x="53" y="214"/>
                </a:lnTo>
                <a:close/>
                <a:moveTo>
                  <a:pt x="173" y="214"/>
                </a:moveTo>
                <a:lnTo>
                  <a:pt x="173" y="240"/>
                </a:lnTo>
                <a:lnTo>
                  <a:pt x="213" y="240"/>
                </a:lnTo>
                <a:lnTo>
                  <a:pt x="213" y="214"/>
                </a:lnTo>
                <a:lnTo>
                  <a:pt x="173" y="21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69CBA23-25AB-ACB7-5E65-BEF015C5C82B}"/>
              </a:ext>
            </a:extLst>
          </p:cNvPr>
          <p:cNvSpPr>
            <a:spLocks noEditPoints="1"/>
          </p:cNvSpPr>
          <p:nvPr/>
        </p:nvSpPr>
        <p:spPr bwMode="auto">
          <a:xfrm>
            <a:off x="4919749" y="785811"/>
            <a:ext cx="398463" cy="317500"/>
          </a:xfrm>
          <a:custGeom>
            <a:avLst/>
            <a:gdLst>
              <a:gd name="T0" fmla="*/ 20 w 347"/>
              <a:gd name="T1" fmla="*/ 0 h 278"/>
              <a:gd name="T2" fmla="*/ 6 w 347"/>
              <a:gd name="T3" fmla="*/ 22 h 278"/>
              <a:gd name="T4" fmla="*/ 102 w 347"/>
              <a:gd name="T5" fmla="*/ 82 h 278"/>
              <a:gd name="T6" fmla="*/ 112 w 347"/>
              <a:gd name="T7" fmla="*/ 88 h 278"/>
              <a:gd name="T8" fmla="*/ 119 w 347"/>
              <a:gd name="T9" fmla="*/ 80 h 278"/>
              <a:gd name="T10" fmla="*/ 133 w 347"/>
              <a:gd name="T11" fmla="*/ 66 h 278"/>
              <a:gd name="T12" fmla="*/ 200 w 347"/>
              <a:gd name="T13" fmla="*/ 116 h 278"/>
              <a:gd name="T14" fmla="*/ 209 w 347"/>
              <a:gd name="T15" fmla="*/ 123 h 278"/>
              <a:gd name="T16" fmla="*/ 218 w 347"/>
              <a:gd name="T17" fmla="*/ 115 h 278"/>
              <a:gd name="T18" fmla="*/ 229 w 347"/>
              <a:gd name="T19" fmla="*/ 104 h 278"/>
              <a:gd name="T20" fmla="*/ 294 w 347"/>
              <a:gd name="T21" fmla="*/ 156 h 278"/>
              <a:gd name="T22" fmla="*/ 266 w 347"/>
              <a:gd name="T23" fmla="*/ 158 h 278"/>
              <a:gd name="T24" fmla="*/ 268 w 347"/>
              <a:gd name="T25" fmla="*/ 184 h 278"/>
              <a:gd name="T26" fmla="*/ 330 w 347"/>
              <a:gd name="T27" fmla="*/ 180 h 278"/>
              <a:gd name="T28" fmla="*/ 344 w 347"/>
              <a:gd name="T29" fmla="*/ 179 h 278"/>
              <a:gd name="T30" fmla="*/ 343 w 347"/>
              <a:gd name="T31" fmla="*/ 165 h 278"/>
              <a:gd name="T32" fmla="*/ 335 w 347"/>
              <a:gd name="T33" fmla="*/ 103 h 278"/>
              <a:gd name="T34" fmla="*/ 308 w 347"/>
              <a:gd name="T35" fmla="*/ 106 h 278"/>
              <a:gd name="T36" fmla="*/ 312 w 347"/>
              <a:gd name="T37" fmla="*/ 136 h 278"/>
              <a:gd name="T38" fmla="*/ 236 w 347"/>
              <a:gd name="T39" fmla="*/ 75 h 278"/>
              <a:gd name="T40" fmla="*/ 227 w 347"/>
              <a:gd name="T41" fmla="*/ 68 h 278"/>
              <a:gd name="T42" fmla="*/ 219 w 347"/>
              <a:gd name="T43" fmla="*/ 76 h 278"/>
              <a:gd name="T44" fmla="*/ 207 w 347"/>
              <a:gd name="T45" fmla="*/ 88 h 278"/>
              <a:gd name="T46" fmla="*/ 139 w 347"/>
              <a:gd name="T47" fmla="*/ 38 h 278"/>
              <a:gd name="T48" fmla="*/ 129 w 347"/>
              <a:gd name="T49" fmla="*/ 31 h 278"/>
              <a:gd name="T50" fmla="*/ 121 w 347"/>
              <a:gd name="T51" fmla="*/ 39 h 278"/>
              <a:gd name="T52" fmla="*/ 107 w 347"/>
              <a:gd name="T53" fmla="*/ 54 h 278"/>
              <a:gd name="T54" fmla="*/ 20 w 347"/>
              <a:gd name="T55" fmla="*/ 0 h 278"/>
              <a:gd name="T56" fmla="*/ 0 w 347"/>
              <a:gd name="T57" fmla="*/ 91 h 278"/>
              <a:gd name="T58" fmla="*/ 0 w 347"/>
              <a:gd name="T59" fmla="*/ 278 h 278"/>
              <a:gd name="T60" fmla="*/ 27 w 347"/>
              <a:gd name="T61" fmla="*/ 278 h 278"/>
              <a:gd name="T62" fmla="*/ 27 w 347"/>
              <a:gd name="T63" fmla="*/ 91 h 278"/>
              <a:gd name="T64" fmla="*/ 0 w 347"/>
              <a:gd name="T65" fmla="*/ 91 h 278"/>
              <a:gd name="T66" fmla="*/ 53 w 347"/>
              <a:gd name="T67" fmla="*/ 118 h 278"/>
              <a:gd name="T68" fmla="*/ 53 w 347"/>
              <a:gd name="T69" fmla="*/ 278 h 278"/>
              <a:gd name="T70" fmla="*/ 80 w 347"/>
              <a:gd name="T71" fmla="*/ 278 h 278"/>
              <a:gd name="T72" fmla="*/ 80 w 347"/>
              <a:gd name="T73" fmla="*/ 118 h 278"/>
              <a:gd name="T74" fmla="*/ 53 w 347"/>
              <a:gd name="T75" fmla="*/ 118 h 278"/>
              <a:gd name="T76" fmla="*/ 107 w 347"/>
              <a:gd name="T77" fmla="*/ 144 h 278"/>
              <a:gd name="T78" fmla="*/ 107 w 347"/>
              <a:gd name="T79" fmla="*/ 278 h 278"/>
              <a:gd name="T80" fmla="*/ 133 w 347"/>
              <a:gd name="T81" fmla="*/ 278 h 278"/>
              <a:gd name="T82" fmla="*/ 133 w 347"/>
              <a:gd name="T83" fmla="*/ 144 h 278"/>
              <a:gd name="T84" fmla="*/ 107 w 347"/>
              <a:gd name="T85" fmla="*/ 144 h 278"/>
              <a:gd name="T86" fmla="*/ 160 w 347"/>
              <a:gd name="T87" fmla="*/ 171 h 278"/>
              <a:gd name="T88" fmla="*/ 160 w 347"/>
              <a:gd name="T89" fmla="*/ 278 h 278"/>
              <a:gd name="T90" fmla="*/ 187 w 347"/>
              <a:gd name="T91" fmla="*/ 278 h 278"/>
              <a:gd name="T92" fmla="*/ 187 w 347"/>
              <a:gd name="T93" fmla="*/ 171 h 278"/>
              <a:gd name="T94" fmla="*/ 160 w 347"/>
              <a:gd name="T95" fmla="*/ 171 h 278"/>
              <a:gd name="T96" fmla="*/ 213 w 347"/>
              <a:gd name="T97" fmla="*/ 198 h 278"/>
              <a:gd name="T98" fmla="*/ 213 w 347"/>
              <a:gd name="T99" fmla="*/ 278 h 278"/>
              <a:gd name="T100" fmla="*/ 240 w 347"/>
              <a:gd name="T101" fmla="*/ 278 h 278"/>
              <a:gd name="T102" fmla="*/ 240 w 347"/>
              <a:gd name="T103" fmla="*/ 198 h 278"/>
              <a:gd name="T104" fmla="*/ 213 w 347"/>
              <a:gd name="T105" fmla="*/ 198 h 278"/>
              <a:gd name="T106" fmla="*/ 267 w 347"/>
              <a:gd name="T107" fmla="*/ 224 h 278"/>
              <a:gd name="T108" fmla="*/ 267 w 347"/>
              <a:gd name="T109" fmla="*/ 278 h 278"/>
              <a:gd name="T110" fmla="*/ 293 w 347"/>
              <a:gd name="T111" fmla="*/ 278 h 278"/>
              <a:gd name="T112" fmla="*/ 293 w 347"/>
              <a:gd name="T113" fmla="*/ 224 h 278"/>
              <a:gd name="T114" fmla="*/ 267 w 347"/>
              <a:gd name="T115" fmla="*/ 224 h 278"/>
              <a:gd name="T116" fmla="*/ 320 w 347"/>
              <a:gd name="T117" fmla="*/ 251 h 278"/>
              <a:gd name="T118" fmla="*/ 320 w 347"/>
              <a:gd name="T119" fmla="*/ 278 h 278"/>
              <a:gd name="T120" fmla="*/ 347 w 347"/>
              <a:gd name="T121" fmla="*/ 278 h 278"/>
              <a:gd name="T122" fmla="*/ 347 w 347"/>
              <a:gd name="T123" fmla="*/ 251 h 278"/>
              <a:gd name="T124" fmla="*/ 320 w 347"/>
              <a:gd name="T125" fmla="*/ 251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7" h="278">
                <a:moveTo>
                  <a:pt x="20" y="0"/>
                </a:moveTo>
                <a:lnTo>
                  <a:pt x="6" y="22"/>
                </a:lnTo>
                <a:lnTo>
                  <a:pt x="102" y="82"/>
                </a:lnTo>
                <a:lnTo>
                  <a:pt x="112" y="88"/>
                </a:lnTo>
                <a:lnTo>
                  <a:pt x="119" y="80"/>
                </a:lnTo>
                <a:lnTo>
                  <a:pt x="133" y="66"/>
                </a:lnTo>
                <a:lnTo>
                  <a:pt x="200" y="116"/>
                </a:lnTo>
                <a:lnTo>
                  <a:pt x="209" y="123"/>
                </a:lnTo>
                <a:lnTo>
                  <a:pt x="218" y="115"/>
                </a:lnTo>
                <a:lnTo>
                  <a:pt x="229" y="104"/>
                </a:lnTo>
                <a:lnTo>
                  <a:pt x="294" y="156"/>
                </a:lnTo>
                <a:lnTo>
                  <a:pt x="266" y="158"/>
                </a:lnTo>
                <a:lnTo>
                  <a:pt x="268" y="184"/>
                </a:lnTo>
                <a:lnTo>
                  <a:pt x="330" y="180"/>
                </a:lnTo>
                <a:lnTo>
                  <a:pt x="344" y="179"/>
                </a:lnTo>
                <a:lnTo>
                  <a:pt x="343" y="165"/>
                </a:lnTo>
                <a:lnTo>
                  <a:pt x="335" y="103"/>
                </a:lnTo>
                <a:lnTo>
                  <a:pt x="308" y="106"/>
                </a:lnTo>
                <a:lnTo>
                  <a:pt x="312" y="136"/>
                </a:lnTo>
                <a:lnTo>
                  <a:pt x="236" y="75"/>
                </a:lnTo>
                <a:lnTo>
                  <a:pt x="227" y="68"/>
                </a:lnTo>
                <a:lnTo>
                  <a:pt x="219" y="76"/>
                </a:lnTo>
                <a:lnTo>
                  <a:pt x="207" y="88"/>
                </a:lnTo>
                <a:lnTo>
                  <a:pt x="139" y="38"/>
                </a:lnTo>
                <a:lnTo>
                  <a:pt x="129" y="31"/>
                </a:lnTo>
                <a:lnTo>
                  <a:pt x="121" y="39"/>
                </a:lnTo>
                <a:lnTo>
                  <a:pt x="107" y="54"/>
                </a:lnTo>
                <a:lnTo>
                  <a:pt x="20" y="0"/>
                </a:lnTo>
                <a:close/>
                <a:moveTo>
                  <a:pt x="0" y="91"/>
                </a:moveTo>
                <a:lnTo>
                  <a:pt x="0" y="278"/>
                </a:lnTo>
                <a:lnTo>
                  <a:pt x="27" y="278"/>
                </a:lnTo>
                <a:lnTo>
                  <a:pt x="27" y="91"/>
                </a:lnTo>
                <a:lnTo>
                  <a:pt x="0" y="91"/>
                </a:lnTo>
                <a:close/>
                <a:moveTo>
                  <a:pt x="53" y="118"/>
                </a:moveTo>
                <a:lnTo>
                  <a:pt x="53" y="278"/>
                </a:lnTo>
                <a:lnTo>
                  <a:pt x="80" y="278"/>
                </a:lnTo>
                <a:lnTo>
                  <a:pt x="80" y="118"/>
                </a:lnTo>
                <a:lnTo>
                  <a:pt x="53" y="118"/>
                </a:lnTo>
                <a:close/>
                <a:moveTo>
                  <a:pt x="107" y="144"/>
                </a:moveTo>
                <a:lnTo>
                  <a:pt x="107" y="278"/>
                </a:lnTo>
                <a:lnTo>
                  <a:pt x="133" y="278"/>
                </a:lnTo>
                <a:lnTo>
                  <a:pt x="133" y="144"/>
                </a:lnTo>
                <a:lnTo>
                  <a:pt x="107" y="144"/>
                </a:lnTo>
                <a:close/>
                <a:moveTo>
                  <a:pt x="160" y="171"/>
                </a:moveTo>
                <a:lnTo>
                  <a:pt x="160" y="278"/>
                </a:lnTo>
                <a:lnTo>
                  <a:pt x="187" y="278"/>
                </a:lnTo>
                <a:lnTo>
                  <a:pt x="187" y="171"/>
                </a:lnTo>
                <a:lnTo>
                  <a:pt x="160" y="171"/>
                </a:lnTo>
                <a:close/>
                <a:moveTo>
                  <a:pt x="213" y="198"/>
                </a:moveTo>
                <a:lnTo>
                  <a:pt x="213" y="278"/>
                </a:lnTo>
                <a:lnTo>
                  <a:pt x="240" y="278"/>
                </a:lnTo>
                <a:lnTo>
                  <a:pt x="240" y="198"/>
                </a:lnTo>
                <a:lnTo>
                  <a:pt x="213" y="198"/>
                </a:lnTo>
                <a:close/>
                <a:moveTo>
                  <a:pt x="267" y="224"/>
                </a:moveTo>
                <a:lnTo>
                  <a:pt x="267" y="278"/>
                </a:lnTo>
                <a:lnTo>
                  <a:pt x="293" y="278"/>
                </a:lnTo>
                <a:lnTo>
                  <a:pt x="293" y="224"/>
                </a:lnTo>
                <a:lnTo>
                  <a:pt x="267" y="224"/>
                </a:lnTo>
                <a:close/>
                <a:moveTo>
                  <a:pt x="320" y="251"/>
                </a:moveTo>
                <a:lnTo>
                  <a:pt x="320" y="278"/>
                </a:lnTo>
                <a:lnTo>
                  <a:pt x="347" y="278"/>
                </a:lnTo>
                <a:lnTo>
                  <a:pt x="347" y="251"/>
                </a:lnTo>
                <a:lnTo>
                  <a:pt x="320" y="25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1291254-F6F3-60B0-18A8-679B86592689}"/>
              </a:ext>
            </a:extLst>
          </p:cNvPr>
          <p:cNvSpPr>
            <a:spLocks noEditPoints="1"/>
          </p:cNvSpPr>
          <p:nvPr/>
        </p:nvSpPr>
        <p:spPr bwMode="auto">
          <a:xfrm>
            <a:off x="5930191" y="761205"/>
            <a:ext cx="398463" cy="366713"/>
          </a:xfrm>
          <a:custGeom>
            <a:avLst/>
            <a:gdLst>
              <a:gd name="T0" fmla="*/ 240 w 347"/>
              <a:gd name="T1" fmla="*/ 0 h 320"/>
              <a:gd name="T2" fmla="*/ 240 w 347"/>
              <a:gd name="T3" fmla="*/ 14 h 320"/>
              <a:gd name="T4" fmla="*/ 240 w 347"/>
              <a:gd name="T5" fmla="*/ 307 h 320"/>
              <a:gd name="T6" fmla="*/ 240 w 347"/>
              <a:gd name="T7" fmla="*/ 320 h 320"/>
              <a:gd name="T8" fmla="*/ 253 w 347"/>
              <a:gd name="T9" fmla="*/ 320 h 320"/>
              <a:gd name="T10" fmla="*/ 333 w 347"/>
              <a:gd name="T11" fmla="*/ 320 h 320"/>
              <a:gd name="T12" fmla="*/ 347 w 347"/>
              <a:gd name="T13" fmla="*/ 320 h 320"/>
              <a:gd name="T14" fmla="*/ 347 w 347"/>
              <a:gd name="T15" fmla="*/ 307 h 320"/>
              <a:gd name="T16" fmla="*/ 347 w 347"/>
              <a:gd name="T17" fmla="*/ 14 h 320"/>
              <a:gd name="T18" fmla="*/ 347 w 347"/>
              <a:gd name="T19" fmla="*/ 0 h 320"/>
              <a:gd name="T20" fmla="*/ 333 w 347"/>
              <a:gd name="T21" fmla="*/ 0 h 320"/>
              <a:gd name="T22" fmla="*/ 253 w 347"/>
              <a:gd name="T23" fmla="*/ 0 h 320"/>
              <a:gd name="T24" fmla="*/ 240 w 347"/>
              <a:gd name="T25" fmla="*/ 0 h 320"/>
              <a:gd name="T26" fmla="*/ 267 w 347"/>
              <a:gd name="T27" fmla="*/ 27 h 320"/>
              <a:gd name="T28" fmla="*/ 320 w 347"/>
              <a:gd name="T29" fmla="*/ 27 h 320"/>
              <a:gd name="T30" fmla="*/ 320 w 347"/>
              <a:gd name="T31" fmla="*/ 294 h 320"/>
              <a:gd name="T32" fmla="*/ 267 w 347"/>
              <a:gd name="T33" fmla="*/ 294 h 320"/>
              <a:gd name="T34" fmla="*/ 267 w 347"/>
              <a:gd name="T35" fmla="*/ 27 h 320"/>
              <a:gd name="T36" fmla="*/ 0 w 347"/>
              <a:gd name="T37" fmla="*/ 80 h 320"/>
              <a:gd name="T38" fmla="*/ 0 w 347"/>
              <a:gd name="T39" fmla="*/ 94 h 320"/>
              <a:gd name="T40" fmla="*/ 0 w 347"/>
              <a:gd name="T41" fmla="*/ 307 h 320"/>
              <a:gd name="T42" fmla="*/ 0 w 347"/>
              <a:gd name="T43" fmla="*/ 320 h 320"/>
              <a:gd name="T44" fmla="*/ 13 w 347"/>
              <a:gd name="T45" fmla="*/ 320 h 320"/>
              <a:gd name="T46" fmla="*/ 93 w 347"/>
              <a:gd name="T47" fmla="*/ 320 h 320"/>
              <a:gd name="T48" fmla="*/ 107 w 347"/>
              <a:gd name="T49" fmla="*/ 320 h 320"/>
              <a:gd name="T50" fmla="*/ 107 w 347"/>
              <a:gd name="T51" fmla="*/ 307 h 320"/>
              <a:gd name="T52" fmla="*/ 107 w 347"/>
              <a:gd name="T53" fmla="*/ 94 h 320"/>
              <a:gd name="T54" fmla="*/ 107 w 347"/>
              <a:gd name="T55" fmla="*/ 80 h 320"/>
              <a:gd name="T56" fmla="*/ 93 w 347"/>
              <a:gd name="T57" fmla="*/ 80 h 320"/>
              <a:gd name="T58" fmla="*/ 13 w 347"/>
              <a:gd name="T59" fmla="*/ 80 h 320"/>
              <a:gd name="T60" fmla="*/ 0 w 347"/>
              <a:gd name="T61" fmla="*/ 80 h 320"/>
              <a:gd name="T62" fmla="*/ 27 w 347"/>
              <a:gd name="T63" fmla="*/ 107 h 320"/>
              <a:gd name="T64" fmla="*/ 80 w 347"/>
              <a:gd name="T65" fmla="*/ 107 h 320"/>
              <a:gd name="T66" fmla="*/ 80 w 347"/>
              <a:gd name="T67" fmla="*/ 294 h 320"/>
              <a:gd name="T68" fmla="*/ 27 w 347"/>
              <a:gd name="T69" fmla="*/ 294 h 320"/>
              <a:gd name="T70" fmla="*/ 27 w 347"/>
              <a:gd name="T71" fmla="*/ 107 h 320"/>
              <a:gd name="T72" fmla="*/ 120 w 347"/>
              <a:gd name="T73" fmla="*/ 160 h 320"/>
              <a:gd name="T74" fmla="*/ 120 w 347"/>
              <a:gd name="T75" fmla="*/ 174 h 320"/>
              <a:gd name="T76" fmla="*/ 120 w 347"/>
              <a:gd name="T77" fmla="*/ 307 h 320"/>
              <a:gd name="T78" fmla="*/ 120 w 347"/>
              <a:gd name="T79" fmla="*/ 320 h 320"/>
              <a:gd name="T80" fmla="*/ 133 w 347"/>
              <a:gd name="T81" fmla="*/ 320 h 320"/>
              <a:gd name="T82" fmla="*/ 213 w 347"/>
              <a:gd name="T83" fmla="*/ 320 h 320"/>
              <a:gd name="T84" fmla="*/ 227 w 347"/>
              <a:gd name="T85" fmla="*/ 320 h 320"/>
              <a:gd name="T86" fmla="*/ 227 w 347"/>
              <a:gd name="T87" fmla="*/ 307 h 320"/>
              <a:gd name="T88" fmla="*/ 227 w 347"/>
              <a:gd name="T89" fmla="*/ 174 h 320"/>
              <a:gd name="T90" fmla="*/ 227 w 347"/>
              <a:gd name="T91" fmla="*/ 160 h 320"/>
              <a:gd name="T92" fmla="*/ 213 w 347"/>
              <a:gd name="T93" fmla="*/ 160 h 320"/>
              <a:gd name="T94" fmla="*/ 133 w 347"/>
              <a:gd name="T95" fmla="*/ 160 h 320"/>
              <a:gd name="T96" fmla="*/ 120 w 347"/>
              <a:gd name="T97" fmla="*/ 160 h 320"/>
              <a:gd name="T98" fmla="*/ 147 w 347"/>
              <a:gd name="T99" fmla="*/ 187 h 320"/>
              <a:gd name="T100" fmla="*/ 200 w 347"/>
              <a:gd name="T101" fmla="*/ 187 h 320"/>
              <a:gd name="T102" fmla="*/ 200 w 347"/>
              <a:gd name="T103" fmla="*/ 294 h 320"/>
              <a:gd name="T104" fmla="*/ 147 w 347"/>
              <a:gd name="T105" fmla="*/ 294 h 320"/>
              <a:gd name="T106" fmla="*/ 147 w 347"/>
              <a:gd name="T107" fmla="*/ 18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7" h="320">
                <a:moveTo>
                  <a:pt x="240" y="0"/>
                </a:moveTo>
                <a:lnTo>
                  <a:pt x="240" y="14"/>
                </a:lnTo>
                <a:lnTo>
                  <a:pt x="240" y="307"/>
                </a:lnTo>
                <a:lnTo>
                  <a:pt x="240" y="320"/>
                </a:lnTo>
                <a:lnTo>
                  <a:pt x="253" y="320"/>
                </a:lnTo>
                <a:lnTo>
                  <a:pt x="333" y="320"/>
                </a:lnTo>
                <a:lnTo>
                  <a:pt x="347" y="320"/>
                </a:lnTo>
                <a:lnTo>
                  <a:pt x="347" y="307"/>
                </a:lnTo>
                <a:lnTo>
                  <a:pt x="347" y="14"/>
                </a:lnTo>
                <a:lnTo>
                  <a:pt x="347" y="0"/>
                </a:lnTo>
                <a:lnTo>
                  <a:pt x="333" y="0"/>
                </a:lnTo>
                <a:lnTo>
                  <a:pt x="253" y="0"/>
                </a:lnTo>
                <a:lnTo>
                  <a:pt x="240" y="0"/>
                </a:lnTo>
                <a:close/>
                <a:moveTo>
                  <a:pt x="267" y="27"/>
                </a:moveTo>
                <a:lnTo>
                  <a:pt x="320" y="27"/>
                </a:lnTo>
                <a:lnTo>
                  <a:pt x="320" y="294"/>
                </a:lnTo>
                <a:lnTo>
                  <a:pt x="267" y="294"/>
                </a:lnTo>
                <a:lnTo>
                  <a:pt x="267" y="27"/>
                </a:lnTo>
                <a:close/>
                <a:moveTo>
                  <a:pt x="0" y="80"/>
                </a:moveTo>
                <a:lnTo>
                  <a:pt x="0" y="94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93" y="320"/>
                </a:lnTo>
                <a:lnTo>
                  <a:pt x="107" y="320"/>
                </a:lnTo>
                <a:lnTo>
                  <a:pt x="107" y="307"/>
                </a:lnTo>
                <a:lnTo>
                  <a:pt x="107" y="94"/>
                </a:lnTo>
                <a:lnTo>
                  <a:pt x="107" y="80"/>
                </a:lnTo>
                <a:lnTo>
                  <a:pt x="93" y="80"/>
                </a:lnTo>
                <a:lnTo>
                  <a:pt x="13" y="80"/>
                </a:lnTo>
                <a:lnTo>
                  <a:pt x="0" y="80"/>
                </a:lnTo>
                <a:close/>
                <a:moveTo>
                  <a:pt x="27" y="107"/>
                </a:moveTo>
                <a:lnTo>
                  <a:pt x="80" y="107"/>
                </a:lnTo>
                <a:lnTo>
                  <a:pt x="80" y="294"/>
                </a:lnTo>
                <a:lnTo>
                  <a:pt x="27" y="294"/>
                </a:lnTo>
                <a:lnTo>
                  <a:pt x="27" y="107"/>
                </a:lnTo>
                <a:close/>
                <a:moveTo>
                  <a:pt x="120" y="160"/>
                </a:moveTo>
                <a:lnTo>
                  <a:pt x="120" y="174"/>
                </a:lnTo>
                <a:lnTo>
                  <a:pt x="120" y="307"/>
                </a:lnTo>
                <a:lnTo>
                  <a:pt x="120" y="320"/>
                </a:lnTo>
                <a:lnTo>
                  <a:pt x="133" y="320"/>
                </a:lnTo>
                <a:lnTo>
                  <a:pt x="213" y="320"/>
                </a:lnTo>
                <a:lnTo>
                  <a:pt x="227" y="320"/>
                </a:lnTo>
                <a:lnTo>
                  <a:pt x="227" y="307"/>
                </a:lnTo>
                <a:lnTo>
                  <a:pt x="227" y="174"/>
                </a:lnTo>
                <a:lnTo>
                  <a:pt x="227" y="160"/>
                </a:lnTo>
                <a:lnTo>
                  <a:pt x="213" y="160"/>
                </a:lnTo>
                <a:lnTo>
                  <a:pt x="133" y="160"/>
                </a:lnTo>
                <a:lnTo>
                  <a:pt x="120" y="160"/>
                </a:lnTo>
                <a:close/>
                <a:moveTo>
                  <a:pt x="147" y="187"/>
                </a:moveTo>
                <a:lnTo>
                  <a:pt x="200" y="187"/>
                </a:lnTo>
                <a:lnTo>
                  <a:pt x="200" y="294"/>
                </a:lnTo>
                <a:lnTo>
                  <a:pt x="147" y="294"/>
                </a:lnTo>
                <a:lnTo>
                  <a:pt x="147" y="18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E6E37AC-BC68-7F2C-93B1-2FE5BF1FAF4F}"/>
              </a:ext>
            </a:extLst>
          </p:cNvPr>
          <p:cNvSpPr>
            <a:spLocks noEditPoints="1"/>
          </p:cNvSpPr>
          <p:nvPr/>
        </p:nvSpPr>
        <p:spPr bwMode="auto">
          <a:xfrm>
            <a:off x="6932697" y="781843"/>
            <a:ext cx="427038" cy="325437"/>
          </a:xfrm>
          <a:custGeom>
            <a:avLst/>
            <a:gdLst>
              <a:gd name="T0" fmla="*/ 346 w 373"/>
              <a:gd name="T1" fmla="*/ 0 h 284"/>
              <a:gd name="T2" fmla="*/ 15 w 373"/>
              <a:gd name="T3" fmla="*/ 57 h 284"/>
              <a:gd name="T4" fmla="*/ 173 w 373"/>
              <a:gd name="T5" fmla="*/ 57 h 284"/>
              <a:gd name="T6" fmla="*/ 324 w 373"/>
              <a:gd name="T7" fmla="*/ 31 h 284"/>
              <a:gd name="T8" fmla="*/ 328 w 373"/>
              <a:gd name="T9" fmla="*/ 57 h 284"/>
              <a:gd name="T10" fmla="*/ 356 w 373"/>
              <a:gd name="T11" fmla="*/ 57 h 284"/>
              <a:gd name="T12" fmla="*/ 346 w 373"/>
              <a:gd name="T13" fmla="*/ 0 h 284"/>
              <a:gd name="T14" fmla="*/ 0 w 373"/>
              <a:gd name="T15" fmla="*/ 70 h 284"/>
              <a:gd name="T16" fmla="*/ 0 w 373"/>
              <a:gd name="T17" fmla="*/ 84 h 284"/>
              <a:gd name="T18" fmla="*/ 0 w 373"/>
              <a:gd name="T19" fmla="*/ 104 h 284"/>
              <a:gd name="T20" fmla="*/ 0 w 373"/>
              <a:gd name="T21" fmla="*/ 270 h 284"/>
              <a:gd name="T22" fmla="*/ 0 w 373"/>
              <a:gd name="T23" fmla="*/ 284 h 284"/>
              <a:gd name="T24" fmla="*/ 13 w 373"/>
              <a:gd name="T25" fmla="*/ 284 h 284"/>
              <a:gd name="T26" fmla="*/ 360 w 373"/>
              <a:gd name="T27" fmla="*/ 284 h 284"/>
              <a:gd name="T28" fmla="*/ 373 w 373"/>
              <a:gd name="T29" fmla="*/ 284 h 284"/>
              <a:gd name="T30" fmla="*/ 373 w 373"/>
              <a:gd name="T31" fmla="*/ 270 h 284"/>
              <a:gd name="T32" fmla="*/ 373 w 373"/>
              <a:gd name="T33" fmla="*/ 84 h 284"/>
              <a:gd name="T34" fmla="*/ 373 w 373"/>
              <a:gd name="T35" fmla="*/ 70 h 284"/>
              <a:gd name="T36" fmla="*/ 360 w 373"/>
              <a:gd name="T37" fmla="*/ 70 h 284"/>
              <a:gd name="T38" fmla="*/ 33 w 373"/>
              <a:gd name="T39" fmla="*/ 70 h 284"/>
              <a:gd name="T40" fmla="*/ 13 w 373"/>
              <a:gd name="T41" fmla="*/ 70 h 284"/>
              <a:gd name="T42" fmla="*/ 0 w 373"/>
              <a:gd name="T43" fmla="*/ 70 h 284"/>
              <a:gd name="T44" fmla="*/ 66 w 373"/>
              <a:gd name="T45" fmla="*/ 97 h 284"/>
              <a:gd name="T46" fmla="*/ 307 w 373"/>
              <a:gd name="T47" fmla="*/ 97 h 284"/>
              <a:gd name="T48" fmla="*/ 306 w 373"/>
              <a:gd name="T49" fmla="*/ 104 h 284"/>
              <a:gd name="T50" fmla="*/ 340 w 373"/>
              <a:gd name="T51" fmla="*/ 137 h 284"/>
              <a:gd name="T52" fmla="*/ 346 w 373"/>
              <a:gd name="T53" fmla="*/ 136 h 284"/>
              <a:gd name="T54" fmla="*/ 346 w 373"/>
              <a:gd name="T55" fmla="*/ 218 h 284"/>
              <a:gd name="T56" fmla="*/ 340 w 373"/>
              <a:gd name="T57" fmla="*/ 217 h 284"/>
              <a:gd name="T58" fmla="*/ 306 w 373"/>
              <a:gd name="T59" fmla="*/ 250 h 284"/>
              <a:gd name="T60" fmla="*/ 307 w 373"/>
              <a:gd name="T61" fmla="*/ 257 h 284"/>
              <a:gd name="T62" fmla="*/ 66 w 373"/>
              <a:gd name="T63" fmla="*/ 257 h 284"/>
              <a:gd name="T64" fmla="*/ 66 w 373"/>
              <a:gd name="T65" fmla="*/ 250 h 284"/>
              <a:gd name="T66" fmla="*/ 33 w 373"/>
              <a:gd name="T67" fmla="*/ 217 h 284"/>
              <a:gd name="T68" fmla="*/ 26 w 373"/>
              <a:gd name="T69" fmla="*/ 218 h 284"/>
              <a:gd name="T70" fmla="*/ 26 w 373"/>
              <a:gd name="T71" fmla="*/ 136 h 284"/>
              <a:gd name="T72" fmla="*/ 33 w 373"/>
              <a:gd name="T73" fmla="*/ 137 h 284"/>
              <a:gd name="T74" fmla="*/ 66 w 373"/>
              <a:gd name="T75" fmla="*/ 104 h 284"/>
              <a:gd name="T76" fmla="*/ 66 w 373"/>
              <a:gd name="T77" fmla="*/ 97 h 284"/>
              <a:gd name="T78" fmla="*/ 186 w 373"/>
              <a:gd name="T79" fmla="*/ 110 h 284"/>
              <a:gd name="T80" fmla="*/ 120 w 373"/>
              <a:gd name="T81" fmla="*/ 177 h 284"/>
              <a:gd name="T82" fmla="*/ 186 w 373"/>
              <a:gd name="T83" fmla="*/ 244 h 284"/>
              <a:gd name="T84" fmla="*/ 253 w 373"/>
              <a:gd name="T85" fmla="*/ 177 h 284"/>
              <a:gd name="T86" fmla="*/ 186 w 373"/>
              <a:gd name="T87" fmla="*/ 110 h 284"/>
              <a:gd name="T88" fmla="*/ 186 w 373"/>
              <a:gd name="T89" fmla="*/ 137 h 284"/>
              <a:gd name="T90" fmla="*/ 226 w 373"/>
              <a:gd name="T91" fmla="*/ 177 h 284"/>
              <a:gd name="T92" fmla="*/ 186 w 373"/>
              <a:gd name="T93" fmla="*/ 217 h 284"/>
              <a:gd name="T94" fmla="*/ 146 w 373"/>
              <a:gd name="T95" fmla="*/ 177 h 284"/>
              <a:gd name="T96" fmla="*/ 186 w 373"/>
              <a:gd name="T97" fmla="*/ 137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3" h="284">
                <a:moveTo>
                  <a:pt x="346" y="0"/>
                </a:moveTo>
                <a:lnTo>
                  <a:pt x="15" y="57"/>
                </a:lnTo>
                <a:lnTo>
                  <a:pt x="173" y="57"/>
                </a:lnTo>
                <a:lnTo>
                  <a:pt x="324" y="31"/>
                </a:lnTo>
                <a:lnTo>
                  <a:pt x="328" y="57"/>
                </a:lnTo>
                <a:lnTo>
                  <a:pt x="356" y="57"/>
                </a:lnTo>
                <a:lnTo>
                  <a:pt x="346" y="0"/>
                </a:lnTo>
                <a:close/>
                <a:moveTo>
                  <a:pt x="0" y="70"/>
                </a:moveTo>
                <a:lnTo>
                  <a:pt x="0" y="84"/>
                </a:lnTo>
                <a:lnTo>
                  <a:pt x="0" y="104"/>
                </a:lnTo>
                <a:lnTo>
                  <a:pt x="0" y="270"/>
                </a:lnTo>
                <a:lnTo>
                  <a:pt x="0" y="284"/>
                </a:lnTo>
                <a:lnTo>
                  <a:pt x="13" y="284"/>
                </a:lnTo>
                <a:lnTo>
                  <a:pt x="360" y="284"/>
                </a:lnTo>
                <a:lnTo>
                  <a:pt x="373" y="284"/>
                </a:lnTo>
                <a:lnTo>
                  <a:pt x="373" y="270"/>
                </a:lnTo>
                <a:lnTo>
                  <a:pt x="373" y="84"/>
                </a:lnTo>
                <a:lnTo>
                  <a:pt x="373" y="70"/>
                </a:lnTo>
                <a:lnTo>
                  <a:pt x="360" y="70"/>
                </a:lnTo>
                <a:lnTo>
                  <a:pt x="33" y="70"/>
                </a:lnTo>
                <a:lnTo>
                  <a:pt x="13" y="70"/>
                </a:lnTo>
                <a:lnTo>
                  <a:pt x="0" y="70"/>
                </a:lnTo>
                <a:close/>
                <a:moveTo>
                  <a:pt x="66" y="97"/>
                </a:moveTo>
                <a:lnTo>
                  <a:pt x="307" y="97"/>
                </a:lnTo>
                <a:cubicBezTo>
                  <a:pt x="307" y="99"/>
                  <a:pt x="306" y="101"/>
                  <a:pt x="306" y="104"/>
                </a:cubicBezTo>
                <a:cubicBezTo>
                  <a:pt x="306" y="122"/>
                  <a:pt x="321" y="137"/>
                  <a:pt x="340" y="137"/>
                </a:cubicBezTo>
                <a:cubicBezTo>
                  <a:pt x="342" y="137"/>
                  <a:pt x="344" y="137"/>
                  <a:pt x="346" y="136"/>
                </a:cubicBezTo>
                <a:lnTo>
                  <a:pt x="346" y="218"/>
                </a:lnTo>
                <a:cubicBezTo>
                  <a:pt x="344" y="217"/>
                  <a:pt x="342" y="217"/>
                  <a:pt x="340" y="217"/>
                </a:cubicBezTo>
                <a:cubicBezTo>
                  <a:pt x="321" y="217"/>
                  <a:pt x="306" y="232"/>
                  <a:pt x="306" y="250"/>
                </a:cubicBezTo>
                <a:cubicBezTo>
                  <a:pt x="306" y="253"/>
                  <a:pt x="307" y="255"/>
                  <a:pt x="307" y="257"/>
                </a:cubicBezTo>
                <a:lnTo>
                  <a:pt x="66" y="257"/>
                </a:lnTo>
                <a:cubicBezTo>
                  <a:pt x="66" y="255"/>
                  <a:pt x="66" y="253"/>
                  <a:pt x="66" y="250"/>
                </a:cubicBezTo>
                <a:cubicBezTo>
                  <a:pt x="66" y="232"/>
                  <a:pt x="51" y="217"/>
                  <a:pt x="33" y="217"/>
                </a:cubicBezTo>
                <a:cubicBezTo>
                  <a:pt x="31" y="217"/>
                  <a:pt x="29" y="217"/>
                  <a:pt x="26" y="218"/>
                </a:cubicBezTo>
                <a:lnTo>
                  <a:pt x="26" y="136"/>
                </a:lnTo>
                <a:cubicBezTo>
                  <a:pt x="29" y="137"/>
                  <a:pt x="31" y="137"/>
                  <a:pt x="33" y="137"/>
                </a:cubicBezTo>
                <a:cubicBezTo>
                  <a:pt x="51" y="137"/>
                  <a:pt x="66" y="122"/>
                  <a:pt x="66" y="104"/>
                </a:cubicBezTo>
                <a:cubicBezTo>
                  <a:pt x="66" y="101"/>
                  <a:pt x="66" y="99"/>
                  <a:pt x="66" y="97"/>
                </a:cubicBezTo>
                <a:close/>
                <a:moveTo>
                  <a:pt x="186" y="110"/>
                </a:moveTo>
                <a:cubicBezTo>
                  <a:pt x="150" y="110"/>
                  <a:pt x="120" y="140"/>
                  <a:pt x="120" y="177"/>
                </a:cubicBezTo>
                <a:cubicBezTo>
                  <a:pt x="120" y="214"/>
                  <a:pt x="150" y="244"/>
                  <a:pt x="186" y="244"/>
                </a:cubicBezTo>
                <a:cubicBezTo>
                  <a:pt x="223" y="244"/>
                  <a:pt x="253" y="214"/>
                  <a:pt x="253" y="177"/>
                </a:cubicBezTo>
                <a:cubicBezTo>
                  <a:pt x="253" y="140"/>
                  <a:pt x="223" y="110"/>
                  <a:pt x="186" y="110"/>
                </a:cubicBezTo>
                <a:close/>
                <a:moveTo>
                  <a:pt x="186" y="137"/>
                </a:moveTo>
                <a:cubicBezTo>
                  <a:pt x="209" y="137"/>
                  <a:pt x="226" y="155"/>
                  <a:pt x="226" y="177"/>
                </a:cubicBezTo>
                <a:cubicBezTo>
                  <a:pt x="226" y="199"/>
                  <a:pt x="209" y="217"/>
                  <a:pt x="186" y="217"/>
                </a:cubicBezTo>
                <a:cubicBezTo>
                  <a:pt x="164" y="217"/>
                  <a:pt x="146" y="199"/>
                  <a:pt x="146" y="177"/>
                </a:cubicBezTo>
                <a:cubicBezTo>
                  <a:pt x="146" y="155"/>
                  <a:pt x="164" y="137"/>
                  <a:pt x="186" y="13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91B84DFB-2B37-9DF7-B700-CA88AF96DAE8}"/>
              </a:ext>
            </a:extLst>
          </p:cNvPr>
          <p:cNvSpPr>
            <a:spLocks noEditPoints="1"/>
          </p:cNvSpPr>
          <p:nvPr/>
        </p:nvSpPr>
        <p:spPr bwMode="auto">
          <a:xfrm>
            <a:off x="7872504" y="792161"/>
            <a:ext cx="427037" cy="304800"/>
          </a:xfrm>
          <a:custGeom>
            <a:avLst/>
            <a:gdLst>
              <a:gd name="T0" fmla="*/ 40 w 373"/>
              <a:gd name="T1" fmla="*/ 0 h 267"/>
              <a:gd name="T2" fmla="*/ 0 w 373"/>
              <a:gd name="T3" fmla="*/ 40 h 267"/>
              <a:gd name="T4" fmla="*/ 0 w 373"/>
              <a:gd name="T5" fmla="*/ 227 h 267"/>
              <a:gd name="T6" fmla="*/ 40 w 373"/>
              <a:gd name="T7" fmla="*/ 267 h 267"/>
              <a:gd name="T8" fmla="*/ 333 w 373"/>
              <a:gd name="T9" fmla="*/ 267 h 267"/>
              <a:gd name="T10" fmla="*/ 373 w 373"/>
              <a:gd name="T11" fmla="*/ 227 h 267"/>
              <a:gd name="T12" fmla="*/ 373 w 373"/>
              <a:gd name="T13" fmla="*/ 40 h 267"/>
              <a:gd name="T14" fmla="*/ 333 w 373"/>
              <a:gd name="T15" fmla="*/ 0 h 267"/>
              <a:gd name="T16" fmla="*/ 40 w 373"/>
              <a:gd name="T17" fmla="*/ 0 h 267"/>
              <a:gd name="T18" fmla="*/ 40 w 373"/>
              <a:gd name="T19" fmla="*/ 27 h 267"/>
              <a:gd name="T20" fmla="*/ 333 w 373"/>
              <a:gd name="T21" fmla="*/ 27 h 267"/>
              <a:gd name="T22" fmla="*/ 346 w 373"/>
              <a:gd name="T23" fmla="*/ 40 h 267"/>
              <a:gd name="T24" fmla="*/ 346 w 373"/>
              <a:gd name="T25" fmla="*/ 67 h 267"/>
              <a:gd name="T26" fmla="*/ 40 w 373"/>
              <a:gd name="T27" fmla="*/ 67 h 267"/>
              <a:gd name="T28" fmla="*/ 40 w 373"/>
              <a:gd name="T29" fmla="*/ 93 h 267"/>
              <a:gd name="T30" fmla="*/ 346 w 373"/>
              <a:gd name="T31" fmla="*/ 93 h 267"/>
              <a:gd name="T32" fmla="*/ 346 w 373"/>
              <a:gd name="T33" fmla="*/ 227 h 267"/>
              <a:gd name="T34" fmla="*/ 333 w 373"/>
              <a:gd name="T35" fmla="*/ 240 h 267"/>
              <a:gd name="T36" fmla="*/ 40 w 373"/>
              <a:gd name="T37" fmla="*/ 240 h 267"/>
              <a:gd name="T38" fmla="*/ 26 w 373"/>
              <a:gd name="T39" fmla="*/ 227 h 267"/>
              <a:gd name="T40" fmla="*/ 26 w 373"/>
              <a:gd name="T41" fmla="*/ 40 h 267"/>
              <a:gd name="T42" fmla="*/ 40 w 373"/>
              <a:gd name="T43" fmla="*/ 2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3" h="267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227"/>
                </a:lnTo>
                <a:cubicBezTo>
                  <a:pt x="0" y="249"/>
                  <a:pt x="18" y="267"/>
                  <a:pt x="40" y="267"/>
                </a:cubicBezTo>
                <a:lnTo>
                  <a:pt x="333" y="267"/>
                </a:lnTo>
                <a:cubicBezTo>
                  <a:pt x="355" y="267"/>
                  <a:pt x="373" y="249"/>
                  <a:pt x="373" y="227"/>
                </a:cubicBezTo>
                <a:lnTo>
                  <a:pt x="373" y="40"/>
                </a:lnTo>
                <a:cubicBezTo>
                  <a:pt x="373" y="18"/>
                  <a:pt x="355" y="0"/>
                  <a:pt x="333" y="0"/>
                </a:cubicBezTo>
                <a:lnTo>
                  <a:pt x="40" y="0"/>
                </a:lnTo>
                <a:close/>
                <a:moveTo>
                  <a:pt x="40" y="27"/>
                </a:moveTo>
                <a:lnTo>
                  <a:pt x="333" y="27"/>
                </a:lnTo>
                <a:cubicBezTo>
                  <a:pt x="341" y="27"/>
                  <a:pt x="346" y="32"/>
                  <a:pt x="346" y="40"/>
                </a:cubicBezTo>
                <a:lnTo>
                  <a:pt x="346" y="67"/>
                </a:lnTo>
                <a:lnTo>
                  <a:pt x="40" y="67"/>
                </a:lnTo>
                <a:lnTo>
                  <a:pt x="40" y="93"/>
                </a:lnTo>
                <a:lnTo>
                  <a:pt x="346" y="93"/>
                </a:lnTo>
                <a:lnTo>
                  <a:pt x="346" y="227"/>
                </a:lnTo>
                <a:cubicBezTo>
                  <a:pt x="346" y="234"/>
                  <a:pt x="341" y="240"/>
                  <a:pt x="333" y="240"/>
                </a:cubicBezTo>
                <a:lnTo>
                  <a:pt x="40" y="240"/>
                </a:lnTo>
                <a:cubicBezTo>
                  <a:pt x="32" y="240"/>
                  <a:pt x="26" y="234"/>
                  <a:pt x="26" y="227"/>
                </a:cubicBezTo>
                <a:lnTo>
                  <a:pt x="26" y="40"/>
                </a:lnTo>
                <a:cubicBezTo>
                  <a:pt x="26" y="32"/>
                  <a:pt x="32" y="27"/>
                  <a:pt x="40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47269F48-73B2-3978-76AE-9DDB5AE7F8E3}"/>
              </a:ext>
            </a:extLst>
          </p:cNvPr>
          <p:cNvSpPr>
            <a:spLocks noEditPoints="1"/>
          </p:cNvSpPr>
          <p:nvPr/>
        </p:nvSpPr>
        <p:spPr bwMode="auto">
          <a:xfrm>
            <a:off x="9915154" y="777080"/>
            <a:ext cx="398462" cy="334963"/>
          </a:xfrm>
          <a:custGeom>
            <a:avLst/>
            <a:gdLst>
              <a:gd name="T0" fmla="*/ 147 w 347"/>
              <a:gd name="T1" fmla="*/ 0 h 293"/>
              <a:gd name="T2" fmla="*/ 0 w 347"/>
              <a:gd name="T3" fmla="*/ 146 h 293"/>
              <a:gd name="T4" fmla="*/ 147 w 347"/>
              <a:gd name="T5" fmla="*/ 293 h 293"/>
              <a:gd name="T6" fmla="*/ 173 w 347"/>
              <a:gd name="T7" fmla="*/ 291 h 293"/>
              <a:gd name="T8" fmla="*/ 200 w 347"/>
              <a:gd name="T9" fmla="*/ 293 h 293"/>
              <a:gd name="T10" fmla="*/ 347 w 347"/>
              <a:gd name="T11" fmla="*/ 146 h 293"/>
              <a:gd name="T12" fmla="*/ 200 w 347"/>
              <a:gd name="T13" fmla="*/ 0 h 293"/>
              <a:gd name="T14" fmla="*/ 173 w 347"/>
              <a:gd name="T15" fmla="*/ 2 h 293"/>
              <a:gd name="T16" fmla="*/ 147 w 347"/>
              <a:gd name="T17" fmla="*/ 0 h 293"/>
              <a:gd name="T18" fmla="*/ 147 w 347"/>
              <a:gd name="T19" fmla="*/ 26 h 293"/>
              <a:gd name="T20" fmla="*/ 267 w 347"/>
              <a:gd name="T21" fmla="*/ 146 h 293"/>
              <a:gd name="T22" fmla="*/ 147 w 347"/>
              <a:gd name="T23" fmla="*/ 266 h 293"/>
              <a:gd name="T24" fmla="*/ 27 w 347"/>
              <a:gd name="T25" fmla="*/ 146 h 293"/>
              <a:gd name="T26" fmla="*/ 147 w 347"/>
              <a:gd name="T27" fmla="*/ 26 h 293"/>
              <a:gd name="T28" fmla="*/ 240 w 347"/>
              <a:gd name="T29" fmla="*/ 33 h 293"/>
              <a:gd name="T30" fmla="*/ 320 w 347"/>
              <a:gd name="T31" fmla="*/ 146 h 293"/>
              <a:gd name="T32" fmla="*/ 240 w 347"/>
              <a:gd name="T33" fmla="*/ 259 h 293"/>
              <a:gd name="T34" fmla="*/ 293 w 347"/>
              <a:gd name="T35" fmla="*/ 146 h 293"/>
              <a:gd name="T36" fmla="*/ 240 w 347"/>
              <a:gd name="T37" fmla="*/ 33 h 293"/>
              <a:gd name="T38" fmla="*/ 133 w 347"/>
              <a:gd name="T39" fmla="*/ 80 h 293"/>
              <a:gd name="T40" fmla="*/ 107 w 347"/>
              <a:gd name="T41" fmla="*/ 106 h 293"/>
              <a:gd name="T42" fmla="*/ 107 w 347"/>
              <a:gd name="T43" fmla="*/ 133 h 293"/>
              <a:gd name="T44" fmla="*/ 133 w 347"/>
              <a:gd name="T45" fmla="*/ 126 h 293"/>
              <a:gd name="T46" fmla="*/ 133 w 347"/>
              <a:gd name="T47" fmla="*/ 186 h 293"/>
              <a:gd name="T48" fmla="*/ 107 w 347"/>
              <a:gd name="T49" fmla="*/ 186 h 293"/>
              <a:gd name="T50" fmla="*/ 107 w 347"/>
              <a:gd name="T51" fmla="*/ 213 h 293"/>
              <a:gd name="T52" fmla="*/ 187 w 347"/>
              <a:gd name="T53" fmla="*/ 213 h 293"/>
              <a:gd name="T54" fmla="*/ 187 w 347"/>
              <a:gd name="T55" fmla="*/ 186 h 293"/>
              <a:gd name="T56" fmla="*/ 160 w 347"/>
              <a:gd name="T57" fmla="*/ 186 h 293"/>
              <a:gd name="T58" fmla="*/ 160 w 347"/>
              <a:gd name="T59" fmla="*/ 80 h 293"/>
              <a:gd name="T60" fmla="*/ 133 w 347"/>
              <a:gd name="T61" fmla="*/ 8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47" h="293">
                <a:moveTo>
                  <a:pt x="147" y="0"/>
                </a:move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156" y="293"/>
                  <a:pt x="165" y="292"/>
                  <a:pt x="173" y="291"/>
                </a:cubicBezTo>
                <a:cubicBezTo>
                  <a:pt x="182" y="292"/>
                  <a:pt x="191" y="293"/>
                  <a:pt x="200" y="293"/>
                </a:cubicBezTo>
                <a:cubicBezTo>
                  <a:pt x="281" y="293"/>
                  <a:pt x="347" y="227"/>
                  <a:pt x="347" y="146"/>
                </a:cubicBezTo>
                <a:cubicBezTo>
                  <a:pt x="347" y="65"/>
                  <a:pt x="281" y="0"/>
                  <a:pt x="200" y="0"/>
                </a:cubicBezTo>
                <a:cubicBezTo>
                  <a:pt x="191" y="0"/>
                  <a:pt x="182" y="1"/>
                  <a:pt x="173" y="2"/>
                </a:cubicBezTo>
                <a:cubicBezTo>
                  <a:pt x="165" y="1"/>
                  <a:pt x="156" y="0"/>
                  <a:pt x="147" y="0"/>
                </a:cubicBezTo>
                <a:close/>
                <a:moveTo>
                  <a:pt x="147" y="26"/>
                </a:moveTo>
                <a:cubicBezTo>
                  <a:pt x="213" y="26"/>
                  <a:pt x="267" y="80"/>
                  <a:pt x="267" y="146"/>
                </a:cubicBezTo>
                <a:cubicBezTo>
                  <a:pt x="267" y="213"/>
                  <a:pt x="213" y="266"/>
                  <a:pt x="147" y="266"/>
                </a:cubicBezTo>
                <a:cubicBezTo>
                  <a:pt x="80" y="266"/>
                  <a:pt x="27" y="213"/>
                  <a:pt x="27" y="146"/>
                </a:cubicBezTo>
                <a:cubicBezTo>
                  <a:pt x="27" y="80"/>
                  <a:pt x="80" y="26"/>
                  <a:pt x="147" y="26"/>
                </a:cubicBezTo>
                <a:close/>
                <a:moveTo>
                  <a:pt x="240" y="33"/>
                </a:moveTo>
                <a:cubicBezTo>
                  <a:pt x="287" y="50"/>
                  <a:pt x="320" y="94"/>
                  <a:pt x="320" y="146"/>
                </a:cubicBezTo>
                <a:cubicBezTo>
                  <a:pt x="320" y="199"/>
                  <a:pt x="287" y="243"/>
                  <a:pt x="240" y="259"/>
                </a:cubicBezTo>
                <a:cubicBezTo>
                  <a:pt x="273" y="232"/>
                  <a:pt x="293" y="192"/>
                  <a:pt x="293" y="146"/>
                </a:cubicBezTo>
                <a:cubicBezTo>
                  <a:pt x="293" y="101"/>
                  <a:pt x="273" y="60"/>
                  <a:pt x="240" y="33"/>
                </a:cubicBezTo>
                <a:close/>
                <a:moveTo>
                  <a:pt x="133" y="80"/>
                </a:moveTo>
                <a:cubicBezTo>
                  <a:pt x="133" y="95"/>
                  <a:pt x="122" y="106"/>
                  <a:pt x="107" y="106"/>
                </a:cubicBezTo>
                <a:lnTo>
                  <a:pt x="107" y="133"/>
                </a:lnTo>
                <a:cubicBezTo>
                  <a:pt x="116" y="133"/>
                  <a:pt x="125" y="130"/>
                  <a:pt x="133" y="126"/>
                </a:cubicBezTo>
                <a:lnTo>
                  <a:pt x="133" y="186"/>
                </a:lnTo>
                <a:lnTo>
                  <a:pt x="107" y="186"/>
                </a:lnTo>
                <a:lnTo>
                  <a:pt x="107" y="213"/>
                </a:lnTo>
                <a:lnTo>
                  <a:pt x="187" y="213"/>
                </a:lnTo>
                <a:lnTo>
                  <a:pt x="187" y="186"/>
                </a:lnTo>
                <a:lnTo>
                  <a:pt x="160" y="186"/>
                </a:lnTo>
                <a:lnTo>
                  <a:pt x="160" y="80"/>
                </a:lnTo>
                <a:lnTo>
                  <a:pt x="133" y="8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CCB9F17-55B8-1EDE-CAE1-5AD46A7B0E8B}"/>
              </a:ext>
            </a:extLst>
          </p:cNvPr>
          <p:cNvSpPr>
            <a:spLocks noEditPoints="1"/>
          </p:cNvSpPr>
          <p:nvPr/>
        </p:nvSpPr>
        <p:spPr bwMode="auto">
          <a:xfrm>
            <a:off x="10937791" y="776286"/>
            <a:ext cx="398462" cy="336550"/>
          </a:xfrm>
          <a:custGeom>
            <a:avLst/>
            <a:gdLst>
              <a:gd name="T0" fmla="*/ 147 w 347"/>
              <a:gd name="T1" fmla="*/ 0 h 293"/>
              <a:gd name="T2" fmla="*/ 0 w 347"/>
              <a:gd name="T3" fmla="*/ 146 h 293"/>
              <a:gd name="T4" fmla="*/ 147 w 347"/>
              <a:gd name="T5" fmla="*/ 293 h 293"/>
              <a:gd name="T6" fmla="*/ 173 w 347"/>
              <a:gd name="T7" fmla="*/ 291 h 293"/>
              <a:gd name="T8" fmla="*/ 200 w 347"/>
              <a:gd name="T9" fmla="*/ 293 h 293"/>
              <a:gd name="T10" fmla="*/ 347 w 347"/>
              <a:gd name="T11" fmla="*/ 146 h 293"/>
              <a:gd name="T12" fmla="*/ 200 w 347"/>
              <a:gd name="T13" fmla="*/ 0 h 293"/>
              <a:gd name="T14" fmla="*/ 173 w 347"/>
              <a:gd name="T15" fmla="*/ 2 h 293"/>
              <a:gd name="T16" fmla="*/ 147 w 347"/>
              <a:gd name="T17" fmla="*/ 0 h 293"/>
              <a:gd name="T18" fmla="*/ 147 w 347"/>
              <a:gd name="T19" fmla="*/ 26 h 293"/>
              <a:gd name="T20" fmla="*/ 267 w 347"/>
              <a:gd name="T21" fmla="*/ 146 h 293"/>
              <a:gd name="T22" fmla="*/ 147 w 347"/>
              <a:gd name="T23" fmla="*/ 266 h 293"/>
              <a:gd name="T24" fmla="*/ 27 w 347"/>
              <a:gd name="T25" fmla="*/ 146 h 293"/>
              <a:gd name="T26" fmla="*/ 147 w 347"/>
              <a:gd name="T27" fmla="*/ 26 h 293"/>
              <a:gd name="T28" fmla="*/ 240 w 347"/>
              <a:gd name="T29" fmla="*/ 33 h 293"/>
              <a:gd name="T30" fmla="*/ 320 w 347"/>
              <a:gd name="T31" fmla="*/ 146 h 293"/>
              <a:gd name="T32" fmla="*/ 240 w 347"/>
              <a:gd name="T33" fmla="*/ 259 h 293"/>
              <a:gd name="T34" fmla="*/ 293 w 347"/>
              <a:gd name="T35" fmla="*/ 146 h 293"/>
              <a:gd name="T36" fmla="*/ 240 w 347"/>
              <a:gd name="T37" fmla="*/ 33 h 293"/>
              <a:gd name="T38" fmla="*/ 133 w 347"/>
              <a:gd name="T39" fmla="*/ 66 h 293"/>
              <a:gd name="T40" fmla="*/ 133 w 347"/>
              <a:gd name="T41" fmla="*/ 82 h 293"/>
              <a:gd name="T42" fmla="*/ 107 w 347"/>
              <a:gd name="T43" fmla="*/ 120 h 293"/>
              <a:gd name="T44" fmla="*/ 147 w 347"/>
              <a:gd name="T45" fmla="*/ 160 h 293"/>
              <a:gd name="T46" fmla="*/ 160 w 347"/>
              <a:gd name="T47" fmla="*/ 173 h 293"/>
              <a:gd name="T48" fmla="*/ 147 w 347"/>
              <a:gd name="T49" fmla="*/ 186 h 293"/>
              <a:gd name="T50" fmla="*/ 133 w 347"/>
              <a:gd name="T51" fmla="*/ 173 h 293"/>
              <a:gd name="T52" fmla="*/ 107 w 347"/>
              <a:gd name="T53" fmla="*/ 173 h 293"/>
              <a:gd name="T54" fmla="*/ 133 w 347"/>
              <a:gd name="T55" fmla="*/ 211 h 293"/>
              <a:gd name="T56" fmla="*/ 133 w 347"/>
              <a:gd name="T57" fmla="*/ 226 h 293"/>
              <a:gd name="T58" fmla="*/ 160 w 347"/>
              <a:gd name="T59" fmla="*/ 226 h 293"/>
              <a:gd name="T60" fmla="*/ 160 w 347"/>
              <a:gd name="T61" fmla="*/ 211 h 293"/>
              <a:gd name="T62" fmla="*/ 187 w 347"/>
              <a:gd name="T63" fmla="*/ 173 h 293"/>
              <a:gd name="T64" fmla="*/ 147 w 347"/>
              <a:gd name="T65" fmla="*/ 133 h 293"/>
              <a:gd name="T66" fmla="*/ 133 w 347"/>
              <a:gd name="T67" fmla="*/ 120 h 293"/>
              <a:gd name="T68" fmla="*/ 147 w 347"/>
              <a:gd name="T69" fmla="*/ 106 h 293"/>
              <a:gd name="T70" fmla="*/ 160 w 347"/>
              <a:gd name="T71" fmla="*/ 120 h 293"/>
              <a:gd name="T72" fmla="*/ 187 w 347"/>
              <a:gd name="T73" fmla="*/ 120 h 293"/>
              <a:gd name="T74" fmla="*/ 160 w 347"/>
              <a:gd name="T75" fmla="*/ 82 h 293"/>
              <a:gd name="T76" fmla="*/ 160 w 347"/>
              <a:gd name="T77" fmla="*/ 66 h 293"/>
              <a:gd name="T78" fmla="*/ 133 w 347"/>
              <a:gd name="T79" fmla="*/ 6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7" h="293">
                <a:moveTo>
                  <a:pt x="147" y="0"/>
                </a:move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156" y="293"/>
                  <a:pt x="165" y="292"/>
                  <a:pt x="173" y="291"/>
                </a:cubicBezTo>
                <a:cubicBezTo>
                  <a:pt x="182" y="292"/>
                  <a:pt x="191" y="293"/>
                  <a:pt x="200" y="293"/>
                </a:cubicBezTo>
                <a:cubicBezTo>
                  <a:pt x="281" y="293"/>
                  <a:pt x="347" y="227"/>
                  <a:pt x="347" y="146"/>
                </a:cubicBezTo>
                <a:cubicBezTo>
                  <a:pt x="347" y="65"/>
                  <a:pt x="281" y="0"/>
                  <a:pt x="200" y="0"/>
                </a:cubicBezTo>
                <a:cubicBezTo>
                  <a:pt x="191" y="0"/>
                  <a:pt x="182" y="1"/>
                  <a:pt x="173" y="2"/>
                </a:cubicBezTo>
                <a:cubicBezTo>
                  <a:pt x="165" y="1"/>
                  <a:pt x="156" y="0"/>
                  <a:pt x="147" y="0"/>
                </a:cubicBezTo>
                <a:close/>
                <a:moveTo>
                  <a:pt x="147" y="26"/>
                </a:moveTo>
                <a:cubicBezTo>
                  <a:pt x="213" y="26"/>
                  <a:pt x="267" y="80"/>
                  <a:pt x="267" y="146"/>
                </a:cubicBezTo>
                <a:cubicBezTo>
                  <a:pt x="267" y="213"/>
                  <a:pt x="213" y="266"/>
                  <a:pt x="147" y="266"/>
                </a:cubicBezTo>
                <a:cubicBezTo>
                  <a:pt x="80" y="266"/>
                  <a:pt x="27" y="213"/>
                  <a:pt x="27" y="146"/>
                </a:cubicBezTo>
                <a:cubicBezTo>
                  <a:pt x="27" y="80"/>
                  <a:pt x="80" y="26"/>
                  <a:pt x="147" y="26"/>
                </a:cubicBezTo>
                <a:close/>
                <a:moveTo>
                  <a:pt x="240" y="33"/>
                </a:moveTo>
                <a:cubicBezTo>
                  <a:pt x="287" y="50"/>
                  <a:pt x="320" y="94"/>
                  <a:pt x="320" y="146"/>
                </a:cubicBezTo>
                <a:cubicBezTo>
                  <a:pt x="320" y="199"/>
                  <a:pt x="287" y="243"/>
                  <a:pt x="240" y="259"/>
                </a:cubicBezTo>
                <a:cubicBezTo>
                  <a:pt x="273" y="232"/>
                  <a:pt x="293" y="192"/>
                  <a:pt x="293" y="146"/>
                </a:cubicBezTo>
                <a:cubicBezTo>
                  <a:pt x="293" y="101"/>
                  <a:pt x="273" y="60"/>
                  <a:pt x="240" y="33"/>
                </a:cubicBezTo>
                <a:close/>
                <a:moveTo>
                  <a:pt x="133" y="66"/>
                </a:moveTo>
                <a:lnTo>
                  <a:pt x="133" y="82"/>
                </a:lnTo>
                <a:cubicBezTo>
                  <a:pt x="118" y="88"/>
                  <a:pt x="107" y="102"/>
                  <a:pt x="107" y="120"/>
                </a:cubicBezTo>
                <a:cubicBezTo>
                  <a:pt x="107" y="142"/>
                  <a:pt x="125" y="160"/>
                  <a:pt x="147" y="160"/>
                </a:cubicBezTo>
                <a:cubicBezTo>
                  <a:pt x="154" y="160"/>
                  <a:pt x="160" y="165"/>
                  <a:pt x="160" y="173"/>
                </a:cubicBezTo>
                <a:cubicBezTo>
                  <a:pt x="160" y="181"/>
                  <a:pt x="154" y="186"/>
                  <a:pt x="147" y="186"/>
                </a:cubicBezTo>
                <a:cubicBezTo>
                  <a:pt x="139" y="186"/>
                  <a:pt x="133" y="181"/>
                  <a:pt x="133" y="173"/>
                </a:cubicBezTo>
                <a:lnTo>
                  <a:pt x="107" y="173"/>
                </a:lnTo>
                <a:cubicBezTo>
                  <a:pt x="107" y="190"/>
                  <a:pt x="118" y="205"/>
                  <a:pt x="133" y="211"/>
                </a:cubicBezTo>
                <a:lnTo>
                  <a:pt x="133" y="226"/>
                </a:lnTo>
                <a:lnTo>
                  <a:pt x="160" y="226"/>
                </a:lnTo>
                <a:lnTo>
                  <a:pt x="160" y="211"/>
                </a:lnTo>
                <a:cubicBezTo>
                  <a:pt x="175" y="205"/>
                  <a:pt x="187" y="190"/>
                  <a:pt x="187" y="173"/>
                </a:cubicBezTo>
                <a:cubicBezTo>
                  <a:pt x="187" y="151"/>
                  <a:pt x="169" y="133"/>
                  <a:pt x="147" y="133"/>
                </a:cubicBezTo>
                <a:cubicBezTo>
                  <a:pt x="139" y="133"/>
                  <a:pt x="133" y="127"/>
                  <a:pt x="133" y="120"/>
                </a:cubicBezTo>
                <a:cubicBezTo>
                  <a:pt x="133" y="112"/>
                  <a:pt x="139" y="106"/>
                  <a:pt x="147" y="106"/>
                </a:cubicBezTo>
                <a:cubicBezTo>
                  <a:pt x="154" y="106"/>
                  <a:pt x="160" y="112"/>
                  <a:pt x="160" y="120"/>
                </a:cubicBezTo>
                <a:lnTo>
                  <a:pt x="187" y="120"/>
                </a:lnTo>
                <a:cubicBezTo>
                  <a:pt x="187" y="102"/>
                  <a:pt x="175" y="88"/>
                  <a:pt x="160" y="82"/>
                </a:cubicBezTo>
                <a:lnTo>
                  <a:pt x="160" y="66"/>
                </a:lnTo>
                <a:lnTo>
                  <a:pt x="133" y="6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1EE27596-3AFB-F57D-7994-CAE59AD6A42F}"/>
              </a:ext>
            </a:extLst>
          </p:cNvPr>
          <p:cNvSpPr>
            <a:spLocks noEditPoints="1"/>
          </p:cNvSpPr>
          <p:nvPr/>
        </p:nvSpPr>
        <p:spPr bwMode="auto">
          <a:xfrm>
            <a:off x="902577" y="1560512"/>
            <a:ext cx="366713" cy="368300"/>
          </a:xfrm>
          <a:custGeom>
            <a:avLst/>
            <a:gdLst>
              <a:gd name="T0" fmla="*/ 155 w 320"/>
              <a:gd name="T1" fmla="*/ 3 h 321"/>
              <a:gd name="T2" fmla="*/ 0 w 320"/>
              <a:gd name="T3" fmla="*/ 73 h 321"/>
              <a:gd name="T4" fmla="*/ 0 w 320"/>
              <a:gd name="T5" fmla="*/ 308 h 321"/>
              <a:gd name="T6" fmla="*/ 14 w 320"/>
              <a:gd name="T7" fmla="*/ 321 h 321"/>
              <a:gd name="T8" fmla="*/ 147 w 320"/>
              <a:gd name="T9" fmla="*/ 321 h 321"/>
              <a:gd name="T10" fmla="*/ 147 w 320"/>
              <a:gd name="T11" fmla="*/ 241 h 321"/>
              <a:gd name="T12" fmla="*/ 174 w 320"/>
              <a:gd name="T13" fmla="*/ 308 h 321"/>
              <a:gd name="T14" fmla="*/ 187 w 320"/>
              <a:gd name="T15" fmla="*/ 321 h 321"/>
              <a:gd name="T16" fmla="*/ 320 w 320"/>
              <a:gd name="T17" fmla="*/ 321 h 321"/>
              <a:gd name="T18" fmla="*/ 320 w 320"/>
              <a:gd name="T19" fmla="*/ 81 h 321"/>
              <a:gd name="T20" fmla="*/ 312 w 320"/>
              <a:gd name="T21" fmla="*/ 69 h 321"/>
              <a:gd name="T22" fmla="*/ 160 w 320"/>
              <a:gd name="T23" fmla="*/ 0 h 321"/>
              <a:gd name="T24" fmla="*/ 294 w 320"/>
              <a:gd name="T25" fmla="*/ 90 h 321"/>
              <a:gd name="T26" fmla="*/ 200 w 320"/>
              <a:gd name="T27" fmla="*/ 295 h 321"/>
              <a:gd name="T28" fmla="*/ 200 w 320"/>
              <a:gd name="T29" fmla="*/ 215 h 321"/>
              <a:gd name="T30" fmla="*/ 134 w 320"/>
              <a:gd name="T31" fmla="*/ 215 h 321"/>
              <a:gd name="T32" fmla="*/ 120 w 320"/>
              <a:gd name="T33" fmla="*/ 228 h 321"/>
              <a:gd name="T34" fmla="*/ 27 w 320"/>
              <a:gd name="T35" fmla="*/ 295 h 321"/>
              <a:gd name="T36" fmla="*/ 160 w 320"/>
              <a:gd name="T37" fmla="*/ 29 h 321"/>
              <a:gd name="T38" fmla="*/ 54 w 320"/>
              <a:gd name="T39" fmla="*/ 135 h 321"/>
              <a:gd name="T40" fmla="*/ 107 w 320"/>
              <a:gd name="T41" fmla="*/ 108 h 321"/>
              <a:gd name="T42" fmla="*/ 134 w 320"/>
              <a:gd name="T43" fmla="*/ 108 h 321"/>
              <a:gd name="T44" fmla="*/ 187 w 320"/>
              <a:gd name="T45" fmla="*/ 135 h 321"/>
              <a:gd name="T46" fmla="*/ 134 w 320"/>
              <a:gd name="T47" fmla="*/ 108 h 321"/>
              <a:gd name="T48" fmla="*/ 214 w 320"/>
              <a:gd name="T49" fmla="*/ 135 h 321"/>
              <a:gd name="T50" fmla="*/ 267 w 320"/>
              <a:gd name="T51" fmla="*/ 108 h 321"/>
              <a:gd name="T52" fmla="*/ 54 w 320"/>
              <a:gd name="T53" fmla="*/ 161 h 321"/>
              <a:gd name="T54" fmla="*/ 107 w 320"/>
              <a:gd name="T55" fmla="*/ 188 h 321"/>
              <a:gd name="T56" fmla="*/ 54 w 320"/>
              <a:gd name="T57" fmla="*/ 161 h 321"/>
              <a:gd name="T58" fmla="*/ 134 w 320"/>
              <a:gd name="T59" fmla="*/ 188 h 321"/>
              <a:gd name="T60" fmla="*/ 187 w 320"/>
              <a:gd name="T61" fmla="*/ 161 h 321"/>
              <a:gd name="T62" fmla="*/ 214 w 320"/>
              <a:gd name="T63" fmla="*/ 161 h 321"/>
              <a:gd name="T64" fmla="*/ 267 w 320"/>
              <a:gd name="T65" fmla="*/ 188 h 321"/>
              <a:gd name="T66" fmla="*/ 214 w 320"/>
              <a:gd name="T67" fmla="*/ 161 h 321"/>
              <a:gd name="T68" fmla="*/ 54 w 320"/>
              <a:gd name="T69" fmla="*/ 241 h 321"/>
              <a:gd name="T70" fmla="*/ 107 w 320"/>
              <a:gd name="T71" fmla="*/ 215 h 321"/>
              <a:gd name="T72" fmla="*/ 214 w 320"/>
              <a:gd name="T73" fmla="*/ 215 h 321"/>
              <a:gd name="T74" fmla="*/ 267 w 320"/>
              <a:gd name="T75" fmla="*/ 241 h 321"/>
              <a:gd name="T76" fmla="*/ 214 w 320"/>
              <a:gd name="T77" fmla="*/ 215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20" h="321">
                <a:moveTo>
                  <a:pt x="160" y="0"/>
                </a:moveTo>
                <a:lnTo>
                  <a:pt x="155" y="3"/>
                </a:lnTo>
                <a:lnTo>
                  <a:pt x="8" y="69"/>
                </a:lnTo>
                <a:lnTo>
                  <a:pt x="0" y="73"/>
                </a:lnTo>
                <a:lnTo>
                  <a:pt x="0" y="81"/>
                </a:lnTo>
                <a:lnTo>
                  <a:pt x="0" y="308"/>
                </a:lnTo>
                <a:lnTo>
                  <a:pt x="0" y="321"/>
                </a:lnTo>
                <a:lnTo>
                  <a:pt x="14" y="321"/>
                </a:lnTo>
                <a:lnTo>
                  <a:pt x="134" y="321"/>
                </a:lnTo>
                <a:lnTo>
                  <a:pt x="147" y="321"/>
                </a:lnTo>
                <a:lnTo>
                  <a:pt x="147" y="308"/>
                </a:lnTo>
                <a:lnTo>
                  <a:pt x="147" y="241"/>
                </a:lnTo>
                <a:lnTo>
                  <a:pt x="174" y="241"/>
                </a:lnTo>
                <a:lnTo>
                  <a:pt x="174" y="308"/>
                </a:lnTo>
                <a:lnTo>
                  <a:pt x="174" y="321"/>
                </a:lnTo>
                <a:lnTo>
                  <a:pt x="187" y="321"/>
                </a:lnTo>
                <a:lnTo>
                  <a:pt x="307" y="321"/>
                </a:lnTo>
                <a:lnTo>
                  <a:pt x="320" y="321"/>
                </a:lnTo>
                <a:lnTo>
                  <a:pt x="320" y="308"/>
                </a:lnTo>
                <a:lnTo>
                  <a:pt x="320" y="81"/>
                </a:lnTo>
                <a:lnTo>
                  <a:pt x="320" y="73"/>
                </a:lnTo>
                <a:lnTo>
                  <a:pt x="312" y="69"/>
                </a:lnTo>
                <a:lnTo>
                  <a:pt x="166" y="3"/>
                </a:lnTo>
                <a:lnTo>
                  <a:pt x="160" y="0"/>
                </a:lnTo>
                <a:close/>
                <a:moveTo>
                  <a:pt x="160" y="29"/>
                </a:moveTo>
                <a:lnTo>
                  <a:pt x="294" y="90"/>
                </a:lnTo>
                <a:lnTo>
                  <a:pt x="294" y="295"/>
                </a:lnTo>
                <a:lnTo>
                  <a:pt x="200" y="295"/>
                </a:lnTo>
                <a:lnTo>
                  <a:pt x="200" y="228"/>
                </a:lnTo>
                <a:lnTo>
                  <a:pt x="200" y="215"/>
                </a:lnTo>
                <a:lnTo>
                  <a:pt x="187" y="215"/>
                </a:lnTo>
                <a:lnTo>
                  <a:pt x="134" y="215"/>
                </a:lnTo>
                <a:lnTo>
                  <a:pt x="120" y="215"/>
                </a:lnTo>
                <a:lnTo>
                  <a:pt x="120" y="228"/>
                </a:lnTo>
                <a:lnTo>
                  <a:pt x="120" y="295"/>
                </a:lnTo>
                <a:lnTo>
                  <a:pt x="27" y="295"/>
                </a:lnTo>
                <a:lnTo>
                  <a:pt x="27" y="90"/>
                </a:lnTo>
                <a:lnTo>
                  <a:pt x="160" y="29"/>
                </a:lnTo>
                <a:close/>
                <a:moveTo>
                  <a:pt x="54" y="108"/>
                </a:moveTo>
                <a:lnTo>
                  <a:pt x="54" y="135"/>
                </a:lnTo>
                <a:lnTo>
                  <a:pt x="107" y="135"/>
                </a:lnTo>
                <a:lnTo>
                  <a:pt x="107" y="108"/>
                </a:lnTo>
                <a:lnTo>
                  <a:pt x="54" y="108"/>
                </a:lnTo>
                <a:close/>
                <a:moveTo>
                  <a:pt x="134" y="108"/>
                </a:moveTo>
                <a:lnTo>
                  <a:pt x="134" y="135"/>
                </a:lnTo>
                <a:lnTo>
                  <a:pt x="187" y="135"/>
                </a:lnTo>
                <a:lnTo>
                  <a:pt x="187" y="108"/>
                </a:lnTo>
                <a:lnTo>
                  <a:pt x="134" y="108"/>
                </a:lnTo>
                <a:close/>
                <a:moveTo>
                  <a:pt x="214" y="108"/>
                </a:moveTo>
                <a:lnTo>
                  <a:pt x="214" y="135"/>
                </a:lnTo>
                <a:lnTo>
                  <a:pt x="267" y="135"/>
                </a:lnTo>
                <a:lnTo>
                  <a:pt x="267" y="108"/>
                </a:lnTo>
                <a:lnTo>
                  <a:pt x="214" y="108"/>
                </a:lnTo>
                <a:close/>
                <a:moveTo>
                  <a:pt x="54" y="161"/>
                </a:moveTo>
                <a:lnTo>
                  <a:pt x="54" y="188"/>
                </a:lnTo>
                <a:lnTo>
                  <a:pt x="107" y="188"/>
                </a:lnTo>
                <a:lnTo>
                  <a:pt x="107" y="161"/>
                </a:lnTo>
                <a:lnTo>
                  <a:pt x="54" y="161"/>
                </a:lnTo>
                <a:close/>
                <a:moveTo>
                  <a:pt x="134" y="161"/>
                </a:moveTo>
                <a:lnTo>
                  <a:pt x="134" y="188"/>
                </a:lnTo>
                <a:lnTo>
                  <a:pt x="187" y="188"/>
                </a:lnTo>
                <a:lnTo>
                  <a:pt x="187" y="161"/>
                </a:lnTo>
                <a:lnTo>
                  <a:pt x="134" y="161"/>
                </a:lnTo>
                <a:close/>
                <a:moveTo>
                  <a:pt x="214" y="161"/>
                </a:moveTo>
                <a:lnTo>
                  <a:pt x="214" y="188"/>
                </a:lnTo>
                <a:lnTo>
                  <a:pt x="267" y="188"/>
                </a:lnTo>
                <a:lnTo>
                  <a:pt x="267" y="161"/>
                </a:lnTo>
                <a:lnTo>
                  <a:pt x="214" y="161"/>
                </a:lnTo>
                <a:close/>
                <a:moveTo>
                  <a:pt x="54" y="215"/>
                </a:moveTo>
                <a:lnTo>
                  <a:pt x="54" y="241"/>
                </a:lnTo>
                <a:lnTo>
                  <a:pt x="107" y="241"/>
                </a:lnTo>
                <a:lnTo>
                  <a:pt x="107" y="215"/>
                </a:lnTo>
                <a:lnTo>
                  <a:pt x="54" y="215"/>
                </a:lnTo>
                <a:close/>
                <a:moveTo>
                  <a:pt x="214" y="215"/>
                </a:moveTo>
                <a:lnTo>
                  <a:pt x="214" y="241"/>
                </a:lnTo>
                <a:lnTo>
                  <a:pt x="267" y="241"/>
                </a:lnTo>
                <a:lnTo>
                  <a:pt x="267" y="215"/>
                </a:lnTo>
                <a:lnTo>
                  <a:pt x="214" y="21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0124AC9-744F-5EFE-EF66-4384191A93C5}"/>
              </a:ext>
            </a:extLst>
          </p:cNvPr>
          <p:cNvSpPr>
            <a:spLocks noEditPoints="1"/>
          </p:cNvSpPr>
          <p:nvPr/>
        </p:nvSpPr>
        <p:spPr bwMode="auto">
          <a:xfrm>
            <a:off x="1892383" y="1561306"/>
            <a:ext cx="368300" cy="366713"/>
          </a:xfrm>
          <a:custGeom>
            <a:avLst/>
            <a:gdLst>
              <a:gd name="T0" fmla="*/ 320 w 320"/>
              <a:gd name="T1" fmla="*/ 0 h 319"/>
              <a:gd name="T2" fmla="*/ 299 w 320"/>
              <a:gd name="T3" fmla="*/ 17 h 319"/>
              <a:gd name="T4" fmla="*/ 237 w 320"/>
              <a:gd name="T5" fmla="*/ 65 h 319"/>
              <a:gd name="T6" fmla="*/ 162 w 320"/>
              <a:gd name="T7" fmla="*/ 53 h 319"/>
              <a:gd name="T8" fmla="*/ 157 w 320"/>
              <a:gd name="T9" fmla="*/ 52 h 319"/>
              <a:gd name="T10" fmla="*/ 153 w 320"/>
              <a:gd name="T11" fmla="*/ 55 h 319"/>
              <a:gd name="T12" fmla="*/ 77 w 320"/>
              <a:gd name="T13" fmla="*/ 105 h 319"/>
              <a:gd name="T14" fmla="*/ 16 w 320"/>
              <a:gd name="T15" fmla="*/ 93 h 319"/>
              <a:gd name="T16" fmla="*/ 0 w 320"/>
              <a:gd name="T17" fmla="*/ 90 h 319"/>
              <a:gd name="T18" fmla="*/ 0 w 320"/>
              <a:gd name="T19" fmla="*/ 106 h 319"/>
              <a:gd name="T20" fmla="*/ 0 w 320"/>
              <a:gd name="T21" fmla="*/ 166 h 319"/>
              <a:gd name="T22" fmla="*/ 0 w 320"/>
              <a:gd name="T23" fmla="*/ 186 h 319"/>
              <a:gd name="T24" fmla="*/ 0 w 320"/>
              <a:gd name="T25" fmla="*/ 213 h 319"/>
              <a:gd name="T26" fmla="*/ 0 w 320"/>
              <a:gd name="T27" fmla="*/ 306 h 319"/>
              <a:gd name="T28" fmla="*/ 0 w 320"/>
              <a:gd name="T29" fmla="*/ 319 h 319"/>
              <a:gd name="T30" fmla="*/ 14 w 320"/>
              <a:gd name="T31" fmla="*/ 319 h 319"/>
              <a:gd name="T32" fmla="*/ 307 w 320"/>
              <a:gd name="T33" fmla="*/ 319 h 319"/>
              <a:gd name="T34" fmla="*/ 320 w 320"/>
              <a:gd name="T35" fmla="*/ 319 h 319"/>
              <a:gd name="T36" fmla="*/ 320 w 320"/>
              <a:gd name="T37" fmla="*/ 306 h 319"/>
              <a:gd name="T38" fmla="*/ 320 w 320"/>
              <a:gd name="T39" fmla="*/ 159 h 319"/>
              <a:gd name="T40" fmla="*/ 320 w 320"/>
              <a:gd name="T41" fmla="*/ 133 h 319"/>
              <a:gd name="T42" fmla="*/ 320 w 320"/>
              <a:gd name="T43" fmla="*/ 105 h 319"/>
              <a:gd name="T44" fmla="*/ 320 w 320"/>
              <a:gd name="T45" fmla="*/ 27 h 319"/>
              <a:gd name="T46" fmla="*/ 320 w 320"/>
              <a:gd name="T47" fmla="*/ 0 h 319"/>
              <a:gd name="T48" fmla="*/ 294 w 320"/>
              <a:gd name="T49" fmla="*/ 55 h 319"/>
              <a:gd name="T50" fmla="*/ 294 w 320"/>
              <a:gd name="T51" fmla="*/ 126 h 319"/>
              <a:gd name="T52" fmla="*/ 237 w 320"/>
              <a:gd name="T53" fmla="*/ 171 h 319"/>
              <a:gd name="T54" fmla="*/ 165 w 320"/>
              <a:gd name="T55" fmla="*/ 147 h 319"/>
              <a:gd name="T56" fmla="*/ 158 w 320"/>
              <a:gd name="T57" fmla="*/ 145 h 319"/>
              <a:gd name="T58" fmla="*/ 153 w 320"/>
              <a:gd name="T59" fmla="*/ 148 h 319"/>
              <a:gd name="T60" fmla="*/ 79 w 320"/>
              <a:gd name="T61" fmla="*/ 198 h 319"/>
              <a:gd name="T62" fmla="*/ 27 w 320"/>
              <a:gd name="T63" fmla="*/ 177 h 319"/>
              <a:gd name="T64" fmla="*/ 27 w 320"/>
              <a:gd name="T65" fmla="*/ 122 h 319"/>
              <a:gd name="T66" fmla="*/ 78 w 320"/>
              <a:gd name="T67" fmla="*/ 132 h 319"/>
              <a:gd name="T68" fmla="*/ 83 w 320"/>
              <a:gd name="T69" fmla="*/ 134 h 319"/>
              <a:gd name="T70" fmla="*/ 88 w 320"/>
              <a:gd name="T71" fmla="*/ 131 h 319"/>
              <a:gd name="T72" fmla="*/ 163 w 320"/>
              <a:gd name="T73" fmla="*/ 80 h 319"/>
              <a:gd name="T74" fmla="*/ 238 w 320"/>
              <a:gd name="T75" fmla="*/ 93 h 319"/>
              <a:gd name="T76" fmla="*/ 244 w 320"/>
              <a:gd name="T77" fmla="*/ 94 h 319"/>
              <a:gd name="T78" fmla="*/ 249 w 320"/>
              <a:gd name="T79" fmla="*/ 90 h 319"/>
              <a:gd name="T80" fmla="*/ 294 w 320"/>
              <a:gd name="T81" fmla="*/ 55 h 319"/>
              <a:gd name="T82" fmla="*/ 294 w 320"/>
              <a:gd name="T83" fmla="*/ 161 h 319"/>
              <a:gd name="T84" fmla="*/ 294 w 320"/>
              <a:gd name="T85" fmla="*/ 293 h 319"/>
              <a:gd name="T86" fmla="*/ 27 w 320"/>
              <a:gd name="T87" fmla="*/ 293 h 319"/>
              <a:gd name="T88" fmla="*/ 27 w 320"/>
              <a:gd name="T89" fmla="*/ 213 h 319"/>
              <a:gd name="T90" fmla="*/ 27 w 320"/>
              <a:gd name="T91" fmla="*/ 206 h 319"/>
              <a:gd name="T92" fmla="*/ 75 w 320"/>
              <a:gd name="T93" fmla="*/ 225 h 319"/>
              <a:gd name="T94" fmla="*/ 82 w 320"/>
              <a:gd name="T95" fmla="*/ 228 h 319"/>
              <a:gd name="T96" fmla="*/ 88 w 320"/>
              <a:gd name="T97" fmla="*/ 224 h 319"/>
              <a:gd name="T98" fmla="*/ 163 w 320"/>
              <a:gd name="T99" fmla="*/ 174 h 319"/>
              <a:gd name="T100" fmla="*/ 236 w 320"/>
              <a:gd name="T101" fmla="*/ 199 h 319"/>
              <a:gd name="T102" fmla="*/ 243 w 320"/>
              <a:gd name="T103" fmla="*/ 201 h 319"/>
              <a:gd name="T104" fmla="*/ 249 w 320"/>
              <a:gd name="T105" fmla="*/ 196 h 319"/>
              <a:gd name="T106" fmla="*/ 294 w 320"/>
              <a:gd name="T107" fmla="*/ 161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0" h="319">
                <a:moveTo>
                  <a:pt x="320" y="0"/>
                </a:moveTo>
                <a:lnTo>
                  <a:pt x="299" y="17"/>
                </a:lnTo>
                <a:lnTo>
                  <a:pt x="237" y="65"/>
                </a:lnTo>
                <a:lnTo>
                  <a:pt x="162" y="53"/>
                </a:lnTo>
                <a:lnTo>
                  <a:pt x="157" y="52"/>
                </a:lnTo>
                <a:lnTo>
                  <a:pt x="153" y="55"/>
                </a:lnTo>
                <a:lnTo>
                  <a:pt x="77" y="105"/>
                </a:lnTo>
                <a:lnTo>
                  <a:pt x="16" y="93"/>
                </a:lnTo>
                <a:lnTo>
                  <a:pt x="0" y="90"/>
                </a:lnTo>
                <a:lnTo>
                  <a:pt x="0" y="106"/>
                </a:lnTo>
                <a:lnTo>
                  <a:pt x="0" y="166"/>
                </a:lnTo>
                <a:lnTo>
                  <a:pt x="0" y="186"/>
                </a:lnTo>
                <a:lnTo>
                  <a:pt x="0" y="213"/>
                </a:lnTo>
                <a:lnTo>
                  <a:pt x="0" y="306"/>
                </a:lnTo>
                <a:lnTo>
                  <a:pt x="0" y="319"/>
                </a:lnTo>
                <a:lnTo>
                  <a:pt x="14" y="319"/>
                </a:lnTo>
                <a:lnTo>
                  <a:pt x="307" y="319"/>
                </a:lnTo>
                <a:lnTo>
                  <a:pt x="320" y="319"/>
                </a:lnTo>
                <a:lnTo>
                  <a:pt x="320" y="306"/>
                </a:lnTo>
                <a:lnTo>
                  <a:pt x="320" y="159"/>
                </a:lnTo>
                <a:lnTo>
                  <a:pt x="320" y="133"/>
                </a:lnTo>
                <a:lnTo>
                  <a:pt x="320" y="105"/>
                </a:lnTo>
                <a:lnTo>
                  <a:pt x="320" y="27"/>
                </a:lnTo>
                <a:lnTo>
                  <a:pt x="320" y="0"/>
                </a:lnTo>
                <a:close/>
                <a:moveTo>
                  <a:pt x="294" y="55"/>
                </a:moveTo>
                <a:lnTo>
                  <a:pt x="294" y="126"/>
                </a:lnTo>
                <a:lnTo>
                  <a:pt x="237" y="171"/>
                </a:lnTo>
                <a:lnTo>
                  <a:pt x="165" y="147"/>
                </a:lnTo>
                <a:lnTo>
                  <a:pt x="158" y="145"/>
                </a:lnTo>
                <a:lnTo>
                  <a:pt x="153" y="148"/>
                </a:lnTo>
                <a:lnTo>
                  <a:pt x="79" y="198"/>
                </a:lnTo>
                <a:lnTo>
                  <a:pt x="27" y="177"/>
                </a:lnTo>
                <a:lnTo>
                  <a:pt x="27" y="122"/>
                </a:lnTo>
                <a:lnTo>
                  <a:pt x="78" y="132"/>
                </a:lnTo>
                <a:lnTo>
                  <a:pt x="83" y="134"/>
                </a:lnTo>
                <a:lnTo>
                  <a:pt x="88" y="131"/>
                </a:lnTo>
                <a:lnTo>
                  <a:pt x="163" y="80"/>
                </a:lnTo>
                <a:lnTo>
                  <a:pt x="238" y="93"/>
                </a:lnTo>
                <a:lnTo>
                  <a:pt x="244" y="94"/>
                </a:lnTo>
                <a:lnTo>
                  <a:pt x="249" y="90"/>
                </a:lnTo>
                <a:lnTo>
                  <a:pt x="294" y="55"/>
                </a:lnTo>
                <a:close/>
                <a:moveTo>
                  <a:pt x="294" y="161"/>
                </a:moveTo>
                <a:lnTo>
                  <a:pt x="294" y="293"/>
                </a:lnTo>
                <a:lnTo>
                  <a:pt x="27" y="293"/>
                </a:lnTo>
                <a:lnTo>
                  <a:pt x="27" y="213"/>
                </a:lnTo>
                <a:lnTo>
                  <a:pt x="27" y="206"/>
                </a:lnTo>
                <a:lnTo>
                  <a:pt x="75" y="225"/>
                </a:lnTo>
                <a:lnTo>
                  <a:pt x="82" y="228"/>
                </a:lnTo>
                <a:lnTo>
                  <a:pt x="88" y="224"/>
                </a:lnTo>
                <a:lnTo>
                  <a:pt x="163" y="174"/>
                </a:lnTo>
                <a:lnTo>
                  <a:pt x="236" y="199"/>
                </a:lnTo>
                <a:lnTo>
                  <a:pt x="243" y="201"/>
                </a:lnTo>
                <a:lnTo>
                  <a:pt x="249" y="196"/>
                </a:lnTo>
                <a:lnTo>
                  <a:pt x="294" y="16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E753D166-63F6-6623-38B7-AC12F70A348A}"/>
              </a:ext>
            </a:extLst>
          </p:cNvPr>
          <p:cNvSpPr>
            <a:spLocks noEditPoints="1"/>
          </p:cNvSpPr>
          <p:nvPr/>
        </p:nvSpPr>
        <p:spPr bwMode="auto">
          <a:xfrm>
            <a:off x="2897270" y="1545431"/>
            <a:ext cx="376238" cy="398462"/>
          </a:xfrm>
          <a:custGeom>
            <a:avLst/>
            <a:gdLst>
              <a:gd name="T0" fmla="*/ 147 w 328"/>
              <a:gd name="T1" fmla="*/ 0 h 347"/>
              <a:gd name="T2" fmla="*/ 0 w 328"/>
              <a:gd name="T3" fmla="*/ 147 h 347"/>
              <a:gd name="T4" fmla="*/ 22 w 328"/>
              <a:gd name="T5" fmla="*/ 221 h 347"/>
              <a:gd name="T6" fmla="*/ 40 w 328"/>
              <a:gd name="T7" fmla="*/ 281 h 347"/>
              <a:gd name="T8" fmla="*/ 40 w 328"/>
              <a:gd name="T9" fmla="*/ 347 h 347"/>
              <a:gd name="T10" fmla="*/ 67 w 328"/>
              <a:gd name="T11" fmla="*/ 347 h 347"/>
              <a:gd name="T12" fmla="*/ 67 w 328"/>
              <a:gd name="T13" fmla="*/ 281 h 347"/>
              <a:gd name="T14" fmla="*/ 46 w 328"/>
              <a:gd name="T15" fmla="*/ 210 h 347"/>
              <a:gd name="T16" fmla="*/ 27 w 328"/>
              <a:gd name="T17" fmla="*/ 147 h 347"/>
              <a:gd name="T18" fmla="*/ 147 w 328"/>
              <a:gd name="T19" fmla="*/ 27 h 347"/>
              <a:gd name="T20" fmla="*/ 242 w 328"/>
              <a:gd name="T21" fmla="*/ 70 h 347"/>
              <a:gd name="T22" fmla="*/ 262 w 328"/>
              <a:gd name="T23" fmla="*/ 112 h 347"/>
              <a:gd name="T24" fmla="*/ 262 w 328"/>
              <a:gd name="T25" fmla="*/ 114 h 347"/>
              <a:gd name="T26" fmla="*/ 263 w 328"/>
              <a:gd name="T27" fmla="*/ 115 h 347"/>
              <a:gd name="T28" fmla="*/ 299 w 328"/>
              <a:gd name="T29" fmla="*/ 187 h 347"/>
              <a:gd name="T30" fmla="*/ 300 w 328"/>
              <a:gd name="T31" fmla="*/ 191 h 347"/>
              <a:gd name="T32" fmla="*/ 299 w 328"/>
              <a:gd name="T33" fmla="*/ 191 h 347"/>
              <a:gd name="T34" fmla="*/ 299 w 328"/>
              <a:gd name="T35" fmla="*/ 191 h 347"/>
              <a:gd name="T36" fmla="*/ 277 w 328"/>
              <a:gd name="T37" fmla="*/ 198 h 347"/>
              <a:gd name="T38" fmla="*/ 267 w 328"/>
              <a:gd name="T39" fmla="*/ 200 h 347"/>
              <a:gd name="T40" fmla="*/ 267 w 328"/>
              <a:gd name="T41" fmla="*/ 211 h 347"/>
              <a:gd name="T42" fmla="*/ 267 w 328"/>
              <a:gd name="T43" fmla="*/ 240 h 347"/>
              <a:gd name="T44" fmla="*/ 254 w 328"/>
              <a:gd name="T45" fmla="*/ 267 h 347"/>
              <a:gd name="T46" fmla="*/ 227 w 328"/>
              <a:gd name="T47" fmla="*/ 280 h 347"/>
              <a:gd name="T48" fmla="*/ 214 w 328"/>
              <a:gd name="T49" fmla="*/ 280 h 347"/>
              <a:gd name="T50" fmla="*/ 200 w 328"/>
              <a:gd name="T51" fmla="*/ 280 h 347"/>
              <a:gd name="T52" fmla="*/ 200 w 328"/>
              <a:gd name="T53" fmla="*/ 293 h 347"/>
              <a:gd name="T54" fmla="*/ 200 w 328"/>
              <a:gd name="T55" fmla="*/ 347 h 347"/>
              <a:gd name="T56" fmla="*/ 227 w 328"/>
              <a:gd name="T57" fmla="*/ 347 h 347"/>
              <a:gd name="T58" fmla="*/ 227 w 328"/>
              <a:gd name="T59" fmla="*/ 307 h 347"/>
              <a:gd name="T60" fmla="*/ 273 w 328"/>
              <a:gd name="T61" fmla="*/ 286 h 347"/>
              <a:gd name="T62" fmla="*/ 294 w 328"/>
              <a:gd name="T63" fmla="*/ 240 h 347"/>
              <a:gd name="T64" fmla="*/ 294 w 328"/>
              <a:gd name="T65" fmla="*/ 220 h 347"/>
              <a:gd name="T66" fmla="*/ 306 w 328"/>
              <a:gd name="T67" fmla="*/ 217 h 347"/>
              <a:gd name="T68" fmla="*/ 307 w 328"/>
              <a:gd name="T69" fmla="*/ 217 h 347"/>
              <a:gd name="T70" fmla="*/ 307 w 328"/>
              <a:gd name="T71" fmla="*/ 216 h 347"/>
              <a:gd name="T72" fmla="*/ 325 w 328"/>
              <a:gd name="T73" fmla="*/ 199 h 347"/>
              <a:gd name="T74" fmla="*/ 323 w 328"/>
              <a:gd name="T75" fmla="*/ 176 h 347"/>
              <a:gd name="T76" fmla="*/ 323 w 328"/>
              <a:gd name="T77" fmla="*/ 176 h 347"/>
              <a:gd name="T78" fmla="*/ 323 w 328"/>
              <a:gd name="T79" fmla="*/ 175 h 347"/>
              <a:gd name="T80" fmla="*/ 287 w 328"/>
              <a:gd name="T81" fmla="*/ 104 h 347"/>
              <a:gd name="T82" fmla="*/ 287 w 328"/>
              <a:gd name="T83" fmla="*/ 103 h 347"/>
              <a:gd name="T84" fmla="*/ 262 w 328"/>
              <a:gd name="T85" fmla="*/ 53 h 347"/>
              <a:gd name="T86" fmla="*/ 147 w 328"/>
              <a:gd name="T87" fmla="*/ 0 h 347"/>
              <a:gd name="T88" fmla="*/ 134 w 328"/>
              <a:gd name="T89" fmla="*/ 80 h 347"/>
              <a:gd name="T90" fmla="*/ 134 w 328"/>
              <a:gd name="T91" fmla="*/ 173 h 347"/>
              <a:gd name="T92" fmla="*/ 160 w 328"/>
              <a:gd name="T93" fmla="*/ 173 h 347"/>
              <a:gd name="T94" fmla="*/ 160 w 328"/>
              <a:gd name="T95" fmla="*/ 80 h 347"/>
              <a:gd name="T96" fmla="*/ 134 w 328"/>
              <a:gd name="T97" fmla="*/ 80 h 347"/>
              <a:gd name="T98" fmla="*/ 134 w 328"/>
              <a:gd name="T99" fmla="*/ 200 h 347"/>
              <a:gd name="T100" fmla="*/ 134 w 328"/>
              <a:gd name="T101" fmla="*/ 227 h 347"/>
              <a:gd name="T102" fmla="*/ 160 w 328"/>
              <a:gd name="T103" fmla="*/ 227 h 347"/>
              <a:gd name="T104" fmla="*/ 160 w 328"/>
              <a:gd name="T105" fmla="*/ 200 h 347"/>
              <a:gd name="T106" fmla="*/ 134 w 328"/>
              <a:gd name="T107" fmla="*/ 20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8" h="347">
                <a:moveTo>
                  <a:pt x="147" y="0"/>
                </a:moveTo>
                <a:cubicBezTo>
                  <a:pt x="66" y="0"/>
                  <a:pt x="0" y="66"/>
                  <a:pt x="0" y="147"/>
                </a:cubicBezTo>
                <a:cubicBezTo>
                  <a:pt x="0" y="176"/>
                  <a:pt x="12" y="200"/>
                  <a:pt x="22" y="221"/>
                </a:cubicBezTo>
                <a:cubicBezTo>
                  <a:pt x="32" y="243"/>
                  <a:pt x="40" y="262"/>
                  <a:pt x="40" y="281"/>
                </a:cubicBezTo>
                <a:lnTo>
                  <a:pt x="40" y="347"/>
                </a:lnTo>
                <a:lnTo>
                  <a:pt x="67" y="347"/>
                </a:lnTo>
                <a:lnTo>
                  <a:pt x="67" y="281"/>
                </a:lnTo>
                <a:cubicBezTo>
                  <a:pt x="67" y="254"/>
                  <a:pt x="56" y="231"/>
                  <a:pt x="46" y="210"/>
                </a:cubicBezTo>
                <a:cubicBezTo>
                  <a:pt x="36" y="189"/>
                  <a:pt x="27" y="168"/>
                  <a:pt x="27" y="147"/>
                </a:cubicBezTo>
                <a:cubicBezTo>
                  <a:pt x="27" y="81"/>
                  <a:pt x="81" y="27"/>
                  <a:pt x="147" y="27"/>
                </a:cubicBezTo>
                <a:cubicBezTo>
                  <a:pt x="198" y="27"/>
                  <a:pt x="225" y="48"/>
                  <a:pt x="242" y="70"/>
                </a:cubicBezTo>
                <a:cubicBezTo>
                  <a:pt x="258" y="91"/>
                  <a:pt x="262" y="112"/>
                  <a:pt x="262" y="112"/>
                </a:cubicBezTo>
                <a:lnTo>
                  <a:pt x="262" y="114"/>
                </a:lnTo>
                <a:lnTo>
                  <a:pt x="263" y="115"/>
                </a:lnTo>
                <a:lnTo>
                  <a:pt x="299" y="187"/>
                </a:lnTo>
                <a:cubicBezTo>
                  <a:pt x="300" y="189"/>
                  <a:pt x="300" y="191"/>
                  <a:pt x="300" y="191"/>
                </a:cubicBezTo>
                <a:lnTo>
                  <a:pt x="299" y="191"/>
                </a:lnTo>
                <a:lnTo>
                  <a:pt x="299" y="191"/>
                </a:lnTo>
                <a:cubicBezTo>
                  <a:pt x="292" y="194"/>
                  <a:pt x="277" y="198"/>
                  <a:pt x="277" y="198"/>
                </a:cubicBezTo>
                <a:lnTo>
                  <a:pt x="267" y="200"/>
                </a:lnTo>
                <a:lnTo>
                  <a:pt x="267" y="211"/>
                </a:lnTo>
                <a:lnTo>
                  <a:pt x="267" y="240"/>
                </a:lnTo>
                <a:cubicBezTo>
                  <a:pt x="267" y="249"/>
                  <a:pt x="262" y="259"/>
                  <a:pt x="254" y="267"/>
                </a:cubicBezTo>
                <a:cubicBezTo>
                  <a:pt x="246" y="275"/>
                  <a:pt x="236" y="280"/>
                  <a:pt x="227" y="280"/>
                </a:cubicBezTo>
                <a:lnTo>
                  <a:pt x="214" y="280"/>
                </a:lnTo>
                <a:lnTo>
                  <a:pt x="200" y="280"/>
                </a:lnTo>
                <a:lnTo>
                  <a:pt x="200" y="293"/>
                </a:lnTo>
                <a:lnTo>
                  <a:pt x="200" y="347"/>
                </a:lnTo>
                <a:lnTo>
                  <a:pt x="227" y="347"/>
                </a:lnTo>
                <a:lnTo>
                  <a:pt x="227" y="307"/>
                </a:lnTo>
                <a:cubicBezTo>
                  <a:pt x="245" y="307"/>
                  <a:pt x="261" y="298"/>
                  <a:pt x="273" y="286"/>
                </a:cubicBezTo>
                <a:cubicBezTo>
                  <a:pt x="285" y="274"/>
                  <a:pt x="294" y="258"/>
                  <a:pt x="294" y="240"/>
                </a:cubicBezTo>
                <a:lnTo>
                  <a:pt x="294" y="220"/>
                </a:lnTo>
                <a:cubicBezTo>
                  <a:pt x="298" y="219"/>
                  <a:pt x="301" y="219"/>
                  <a:pt x="306" y="217"/>
                </a:cubicBezTo>
                <a:cubicBezTo>
                  <a:pt x="307" y="217"/>
                  <a:pt x="307" y="217"/>
                  <a:pt x="307" y="217"/>
                </a:cubicBezTo>
                <a:lnTo>
                  <a:pt x="307" y="216"/>
                </a:lnTo>
                <a:cubicBezTo>
                  <a:pt x="316" y="214"/>
                  <a:pt x="323" y="206"/>
                  <a:pt x="325" y="199"/>
                </a:cubicBezTo>
                <a:cubicBezTo>
                  <a:pt x="328" y="191"/>
                  <a:pt x="326" y="183"/>
                  <a:pt x="323" y="176"/>
                </a:cubicBezTo>
                <a:lnTo>
                  <a:pt x="323" y="176"/>
                </a:lnTo>
                <a:lnTo>
                  <a:pt x="323" y="175"/>
                </a:lnTo>
                <a:lnTo>
                  <a:pt x="287" y="104"/>
                </a:lnTo>
                <a:lnTo>
                  <a:pt x="287" y="103"/>
                </a:lnTo>
                <a:cubicBezTo>
                  <a:pt x="286" y="99"/>
                  <a:pt x="281" y="77"/>
                  <a:pt x="262" y="53"/>
                </a:cubicBezTo>
                <a:cubicBezTo>
                  <a:pt x="242" y="27"/>
                  <a:pt x="206" y="0"/>
                  <a:pt x="147" y="0"/>
                </a:cubicBezTo>
                <a:close/>
                <a:moveTo>
                  <a:pt x="134" y="80"/>
                </a:moveTo>
                <a:lnTo>
                  <a:pt x="134" y="173"/>
                </a:lnTo>
                <a:lnTo>
                  <a:pt x="160" y="173"/>
                </a:lnTo>
                <a:lnTo>
                  <a:pt x="160" y="80"/>
                </a:lnTo>
                <a:lnTo>
                  <a:pt x="134" y="80"/>
                </a:lnTo>
                <a:close/>
                <a:moveTo>
                  <a:pt x="134" y="200"/>
                </a:moveTo>
                <a:lnTo>
                  <a:pt x="134" y="227"/>
                </a:lnTo>
                <a:lnTo>
                  <a:pt x="160" y="227"/>
                </a:lnTo>
                <a:lnTo>
                  <a:pt x="160" y="200"/>
                </a:lnTo>
                <a:lnTo>
                  <a:pt x="134" y="2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18C5479-AE64-2702-CB30-33FF7BF5C6E8}"/>
              </a:ext>
            </a:extLst>
          </p:cNvPr>
          <p:cNvSpPr>
            <a:spLocks noEditPoints="1"/>
          </p:cNvSpPr>
          <p:nvPr/>
        </p:nvSpPr>
        <p:spPr bwMode="auto">
          <a:xfrm>
            <a:off x="3938671" y="1541462"/>
            <a:ext cx="385763" cy="406400"/>
          </a:xfrm>
          <a:custGeom>
            <a:avLst/>
            <a:gdLst>
              <a:gd name="T0" fmla="*/ 160 w 337"/>
              <a:gd name="T1" fmla="*/ 7 h 354"/>
              <a:gd name="T2" fmla="*/ 74 w 337"/>
              <a:gd name="T3" fmla="*/ 35 h 354"/>
              <a:gd name="T4" fmla="*/ 61 w 337"/>
              <a:gd name="T5" fmla="*/ 44 h 354"/>
              <a:gd name="T6" fmla="*/ 9 w 337"/>
              <a:gd name="T7" fmla="*/ 117 h 354"/>
              <a:gd name="T8" fmla="*/ 4 w 337"/>
              <a:gd name="T9" fmla="*/ 133 h 354"/>
              <a:gd name="T10" fmla="*/ 4 w 337"/>
              <a:gd name="T11" fmla="*/ 222 h 354"/>
              <a:gd name="T12" fmla="*/ 9 w 337"/>
              <a:gd name="T13" fmla="*/ 238 h 354"/>
              <a:gd name="T14" fmla="*/ 61 w 337"/>
              <a:gd name="T15" fmla="*/ 310 h 354"/>
              <a:gd name="T16" fmla="*/ 74 w 337"/>
              <a:gd name="T17" fmla="*/ 320 h 354"/>
              <a:gd name="T18" fmla="*/ 160 w 337"/>
              <a:gd name="T19" fmla="*/ 348 h 354"/>
              <a:gd name="T20" fmla="*/ 177 w 337"/>
              <a:gd name="T21" fmla="*/ 348 h 354"/>
              <a:gd name="T22" fmla="*/ 263 w 337"/>
              <a:gd name="T23" fmla="*/ 320 h 354"/>
              <a:gd name="T24" fmla="*/ 276 w 337"/>
              <a:gd name="T25" fmla="*/ 310 h 354"/>
              <a:gd name="T26" fmla="*/ 328 w 337"/>
              <a:gd name="T27" fmla="*/ 238 h 354"/>
              <a:gd name="T28" fmla="*/ 333 w 337"/>
              <a:gd name="T29" fmla="*/ 222 h 354"/>
              <a:gd name="T30" fmla="*/ 333 w 337"/>
              <a:gd name="T31" fmla="*/ 133 h 354"/>
              <a:gd name="T32" fmla="*/ 328 w 337"/>
              <a:gd name="T33" fmla="*/ 117 h 354"/>
              <a:gd name="T34" fmla="*/ 276 w 337"/>
              <a:gd name="T35" fmla="*/ 44 h 354"/>
              <a:gd name="T36" fmla="*/ 263 w 337"/>
              <a:gd name="T37" fmla="*/ 35 h 354"/>
              <a:gd name="T38" fmla="*/ 177 w 337"/>
              <a:gd name="T39" fmla="*/ 7 h 354"/>
              <a:gd name="T40" fmla="*/ 168 w 337"/>
              <a:gd name="T41" fmla="*/ 34 h 354"/>
              <a:gd name="T42" fmla="*/ 205 w 337"/>
              <a:gd name="T43" fmla="*/ 64 h 354"/>
              <a:gd name="T44" fmla="*/ 253 w 337"/>
              <a:gd name="T45" fmla="*/ 62 h 354"/>
              <a:gd name="T46" fmla="*/ 265 w 337"/>
              <a:gd name="T47" fmla="*/ 107 h 354"/>
              <a:gd name="T48" fmla="*/ 304 w 337"/>
              <a:gd name="T49" fmla="*/ 133 h 354"/>
              <a:gd name="T50" fmla="*/ 288 w 337"/>
              <a:gd name="T51" fmla="*/ 177 h 354"/>
              <a:gd name="T52" fmla="*/ 304 w 337"/>
              <a:gd name="T53" fmla="*/ 222 h 354"/>
              <a:gd name="T54" fmla="*/ 265 w 337"/>
              <a:gd name="T55" fmla="*/ 248 h 354"/>
              <a:gd name="T56" fmla="*/ 253 w 337"/>
              <a:gd name="T57" fmla="*/ 293 h 354"/>
              <a:gd name="T58" fmla="*/ 205 w 337"/>
              <a:gd name="T59" fmla="*/ 290 h 354"/>
              <a:gd name="T60" fmla="*/ 168 w 337"/>
              <a:gd name="T61" fmla="*/ 320 h 354"/>
              <a:gd name="T62" fmla="*/ 131 w 337"/>
              <a:gd name="T63" fmla="*/ 290 h 354"/>
              <a:gd name="T64" fmla="*/ 84 w 337"/>
              <a:gd name="T65" fmla="*/ 293 h 354"/>
              <a:gd name="T66" fmla="*/ 72 w 337"/>
              <a:gd name="T67" fmla="*/ 248 h 354"/>
              <a:gd name="T68" fmla="*/ 33 w 337"/>
              <a:gd name="T69" fmla="*/ 222 h 354"/>
              <a:gd name="T70" fmla="*/ 49 w 337"/>
              <a:gd name="T71" fmla="*/ 177 h 354"/>
              <a:gd name="T72" fmla="*/ 33 w 337"/>
              <a:gd name="T73" fmla="*/ 133 h 354"/>
              <a:gd name="T74" fmla="*/ 72 w 337"/>
              <a:gd name="T75" fmla="*/ 107 h 354"/>
              <a:gd name="T76" fmla="*/ 84 w 337"/>
              <a:gd name="T77" fmla="*/ 62 h 354"/>
              <a:gd name="T78" fmla="*/ 131 w 337"/>
              <a:gd name="T79" fmla="*/ 64 h 354"/>
              <a:gd name="T80" fmla="*/ 168 w 337"/>
              <a:gd name="T81" fmla="*/ 34 h 354"/>
              <a:gd name="T82" fmla="*/ 155 w 337"/>
              <a:gd name="T83" fmla="*/ 212 h 354"/>
              <a:gd name="T84" fmla="*/ 92 w 337"/>
              <a:gd name="T85" fmla="*/ 187 h 354"/>
              <a:gd name="T86" fmla="*/ 155 w 337"/>
              <a:gd name="T87" fmla="*/ 249 h 354"/>
              <a:gd name="T88" fmla="*/ 258 w 337"/>
              <a:gd name="T89" fmla="*/ 14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37" h="354">
                <a:moveTo>
                  <a:pt x="168" y="0"/>
                </a:moveTo>
                <a:lnTo>
                  <a:pt x="160" y="7"/>
                </a:lnTo>
                <a:lnTo>
                  <a:pt x="123" y="37"/>
                </a:lnTo>
                <a:lnTo>
                  <a:pt x="74" y="35"/>
                </a:lnTo>
                <a:lnTo>
                  <a:pt x="63" y="34"/>
                </a:lnTo>
                <a:lnTo>
                  <a:pt x="61" y="44"/>
                </a:lnTo>
                <a:lnTo>
                  <a:pt x="49" y="91"/>
                </a:lnTo>
                <a:lnTo>
                  <a:pt x="9" y="117"/>
                </a:lnTo>
                <a:lnTo>
                  <a:pt x="0" y="123"/>
                </a:lnTo>
                <a:lnTo>
                  <a:pt x="4" y="133"/>
                </a:lnTo>
                <a:lnTo>
                  <a:pt x="21" y="177"/>
                </a:lnTo>
                <a:lnTo>
                  <a:pt x="4" y="222"/>
                </a:lnTo>
                <a:lnTo>
                  <a:pt x="0" y="232"/>
                </a:lnTo>
                <a:lnTo>
                  <a:pt x="9" y="238"/>
                </a:lnTo>
                <a:lnTo>
                  <a:pt x="49" y="264"/>
                </a:lnTo>
                <a:lnTo>
                  <a:pt x="61" y="310"/>
                </a:lnTo>
                <a:lnTo>
                  <a:pt x="63" y="321"/>
                </a:lnTo>
                <a:lnTo>
                  <a:pt x="74" y="320"/>
                </a:lnTo>
                <a:lnTo>
                  <a:pt x="123" y="318"/>
                </a:lnTo>
                <a:lnTo>
                  <a:pt x="160" y="348"/>
                </a:lnTo>
                <a:lnTo>
                  <a:pt x="168" y="354"/>
                </a:lnTo>
                <a:lnTo>
                  <a:pt x="177" y="348"/>
                </a:lnTo>
                <a:lnTo>
                  <a:pt x="214" y="318"/>
                </a:lnTo>
                <a:lnTo>
                  <a:pt x="263" y="320"/>
                </a:lnTo>
                <a:lnTo>
                  <a:pt x="273" y="321"/>
                </a:lnTo>
                <a:lnTo>
                  <a:pt x="276" y="310"/>
                </a:lnTo>
                <a:lnTo>
                  <a:pt x="288" y="264"/>
                </a:lnTo>
                <a:lnTo>
                  <a:pt x="328" y="238"/>
                </a:lnTo>
                <a:lnTo>
                  <a:pt x="337" y="232"/>
                </a:lnTo>
                <a:lnTo>
                  <a:pt x="333" y="222"/>
                </a:lnTo>
                <a:lnTo>
                  <a:pt x="316" y="177"/>
                </a:lnTo>
                <a:lnTo>
                  <a:pt x="333" y="133"/>
                </a:lnTo>
                <a:lnTo>
                  <a:pt x="337" y="123"/>
                </a:lnTo>
                <a:lnTo>
                  <a:pt x="328" y="117"/>
                </a:lnTo>
                <a:lnTo>
                  <a:pt x="288" y="91"/>
                </a:lnTo>
                <a:lnTo>
                  <a:pt x="276" y="44"/>
                </a:lnTo>
                <a:lnTo>
                  <a:pt x="273" y="34"/>
                </a:lnTo>
                <a:lnTo>
                  <a:pt x="263" y="35"/>
                </a:lnTo>
                <a:lnTo>
                  <a:pt x="214" y="37"/>
                </a:lnTo>
                <a:lnTo>
                  <a:pt x="177" y="7"/>
                </a:lnTo>
                <a:lnTo>
                  <a:pt x="168" y="0"/>
                </a:lnTo>
                <a:close/>
                <a:moveTo>
                  <a:pt x="168" y="34"/>
                </a:moveTo>
                <a:lnTo>
                  <a:pt x="201" y="61"/>
                </a:lnTo>
                <a:lnTo>
                  <a:pt x="205" y="64"/>
                </a:lnTo>
                <a:lnTo>
                  <a:pt x="210" y="64"/>
                </a:lnTo>
                <a:lnTo>
                  <a:pt x="253" y="62"/>
                </a:lnTo>
                <a:lnTo>
                  <a:pt x="263" y="102"/>
                </a:lnTo>
                <a:lnTo>
                  <a:pt x="265" y="107"/>
                </a:lnTo>
                <a:lnTo>
                  <a:pt x="269" y="110"/>
                </a:lnTo>
                <a:lnTo>
                  <a:pt x="304" y="133"/>
                </a:lnTo>
                <a:lnTo>
                  <a:pt x="289" y="173"/>
                </a:lnTo>
                <a:lnTo>
                  <a:pt x="288" y="177"/>
                </a:lnTo>
                <a:lnTo>
                  <a:pt x="289" y="182"/>
                </a:lnTo>
                <a:lnTo>
                  <a:pt x="304" y="222"/>
                </a:lnTo>
                <a:lnTo>
                  <a:pt x="269" y="245"/>
                </a:lnTo>
                <a:lnTo>
                  <a:pt x="265" y="248"/>
                </a:lnTo>
                <a:lnTo>
                  <a:pt x="263" y="253"/>
                </a:lnTo>
                <a:lnTo>
                  <a:pt x="253" y="293"/>
                </a:lnTo>
                <a:lnTo>
                  <a:pt x="210" y="291"/>
                </a:lnTo>
                <a:lnTo>
                  <a:pt x="205" y="290"/>
                </a:lnTo>
                <a:lnTo>
                  <a:pt x="201" y="294"/>
                </a:lnTo>
                <a:lnTo>
                  <a:pt x="168" y="320"/>
                </a:lnTo>
                <a:lnTo>
                  <a:pt x="135" y="294"/>
                </a:lnTo>
                <a:lnTo>
                  <a:pt x="131" y="290"/>
                </a:lnTo>
                <a:lnTo>
                  <a:pt x="126" y="291"/>
                </a:lnTo>
                <a:lnTo>
                  <a:pt x="84" y="293"/>
                </a:lnTo>
                <a:lnTo>
                  <a:pt x="73" y="253"/>
                </a:lnTo>
                <a:lnTo>
                  <a:pt x="72" y="248"/>
                </a:lnTo>
                <a:lnTo>
                  <a:pt x="68" y="245"/>
                </a:lnTo>
                <a:lnTo>
                  <a:pt x="33" y="222"/>
                </a:lnTo>
                <a:lnTo>
                  <a:pt x="48" y="182"/>
                </a:lnTo>
                <a:lnTo>
                  <a:pt x="49" y="177"/>
                </a:lnTo>
                <a:lnTo>
                  <a:pt x="48" y="173"/>
                </a:lnTo>
                <a:lnTo>
                  <a:pt x="33" y="133"/>
                </a:lnTo>
                <a:lnTo>
                  <a:pt x="68" y="110"/>
                </a:lnTo>
                <a:lnTo>
                  <a:pt x="72" y="107"/>
                </a:lnTo>
                <a:lnTo>
                  <a:pt x="73" y="102"/>
                </a:lnTo>
                <a:lnTo>
                  <a:pt x="84" y="62"/>
                </a:lnTo>
                <a:lnTo>
                  <a:pt x="126" y="64"/>
                </a:lnTo>
                <a:lnTo>
                  <a:pt x="131" y="64"/>
                </a:lnTo>
                <a:lnTo>
                  <a:pt x="135" y="61"/>
                </a:lnTo>
                <a:lnTo>
                  <a:pt x="168" y="34"/>
                </a:lnTo>
                <a:close/>
                <a:moveTo>
                  <a:pt x="239" y="128"/>
                </a:moveTo>
                <a:lnTo>
                  <a:pt x="155" y="212"/>
                </a:lnTo>
                <a:lnTo>
                  <a:pt x="111" y="168"/>
                </a:lnTo>
                <a:lnTo>
                  <a:pt x="92" y="187"/>
                </a:lnTo>
                <a:lnTo>
                  <a:pt x="145" y="240"/>
                </a:lnTo>
                <a:lnTo>
                  <a:pt x="155" y="249"/>
                </a:lnTo>
                <a:lnTo>
                  <a:pt x="165" y="240"/>
                </a:lnTo>
                <a:lnTo>
                  <a:pt x="258" y="147"/>
                </a:lnTo>
                <a:lnTo>
                  <a:pt x="239" y="12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04046DE9-E582-B651-5CB1-FE516C7E62D6}"/>
              </a:ext>
            </a:extLst>
          </p:cNvPr>
          <p:cNvSpPr>
            <a:spLocks noEditPoints="1"/>
          </p:cNvSpPr>
          <p:nvPr/>
        </p:nvSpPr>
        <p:spPr bwMode="auto">
          <a:xfrm>
            <a:off x="4966580" y="1560512"/>
            <a:ext cx="304800" cy="368300"/>
          </a:xfrm>
          <a:custGeom>
            <a:avLst/>
            <a:gdLst>
              <a:gd name="T0" fmla="*/ 0 w 267"/>
              <a:gd name="T1" fmla="*/ 0 h 320"/>
              <a:gd name="T2" fmla="*/ 0 w 267"/>
              <a:gd name="T3" fmla="*/ 14 h 320"/>
              <a:gd name="T4" fmla="*/ 0 w 267"/>
              <a:gd name="T5" fmla="*/ 254 h 320"/>
              <a:gd name="T6" fmla="*/ 0 w 267"/>
              <a:gd name="T7" fmla="*/ 267 h 320"/>
              <a:gd name="T8" fmla="*/ 13 w 267"/>
              <a:gd name="T9" fmla="*/ 267 h 320"/>
              <a:gd name="T10" fmla="*/ 53 w 267"/>
              <a:gd name="T11" fmla="*/ 267 h 320"/>
              <a:gd name="T12" fmla="*/ 53 w 267"/>
              <a:gd name="T13" fmla="*/ 307 h 320"/>
              <a:gd name="T14" fmla="*/ 53 w 267"/>
              <a:gd name="T15" fmla="*/ 320 h 320"/>
              <a:gd name="T16" fmla="*/ 67 w 267"/>
              <a:gd name="T17" fmla="*/ 320 h 320"/>
              <a:gd name="T18" fmla="*/ 253 w 267"/>
              <a:gd name="T19" fmla="*/ 320 h 320"/>
              <a:gd name="T20" fmla="*/ 267 w 267"/>
              <a:gd name="T21" fmla="*/ 320 h 320"/>
              <a:gd name="T22" fmla="*/ 267 w 267"/>
              <a:gd name="T23" fmla="*/ 307 h 320"/>
              <a:gd name="T24" fmla="*/ 267 w 267"/>
              <a:gd name="T25" fmla="*/ 67 h 320"/>
              <a:gd name="T26" fmla="*/ 267 w 267"/>
              <a:gd name="T27" fmla="*/ 54 h 320"/>
              <a:gd name="T28" fmla="*/ 253 w 267"/>
              <a:gd name="T29" fmla="*/ 54 h 320"/>
              <a:gd name="T30" fmla="*/ 213 w 267"/>
              <a:gd name="T31" fmla="*/ 54 h 320"/>
              <a:gd name="T32" fmla="*/ 213 w 267"/>
              <a:gd name="T33" fmla="*/ 14 h 320"/>
              <a:gd name="T34" fmla="*/ 213 w 267"/>
              <a:gd name="T35" fmla="*/ 0 h 320"/>
              <a:gd name="T36" fmla="*/ 200 w 267"/>
              <a:gd name="T37" fmla="*/ 0 h 320"/>
              <a:gd name="T38" fmla="*/ 13 w 267"/>
              <a:gd name="T39" fmla="*/ 0 h 320"/>
              <a:gd name="T40" fmla="*/ 0 w 267"/>
              <a:gd name="T41" fmla="*/ 0 h 320"/>
              <a:gd name="T42" fmla="*/ 27 w 267"/>
              <a:gd name="T43" fmla="*/ 27 h 320"/>
              <a:gd name="T44" fmla="*/ 187 w 267"/>
              <a:gd name="T45" fmla="*/ 27 h 320"/>
              <a:gd name="T46" fmla="*/ 187 w 267"/>
              <a:gd name="T47" fmla="*/ 240 h 320"/>
              <a:gd name="T48" fmla="*/ 27 w 267"/>
              <a:gd name="T49" fmla="*/ 240 h 320"/>
              <a:gd name="T50" fmla="*/ 27 w 267"/>
              <a:gd name="T51" fmla="*/ 27 h 320"/>
              <a:gd name="T52" fmla="*/ 93 w 267"/>
              <a:gd name="T53" fmla="*/ 54 h 320"/>
              <a:gd name="T54" fmla="*/ 93 w 267"/>
              <a:gd name="T55" fmla="*/ 160 h 320"/>
              <a:gd name="T56" fmla="*/ 120 w 267"/>
              <a:gd name="T57" fmla="*/ 160 h 320"/>
              <a:gd name="T58" fmla="*/ 120 w 267"/>
              <a:gd name="T59" fmla="*/ 54 h 320"/>
              <a:gd name="T60" fmla="*/ 93 w 267"/>
              <a:gd name="T61" fmla="*/ 54 h 320"/>
              <a:gd name="T62" fmla="*/ 213 w 267"/>
              <a:gd name="T63" fmla="*/ 80 h 320"/>
              <a:gd name="T64" fmla="*/ 240 w 267"/>
              <a:gd name="T65" fmla="*/ 80 h 320"/>
              <a:gd name="T66" fmla="*/ 240 w 267"/>
              <a:gd name="T67" fmla="*/ 294 h 320"/>
              <a:gd name="T68" fmla="*/ 80 w 267"/>
              <a:gd name="T69" fmla="*/ 294 h 320"/>
              <a:gd name="T70" fmla="*/ 80 w 267"/>
              <a:gd name="T71" fmla="*/ 267 h 320"/>
              <a:gd name="T72" fmla="*/ 200 w 267"/>
              <a:gd name="T73" fmla="*/ 267 h 320"/>
              <a:gd name="T74" fmla="*/ 213 w 267"/>
              <a:gd name="T75" fmla="*/ 267 h 320"/>
              <a:gd name="T76" fmla="*/ 213 w 267"/>
              <a:gd name="T77" fmla="*/ 254 h 320"/>
              <a:gd name="T78" fmla="*/ 213 w 267"/>
              <a:gd name="T79" fmla="*/ 80 h 320"/>
              <a:gd name="T80" fmla="*/ 93 w 267"/>
              <a:gd name="T81" fmla="*/ 187 h 320"/>
              <a:gd name="T82" fmla="*/ 93 w 267"/>
              <a:gd name="T83" fmla="*/ 214 h 320"/>
              <a:gd name="T84" fmla="*/ 120 w 267"/>
              <a:gd name="T85" fmla="*/ 214 h 320"/>
              <a:gd name="T86" fmla="*/ 120 w 267"/>
              <a:gd name="T87" fmla="*/ 187 h 320"/>
              <a:gd name="T88" fmla="*/ 93 w 267"/>
              <a:gd name="T89" fmla="*/ 18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7" h="320">
                <a:moveTo>
                  <a:pt x="0" y="0"/>
                </a:moveTo>
                <a:lnTo>
                  <a:pt x="0" y="14"/>
                </a:lnTo>
                <a:lnTo>
                  <a:pt x="0" y="254"/>
                </a:lnTo>
                <a:lnTo>
                  <a:pt x="0" y="267"/>
                </a:lnTo>
                <a:lnTo>
                  <a:pt x="13" y="267"/>
                </a:lnTo>
                <a:lnTo>
                  <a:pt x="53" y="267"/>
                </a:lnTo>
                <a:lnTo>
                  <a:pt x="53" y="307"/>
                </a:lnTo>
                <a:lnTo>
                  <a:pt x="53" y="320"/>
                </a:lnTo>
                <a:lnTo>
                  <a:pt x="67" y="320"/>
                </a:lnTo>
                <a:lnTo>
                  <a:pt x="253" y="320"/>
                </a:lnTo>
                <a:lnTo>
                  <a:pt x="267" y="320"/>
                </a:lnTo>
                <a:lnTo>
                  <a:pt x="267" y="307"/>
                </a:lnTo>
                <a:lnTo>
                  <a:pt x="267" y="67"/>
                </a:lnTo>
                <a:lnTo>
                  <a:pt x="267" y="54"/>
                </a:lnTo>
                <a:lnTo>
                  <a:pt x="253" y="54"/>
                </a:lnTo>
                <a:lnTo>
                  <a:pt x="213" y="54"/>
                </a:lnTo>
                <a:lnTo>
                  <a:pt x="213" y="14"/>
                </a:lnTo>
                <a:lnTo>
                  <a:pt x="213" y="0"/>
                </a:lnTo>
                <a:lnTo>
                  <a:pt x="200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187" y="27"/>
                </a:lnTo>
                <a:lnTo>
                  <a:pt x="187" y="240"/>
                </a:lnTo>
                <a:lnTo>
                  <a:pt x="27" y="240"/>
                </a:lnTo>
                <a:lnTo>
                  <a:pt x="27" y="27"/>
                </a:lnTo>
                <a:close/>
                <a:moveTo>
                  <a:pt x="93" y="54"/>
                </a:moveTo>
                <a:lnTo>
                  <a:pt x="93" y="160"/>
                </a:lnTo>
                <a:lnTo>
                  <a:pt x="120" y="160"/>
                </a:lnTo>
                <a:lnTo>
                  <a:pt x="120" y="54"/>
                </a:lnTo>
                <a:lnTo>
                  <a:pt x="93" y="54"/>
                </a:lnTo>
                <a:close/>
                <a:moveTo>
                  <a:pt x="213" y="80"/>
                </a:moveTo>
                <a:lnTo>
                  <a:pt x="240" y="80"/>
                </a:lnTo>
                <a:lnTo>
                  <a:pt x="240" y="294"/>
                </a:lnTo>
                <a:lnTo>
                  <a:pt x="80" y="294"/>
                </a:lnTo>
                <a:lnTo>
                  <a:pt x="80" y="267"/>
                </a:lnTo>
                <a:lnTo>
                  <a:pt x="200" y="267"/>
                </a:lnTo>
                <a:lnTo>
                  <a:pt x="213" y="267"/>
                </a:lnTo>
                <a:lnTo>
                  <a:pt x="213" y="254"/>
                </a:lnTo>
                <a:lnTo>
                  <a:pt x="213" y="80"/>
                </a:lnTo>
                <a:close/>
                <a:moveTo>
                  <a:pt x="93" y="187"/>
                </a:moveTo>
                <a:lnTo>
                  <a:pt x="93" y="214"/>
                </a:lnTo>
                <a:lnTo>
                  <a:pt x="120" y="214"/>
                </a:lnTo>
                <a:lnTo>
                  <a:pt x="120" y="187"/>
                </a:lnTo>
                <a:lnTo>
                  <a:pt x="93" y="18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BC79620-A6F7-E520-889B-DDE50ACC7478}"/>
              </a:ext>
            </a:extLst>
          </p:cNvPr>
          <p:cNvSpPr>
            <a:spLocks noEditPoints="1"/>
          </p:cNvSpPr>
          <p:nvPr/>
        </p:nvSpPr>
        <p:spPr bwMode="auto">
          <a:xfrm>
            <a:off x="5945272" y="1543844"/>
            <a:ext cx="368300" cy="401637"/>
          </a:xfrm>
          <a:custGeom>
            <a:avLst/>
            <a:gdLst>
              <a:gd name="T0" fmla="*/ 120 w 320"/>
              <a:gd name="T1" fmla="*/ 40 h 350"/>
              <a:gd name="T2" fmla="*/ 8 w 320"/>
              <a:gd name="T3" fmla="*/ 188 h 350"/>
              <a:gd name="T4" fmla="*/ 0 w 320"/>
              <a:gd name="T5" fmla="*/ 200 h 350"/>
              <a:gd name="T6" fmla="*/ 0 w 320"/>
              <a:gd name="T7" fmla="*/ 255 h 350"/>
              <a:gd name="T8" fmla="*/ 120 w 320"/>
              <a:gd name="T9" fmla="*/ 242 h 350"/>
              <a:gd name="T10" fmla="*/ 86 w 320"/>
              <a:gd name="T11" fmla="*/ 289 h 350"/>
              <a:gd name="T12" fmla="*/ 80 w 320"/>
              <a:gd name="T13" fmla="*/ 300 h 350"/>
              <a:gd name="T14" fmla="*/ 80 w 320"/>
              <a:gd name="T15" fmla="*/ 350 h 350"/>
              <a:gd name="T16" fmla="*/ 160 w 320"/>
              <a:gd name="T17" fmla="*/ 333 h 350"/>
              <a:gd name="T18" fmla="*/ 240 w 320"/>
              <a:gd name="T19" fmla="*/ 350 h 350"/>
              <a:gd name="T20" fmla="*/ 240 w 320"/>
              <a:gd name="T21" fmla="*/ 300 h 350"/>
              <a:gd name="T22" fmla="*/ 235 w 320"/>
              <a:gd name="T23" fmla="*/ 289 h 350"/>
              <a:gd name="T24" fmla="*/ 200 w 320"/>
              <a:gd name="T25" fmla="*/ 242 h 350"/>
              <a:gd name="T26" fmla="*/ 320 w 320"/>
              <a:gd name="T27" fmla="*/ 255 h 350"/>
              <a:gd name="T28" fmla="*/ 320 w 320"/>
              <a:gd name="T29" fmla="*/ 200 h 350"/>
              <a:gd name="T30" fmla="*/ 312 w 320"/>
              <a:gd name="T31" fmla="*/ 188 h 350"/>
              <a:gd name="T32" fmla="*/ 200 w 320"/>
              <a:gd name="T33" fmla="*/ 40 h 350"/>
              <a:gd name="T34" fmla="*/ 160 w 320"/>
              <a:gd name="T35" fmla="*/ 27 h 350"/>
              <a:gd name="T36" fmla="*/ 174 w 320"/>
              <a:gd name="T37" fmla="*/ 147 h 350"/>
              <a:gd name="T38" fmla="*/ 182 w 320"/>
              <a:gd name="T39" fmla="*/ 159 h 350"/>
              <a:gd name="T40" fmla="*/ 294 w 320"/>
              <a:gd name="T41" fmla="*/ 225 h 350"/>
              <a:gd name="T42" fmla="*/ 174 w 320"/>
              <a:gd name="T43" fmla="*/ 212 h 350"/>
              <a:gd name="T44" fmla="*/ 174 w 320"/>
              <a:gd name="T45" fmla="*/ 274 h 350"/>
              <a:gd name="T46" fmla="*/ 180 w 320"/>
              <a:gd name="T47" fmla="*/ 285 h 350"/>
              <a:gd name="T48" fmla="*/ 214 w 320"/>
              <a:gd name="T49" fmla="*/ 317 h 350"/>
              <a:gd name="T50" fmla="*/ 160 w 320"/>
              <a:gd name="T51" fmla="*/ 306 h 350"/>
              <a:gd name="T52" fmla="*/ 107 w 320"/>
              <a:gd name="T53" fmla="*/ 317 h 350"/>
              <a:gd name="T54" fmla="*/ 141 w 320"/>
              <a:gd name="T55" fmla="*/ 285 h 350"/>
              <a:gd name="T56" fmla="*/ 147 w 320"/>
              <a:gd name="T57" fmla="*/ 274 h 350"/>
              <a:gd name="T58" fmla="*/ 147 w 320"/>
              <a:gd name="T59" fmla="*/ 212 h 350"/>
              <a:gd name="T60" fmla="*/ 27 w 320"/>
              <a:gd name="T61" fmla="*/ 225 h 350"/>
              <a:gd name="T62" fmla="*/ 139 w 320"/>
              <a:gd name="T63" fmla="*/ 159 h 350"/>
              <a:gd name="T64" fmla="*/ 147 w 320"/>
              <a:gd name="T65" fmla="*/ 147 h 350"/>
              <a:gd name="T66" fmla="*/ 160 w 320"/>
              <a:gd name="T67" fmla="*/ 27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0" h="350">
                <a:moveTo>
                  <a:pt x="160" y="0"/>
                </a:moveTo>
                <a:cubicBezTo>
                  <a:pt x="138" y="0"/>
                  <a:pt x="120" y="18"/>
                  <a:pt x="120" y="40"/>
                </a:cubicBezTo>
                <a:lnTo>
                  <a:pt x="120" y="138"/>
                </a:lnTo>
                <a:lnTo>
                  <a:pt x="8" y="188"/>
                </a:lnTo>
                <a:lnTo>
                  <a:pt x="0" y="191"/>
                </a:lnTo>
                <a:lnTo>
                  <a:pt x="0" y="200"/>
                </a:lnTo>
                <a:lnTo>
                  <a:pt x="0" y="240"/>
                </a:lnTo>
                <a:lnTo>
                  <a:pt x="0" y="255"/>
                </a:lnTo>
                <a:lnTo>
                  <a:pt x="15" y="253"/>
                </a:lnTo>
                <a:lnTo>
                  <a:pt x="120" y="242"/>
                </a:lnTo>
                <a:lnTo>
                  <a:pt x="120" y="266"/>
                </a:lnTo>
                <a:lnTo>
                  <a:pt x="86" y="289"/>
                </a:lnTo>
                <a:lnTo>
                  <a:pt x="80" y="293"/>
                </a:lnTo>
                <a:lnTo>
                  <a:pt x="80" y="300"/>
                </a:lnTo>
                <a:lnTo>
                  <a:pt x="80" y="333"/>
                </a:lnTo>
                <a:lnTo>
                  <a:pt x="80" y="350"/>
                </a:lnTo>
                <a:lnTo>
                  <a:pt x="96" y="346"/>
                </a:lnTo>
                <a:lnTo>
                  <a:pt x="160" y="333"/>
                </a:lnTo>
                <a:lnTo>
                  <a:pt x="225" y="346"/>
                </a:lnTo>
                <a:lnTo>
                  <a:pt x="240" y="350"/>
                </a:lnTo>
                <a:lnTo>
                  <a:pt x="240" y="333"/>
                </a:lnTo>
                <a:lnTo>
                  <a:pt x="240" y="300"/>
                </a:lnTo>
                <a:lnTo>
                  <a:pt x="240" y="293"/>
                </a:lnTo>
                <a:lnTo>
                  <a:pt x="235" y="289"/>
                </a:lnTo>
                <a:lnTo>
                  <a:pt x="200" y="266"/>
                </a:lnTo>
                <a:lnTo>
                  <a:pt x="200" y="242"/>
                </a:lnTo>
                <a:lnTo>
                  <a:pt x="305" y="253"/>
                </a:lnTo>
                <a:lnTo>
                  <a:pt x="320" y="255"/>
                </a:lnTo>
                <a:lnTo>
                  <a:pt x="320" y="240"/>
                </a:lnTo>
                <a:lnTo>
                  <a:pt x="320" y="200"/>
                </a:lnTo>
                <a:lnTo>
                  <a:pt x="320" y="191"/>
                </a:lnTo>
                <a:lnTo>
                  <a:pt x="312" y="188"/>
                </a:lnTo>
                <a:lnTo>
                  <a:pt x="200" y="138"/>
                </a:lnTo>
                <a:lnTo>
                  <a:pt x="200" y="40"/>
                </a:lnTo>
                <a:cubicBezTo>
                  <a:pt x="200" y="18"/>
                  <a:pt x="182" y="0"/>
                  <a:pt x="160" y="0"/>
                </a:cubicBezTo>
                <a:close/>
                <a:moveTo>
                  <a:pt x="160" y="27"/>
                </a:moveTo>
                <a:cubicBezTo>
                  <a:pt x="168" y="27"/>
                  <a:pt x="174" y="32"/>
                  <a:pt x="174" y="40"/>
                </a:cubicBezTo>
                <a:lnTo>
                  <a:pt x="174" y="147"/>
                </a:lnTo>
                <a:lnTo>
                  <a:pt x="174" y="155"/>
                </a:lnTo>
                <a:lnTo>
                  <a:pt x="182" y="159"/>
                </a:lnTo>
                <a:lnTo>
                  <a:pt x="294" y="209"/>
                </a:lnTo>
                <a:lnTo>
                  <a:pt x="294" y="225"/>
                </a:lnTo>
                <a:lnTo>
                  <a:pt x="189" y="213"/>
                </a:lnTo>
                <a:lnTo>
                  <a:pt x="174" y="212"/>
                </a:lnTo>
                <a:lnTo>
                  <a:pt x="174" y="227"/>
                </a:lnTo>
                <a:lnTo>
                  <a:pt x="174" y="274"/>
                </a:lnTo>
                <a:lnTo>
                  <a:pt x="174" y="281"/>
                </a:lnTo>
                <a:lnTo>
                  <a:pt x="180" y="285"/>
                </a:lnTo>
                <a:lnTo>
                  <a:pt x="214" y="308"/>
                </a:lnTo>
                <a:lnTo>
                  <a:pt x="214" y="317"/>
                </a:lnTo>
                <a:lnTo>
                  <a:pt x="163" y="307"/>
                </a:lnTo>
                <a:lnTo>
                  <a:pt x="160" y="306"/>
                </a:lnTo>
                <a:lnTo>
                  <a:pt x="158" y="307"/>
                </a:lnTo>
                <a:lnTo>
                  <a:pt x="107" y="317"/>
                </a:lnTo>
                <a:lnTo>
                  <a:pt x="107" y="308"/>
                </a:lnTo>
                <a:lnTo>
                  <a:pt x="141" y="285"/>
                </a:lnTo>
                <a:lnTo>
                  <a:pt x="147" y="281"/>
                </a:lnTo>
                <a:lnTo>
                  <a:pt x="147" y="274"/>
                </a:lnTo>
                <a:lnTo>
                  <a:pt x="147" y="227"/>
                </a:lnTo>
                <a:lnTo>
                  <a:pt x="147" y="212"/>
                </a:lnTo>
                <a:lnTo>
                  <a:pt x="132" y="213"/>
                </a:lnTo>
                <a:lnTo>
                  <a:pt x="27" y="225"/>
                </a:lnTo>
                <a:lnTo>
                  <a:pt x="27" y="209"/>
                </a:lnTo>
                <a:lnTo>
                  <a:pt x="139" y="159"/>
                </a:lnTo>
                <a:lnTo>
                  <a:pt x="147" y="155"/>
                </a:lnTo>
                <a:lnTo>
                  <a:pt x="147" y="147"/>
                </a:lnTo>
                <a:lnTo>
                  <a:pt x="147" y="40"/>
                </a:lnTo>
                <a:cubicBezTo>
                  <a:pt x="147" y="32"/>
                  <a:pt x="153" y="27"/>
                  <a:pt x="160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EB15E43-6132-F808-EA11-2FB1D5A96F52}"/>
              </a:ext>
            </a:extLst>
          </p:cNvPr>
          <p:cNvSpPr>
            <a:spLocks noEditPoints="1"/>
          </p:cNvSpPr>
          <p:nvPr/>
        </p:nvSpPr>
        <p:spPr bwMode="auto">
          <a:xfrm>
            <a:off x="6993816" y="1560512"/>
            <a:ext cx="304800" cy="368300"/>
          </a:xfrm>
          <a:custGeom>
            <a:avLst/>
            <a:gdLst>
              <a:gd name="T0" fmla="*/ 0 w 267"/>
              <a:gd name="T1" fmla="*/ 14 h 320"/>
              <a:gd name="T2" fmla="*/ 0 w 267"/>
              <a:gd name="T3" fmla="*/ 320 h 320"/>
              <a:gd name="T4" fmla="*/ 253 w 267"/>
              <a:gd name="T5" fmla="*/ 320 h 320"/>
              <a:gd name="T6" fmla="*/ 267 w 267"/>
              <a:gd name="T7" fmla="*/ 307 h 320"/>
              <a:gd name="T8" fmla="*/ 267 w 267"/>
              <a:gd name="T9" fmla="*/ 0 h 320"/>
              <a:gd name="T10" fmla="*/ 13 w 267"/>
              <a:gd name="T11" fmla="*/ 0 h 320"/>
              <a:gd name="T12" fmla="*/ 27 w 267"/>
              <a:gd name="T13" fmla="*/ 27 h 320"/>
              <a:gd name="T14" fmla="*/ 240 w 267"/>
              <a:gd name="T15" fmla="*/ 294 h 320"/>
              <a:gd name="T16" fmla="*/ 27 w 267"/>
              <a:gd name="T17" fmla="*/ 27 h 320"/>
              <a:gd name="T18" fmla="*/ 53 w 267"/>
              <a:gd name="T19" fmla="*/ 94 h 320"/>
              <a:gd name="T20" fmla="*/ 213 w 267"/>
              <a:gd name="T21" fmla="*/ 67 h 320"/>
              <a:gd name="T22" fmla="*/ 53 w 267"/>
              <a:gd name="T23" fmla="*/ 120 h 320"/>
              <a:gd name="T24" fmla="*/ 213 w 267"/>
              <a:gd name="T25" fmla="*/ 147 h 320"/>
              <a:gd name="T26" fmla="*/ 53 w 267"/>
              <a:gd name="T27" fmla="*/ 120 h 320"/>
              <a:gd name="T28" fmla="*/ 73 w 267"/>
              <a:gd name="T29" fmla="*/ 178 h 320"/>
              <a:gd name="T30" fmla="*/ 71 w 267"/>
              <a:gd name="T31" fmla="*/ 236 h 320"/>
              <a:gd name="T32" fmla="*/ 54 w 267"/>
              <a:gd name="T33" fmla="*/ 269 h 320"/>
              <a:gd name="T34" fmla="*/ 84 w 267"/>
              <a:gd name="T35" fmla="*/ 271 h 320"/>
              <a:gd name="T36" fmla="*/ 150 w 267"/>
              <a:gd name="T37" fmla="*/ 255 h 320"/>
              <a:gd name="T38" fmla="*/ 155 w 267"/>
              <a:gd name="T39" fmla="*/ 255 h 320"/>
              <a:gd name="T40" fmla="*/ 173 w 267"/>
              <a:gd name="T41" fmla="*/ 267 h 320"/>
              <a:gd name="T42" fmla="*/ 198 w 267"/>
              <a:gd name="T43" fmla="*/ 250 h 320"/>
              <a:gd name="T44" fmla="*/ 213 w 267"/>
              <a:gd name="T45" fmla="*/ 215 h 320"/>
              <a:gd name="T46" fmla="*/ 178 w 267"/>
              <a:gd name="T47" fmla="*/ 227 h 320"/>
              <a:gd name="T48" fmla="*/ 160 w 267"/>
              <a:gd name="T49" fmla="*/ 214 h 320"/>
              <a:gd name="T50" fmla="*/ 130 w 267"/>
              <a:gd name="T51" fmla="*/ 239 h 320"/>
              <a:gd name="T52" fmla="*/ 104 w 267"/>
              <a:gd name="T53" fmla="*/ 252 h 320"/>
              <a:gd name="T54" fmla="*/ 133 w 267"/>
              <a:gd name="T55" fmla="*/ 202 h 320"/>
              <a:gd name="T56" fmla="*/ 100 w 267"/>
              <a:gd name="T57" fmla="*/ 160 h 320"/>
              <a:gd name="T58" fmla="*/ 100 w 267"/>
              <a:gd name="T59" fmla="*/ 187 h 320"/>
              <a:gd name="T60" fmla="*/ 107 w 267"/>
              <a:gd name="T61" fmla="*/ 202 h 320"/>
              <a:gd name="T62" fmla="*/ 93 w 267"/>
              <a:gd name="T63" fmla="*/ 212 h 320"/>
              <a:gd name="T64" fmla="*/ 99 w 267"/>
              <a:gd name="T65" fmla="*/ 18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67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253" y="320"/>
                </a:lnTo>
                <a:lnTo>
                  <a:pt x="267" y="320"/>
                </a:lnTo>
                <a:lnTo>
                  <a:pt x="267" y="307"/>
                </a:lnTo>
                <a:lnTo>
                  <a:pt x="267" y="14"/>
                </a:lnTo>
                <a:lnTo>
                  <a:pt x="267" y="0"/>
                </a:lnTo>
                <a:lnTo>
                  <a:pt x="25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40" y="27"/>
                </a:lnTo>
                <a:lnTo>
                  <a:pt x="240" y="294"/>
                </a:lnTo>
                <a:lnTo>
                  <a:pt x="27" y="294"/>
                </a:lnTo>
                <a:lnTo>
                  <a:pt x="27" y="27"/>
                </a:lnTo>
                <a:close/>
                <a:moveTo>
                  <a:pt x="53" y="67"/>
                </a:moveTo>
                <a:lnTo>
                  <a:pt x="53" y="94"/>
                </a:lnTo>
                <a:lnTo>
                  <a:pt x="213" y="94"/>
                </a:lnTo>
                <a:lnTo>
                  <a:pt x="213" y="67"/>
                </a:lnTo>
                <a:lnTo>
                  <a:pt x="53" y="67"/>
                </a:lnTo>
                <a:close/>
                <a:moveTo>
                  <a:pt x="53" y="120"/>
                </a:moveTo>
                <a:lnTo>
                  <a:pt x="53" y="147"/>
                </a:lnTo>
                <a:lnTo>
                  <a:pt x="213" y="147"/>
                </a:lnTo>
                <a:lnTo>
                  <a:pt x="213" y="120"/>
                </a:lnTo>
                <a:lnTo>
                  <a:pt x="53" y="120"/>
                </a:lnTo>
                <a:close/>
                <a:moveTo>
                  <a:pt x="100" y="160"/>
                </a:moveTo>
                <a:cubicBezTo>
                  <a:pt x="88" y="160"/>
                  <a:pt x="78" y="168"/>
                  <a:pt x="73" y="178"/>
                </a:cubicBezTo>
                <a:cubicBezTo>
                  <a:pt x="68" y="187"/>
                  <a:pt x="67" y="199"/>
                  <a:pt x="67" y="212"/>
                </a:cubicBezTo>
                <a:cubicBezTo>
                  <a:pt x="67" y="219"/>
                  <a:pt x="69" y="228"/>
                  <a:pt x="71" y="236"/>
                </a:cubicBezTo>
                <a:cubicBezTo>
                  <a:pt x="65" y="238"/>
                  <a:pt x="60" y="242"/>
                  <a:pt x="54" y="242"/>
                </a:cubicBezTo>
                <a:lnTo>
                  <a:pt x="54" y="269"/>
                </a:lnTo>
                <a:cubicBezTo>
                  <a:pt x="63" y="269"/>
                  <a:pt x="72" y="267"/>
                  <a:pt x="80" y="265"/>
                </a:cubicBezTo>
                <a:cubicBezTo>
                  <a:pt x="82" y="267"/>
                  <a:pt x="82" y="269"/>
                  <a:pt x="84" y="271"/>
                </a:cubicBezTo>
                <a:cubicBezTo>
                  <a:pt x="89" y="276"/>
                  <a:pt x="98" y="280"/>
                  <a:pt x="106" y="280"/>
                </a:cubicBezTo>
                <a:cubicBezTo>
                  <a:pt x="127" y="280"/>
                  <a:pt x="141" y="266"/>
                  <a:pt x="150" y="255"/>
                </a:cubicBezTo>
                <a:cubicBezTo>
                  <a:pt x="152" y="253"/>
                  <a:pt x="153" y="252"/>
                  <a:pt x="155" y="250"/>
                </a:cubicBezTo>
                <a:cubicBezTo>
                  <a:pt x="155" y="252"/>
                  <a:pt x="155" y="253"/>
                  <a:pt x="155" y="255"/>
                </a:cubicBezTo>
                <a:cubicBezTo>
                  <a:pt x="156" y="257"/>
                  <a:pt x="158" y="260"/>
                  <a:pt x="161" y="263"/>
                </a:cubicBezTo>
                <a:cubicBezTo>
                  <a:pt x="164" y="265"/>
                  <a:pt x="169" y="267"/>
                  <a:pt x="173" y="267"/>
                </a:cubicBezTo>
                <a:cubicBezTo>
                  <a:pt x="182" y="267"/>
                  <a:pt x="186" y="262"/>
                  <a:pt x="190" y="259"/>
                </a:cubicBezTo>
                <a:cubicBezTo>
                  <a:pt x="193" y="256"/>
                  <a:pt x="195" y="253"/>
                  <a:pt x="198" y="250"/>
                </a:cubicBezTo>
                <a:cubicBezTo>
                  <a:pt x="203" y="244"/>
                  <a:pt x="207" y="241"/>
                  <a:pt x="213" y="241"/>
                </a:cubicBezTo>
                <a:lnTo>
                  <a:pt x="213" y="215"/>
                </a:lnTo>
                <a:cubicBezTo>
                  <a:pt x="196" y="215"/>
                  <a:pt x="185" y="224"/>
                  <a:pt x="178" y="232"/>
                </a:cubicBezTo>
                <a:cubicBezTo>
                  <a:pt x="178" y="230"/>
                  <a:pt x="178" y="229"/>
                  <a:pt x="178" y="227"/>
                </a:cubicBezTo>
                <a:cubicBezTo>
                  <a:pt x="177" y="224"/>
                  <a:pt x="175" y="221"/>
                  <a:pt x="172" y="218"/>
                </a:cubicBezTo>
                <a:cubicBezTo>
                  <a:pt x="169" y="215"/>
                  <a:pt x="164" y="214"/>
                  <a:pt x="160" y="214"/>
                </a:cubicBezTo>
                <a:cubicBezTo>
                  <a:pt x="150" y="214"/>
                  <a:pt x="145" y="220"/>
                  <a:pt x="141" y="225"/>
                </a:cubicBezTo>
                <a:cubicBezTo>
                  <a:pt x="137" y="229"/>
                  <a:pt x="133" y="234"/>
                  <a:pt x="130" y="239"/>
                </a:cubicBezTo>
                <a:cubicBezTo>
                  <a:pt x="122" y="248"/>
                  <a:pt x="116" y="254"/>
                  <a:pt x="106" y="254"/>
                </a:cubicBezTo>
                <a:cubicBezTo>
                  <a:pt x="106" y="254"/>
                  <a:pt x="105" y="253"/>
                  <a:pt x="104" y="252"/>
                </a:cubicBezTo>
                <a:cubicBezTo>
                  <a:pt x="105" y="252"/>
                  <a:pt x="106" y="252"/>
                  <a:pt x="107" y="251"/>
                </a:cubicBezTo>
                <a:cubicBezTo>
                  <a:pt x="122" y="240"/>
                  <a:pt x="133" y="223"/>
                  <a:pt x="133" y="202"/>
                </a:cubicBezTo>
                <a:cubicBezTo>
                  <a:pt x="133" y="192"/>
                  <a:pt x="131" y="182"/>
                  <a:pt x="126" y="174"/>
                </a:cubicBezTo>
                <a:cubicBezTo>
                  <a:pt x="120" y="166"/>
                  <a:pt x="110" y="160"/>
                  <a:pt x="100" y="160"/>
                </a:cubicBezTo>
                <a:close/>
                <a:moveTo>
                  <a:pt x="99" y="187"/>
                </a:moveTo>
                <a:cubicBezTo>
                  <a:pt x="99" y="187"/>
                  <a:pt x="99" y="187"/>
                  <a:pt x="100" y="187"/>
                </a:cubicBezTo>
                <a:cubicBezTo>
                  <a:pt x="103" y="187"/>
                  <a:pt x="103" y="187"/>
                  <a:pt x="104" y="189"/>
                </a:cubicBezTo>
                <a:cubicBezTo>
                  <a:pt x="105" y="191"/>
                  <a:pt x="107" y="195"/>
                  <a:pt x="107" y="202"/>
                </a:cubicBezTo>
                <a:cubicBezTo>
                  <a:pt x="107" y="210"/>
                  <a:pt x="102" y="218"/>
                  <a:pt x="95" y="225"/>
                </a:cubicBezTo>
                <a:cubicBezTo>
                  <a:pt x="95" y="220"/>
                  <a:pt x="93" y="216"/>
                  <a:pt x="93" y="212"/>
                </a:cubicBezTo>
                <a:cubicBezTo>
                  <a:pt x="93" y="201"/>
                  <a:pt x="95" y="194"/>
                  <a:pt x="97" y="190"/>
                </a:cubicBezTo>
                <a:cubicBezTo>
                  <a:pt x="98" y="188"/>
                  <a:pt x="98" y="187"/>
                  <a:pt x="99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C443E5C1-838A-EBF7-7A98-111DCB17B03F}"/>
              </a:ext>
            </a:extLst>
          </p:cNvPr>
          <p:cNvSpPr>
            <a:spLocks noEditPoints="1"/>
          </p:cNvSpPr>
          <p:nvPr/>
        </p:nvSpPr>
        <p:spPr bwMode="auto">
          <a:xfrm>
            <a:off x="7872504" y="1570831"/>
            <a:ext cx="427037" cy="347663"/>
          </a:xfrm>
          <a:custGeom>
            <a:avLst/>
            <a:gdLst>
              <a:gd name="T0" fmla="*/ 373 w 373"/>
              <a:gd name="T1" fmla="*/ 0 h 303"/>
              <a:gd name="T2" fmla="*/ 356 w 373"/>
              <a:gd name="T3" fmla="*/ 5 h 303"/>
              <a:gd name="T4" fmla="*/ 51 w 373"/>
              <a:gd name="T5" fmla="*/ 98 h 303"/>
              <a:gd name="T6" fmla="*/ 13 w 373"/>
              <a:gd name="T7" fmla="*/ 98 h 303"/>
              <a:gd name="T8" fmla="*/ 0 w 373"/>
              <a:gd name="T9" fmla="*/ 98 h 303"/>
              <a:gd name="T10" fmla="*/ 0 w 373"/>
              <a:gd name="T11" fmla="*/ 111 h 303"/>
              <a:gd name="T12" fmla="*/ 0 w 373"/>
              <a:gd name="T13" fmla="*/ 191 h 303"/>
              <a:gd name="T14" fmla="*/ 0 w 373"/>
              <a:gd name="T15" fmla="*/ 205 h 303"/>
              <a:gd name="T16" fmla="*/ 13 w 373"/>
              <a:gd name="T17" fmla="*/ 205 h 303"/>
              <a:gd name="T18" fmla="*/ 51 w 373"/>
              <a:gd name="T19" fmla="*/ 205 h 303"/>
              <a:gd name="T20" fmla="*/ 77 w 373"/>
              <a:gd name="T21" fmla="*/ 213 h 303"/>
              <a:gd name="T22" fmla="*/ 76 w 373"/>
              <a:gd name="T23" fmla="*/ 214 h 303"/>
              <a:gd name="T24" fmla="*/ 76 w 373"/>
              <a:gd name="T25" fmla="*/ 214 h 303"/>
              <a:gd name="T26" fmla="*/ 113 w 373"/>
              <a:gd name="T27" fmla="*/ 283 h 303"/>
              <a:gd name="T28" fmla="*/ 113 w 373"/>
              <a:gd name="T29" fmla="*/ 283 h 303"/>
              <a:gd name="T30" fmla="*/ 182 w 373"/>
              <a:gd name="T31" fmla="*/ 246 h 303"/>
              <a:gd name="T32" fmla="*/ 182 w 373"/>
              <a:gd name="T33" fmla="*/ 245 h 303"/>
              <a:gd name="T34" fmla="*/ 356 w 373"/>
              <a:gd name="T35" fmla="*/ 298 h 303"/>
              <a:gd name="T36" fmla="*/ 373 w 373"/>
              <a:gd name="T37" fmla="*/ 303 h 303"/>
              <a:gd name="T38" fmla="*/ 373 w 373"/>
              <a:gd name="T39" fmla="*/ 285 h 303"/>
              <a:gd name="T40" fmla="*/ 373 w 373"/>
              <a:gd name="T41" fmla="*/ 18 h 303"/>
              <a:gd name="T42" fmla="*/ 373 w 373"/>
              <a:gd name="T43" fmla="*/ 0 h 303"/>
              <a:gd name="T44" fmla="*/ 346 w 373"/>
              <a:gd name="T45" fmla="*/ 36 h 303"/>
              <a:gd name="T46" fmla="*/ 346 w 373"/>
              <a:gd name="T47" fmla="*/ 267 h 303"/>
              <a:gd name="T48" fmla="*/ 57 w 373"/>
              <a:gd name="T49" fmla="*/ 178 h 303"/>
              <a:gd name="T50" fmla="*/ 55 w 373"/>
              <a:gd name="T51" fmla="*/ 178 h 303"/>
              <a:gd name="T52" fmla="*/ 53 w 373"/>
              <a:gd name="T53" fmla="*/ 178 h 303"/>
              <a:gd name="T54" fmla="*/ 26 w 373"/>
              <a:gd name="T55" fmla="*/ 178 h 303"/>
              <a:gd name="T56" fmla="*/ 26 w 373"/>
              <a:gd name="T57" fmla="*/ 125 h 303"/>
              <a:gd name="T58" fmla="*/ 53 w 373"/>
              <a:gd name="T59" fmla="*/ 125 h 303"/>
              <a:gd name="T60" fmla="*/ 55 w 373"/>
              <a:gd name="T61" fmla="*/ 125 h 303"/>
              <a:gd name="T62" fmla="*/ 57 w 373"/>
              <a:gd name="T63" fmla="*/ 124 h 303"/>
              <a:gd name="T64" fmla="*/ 346 w 373"/>
              <a:gd name="T65" fmla="*/ 36 h 303"/>
              <a:gd name="T66" fmla="*/ 102 w 373"/>
              <a:gd name="T67" fmla="*/ 221 h 303"/>
              <a:gd name="T68" fmla="*/ 157 w 373"/>
              <a:gd name="T69" fmla="*/ 237 h 303"/>
              <a:gd name="T70" fmla="*/ 156 w 373"/>
              <a:gd name="T71" fmla="*/ 238 h 303"/>
              <a:gd name="T72" fmla="*/ 156 w 373"/>
              <a:gd name="T73" fmla="*/ 238 h 303"/>
              <a:gd name="T74" fmla="*/ 121 w 373"/>
              <a:gd name="T75" fmla="*/ 257 h 303"/>
              <a:gd name="T76" fmla="*/ 102 w 373"/>
              <a:gd name="T77" fmla="*/ 222 h 303"/>
              <a:gd name="T78" fmla="*/ 102 w 373"/>
              <a:gd name="T79" fmla="*/ 222 h 303"/>
              <a:gd name="T80" fmla="*/ 102 w 373"/>
              <a:gd name="T81" fmla="*/ 22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73" h="303">
                <a:moveTo>
                  <a:pt x="373" y="0"/>
                </a:moveTo>
                <a:lnTo>
                  <a:pt x="356" y="5"/>
                </a:lnTo>
                <a:lnTo>
                  <a:pt x="51" y="98"/>
                </a:lnTo>
                <a:lnTo>
                  <a:pt x="13" y="98"/>
                </a:lnTo>
                <a:lnTo>
                  <a:pt x="0" y="98"/>
                </a:lnTo>
                <a:lnTo>
                  <a:pt x="0" y="111"/>
                </a:lnTo>
                <a:lnTo>
                  <a:pt x="0" y="191"/>
                </a:lnTo>
                <a:lnTo>
                  <a:pt x="0" y="205"/>
                </a:lnTo>
                <a:lnTo>
                  <a:pt x="13" y="205"/>
                </a:lnTo>
                <a:lnTo>
                  <a:pt x="51" y="205"/>
                </a:lnTo>
                <a:lnTo>
                  <a:pt x="77" y="213"/>
                </a:lnTo>
                <a:lnTo>
                  <a:pt x="76" y="214"/>
                </a:lnTo>
                <a:lnTo>
                  <a:pt x="76" y="214"/>
                </a:lnTo>
                <a:cubicBezTo>
                  <a:pt x="68" y="242"/>
                  <a:pt x="84" y="274"/>
                  <a:pt x="113" y="283"/>
                </a:cubicBezTo>
                <a:cubicBezTo>
                  <a:pt x="113" y="283"/>
                  <a:pt x="113" y="283"/>
                  <a:pt x="113" y="283"/>
                </a:cubicBezTo>
                <a:cubicBezTo>
                  <a:pt x="142" y="291"/>
                  <a:pt x="173" y="276"/>
                  <a:pt x="182" y="246"/>
                </a:cubicBezTo>
                <a:lnTo>
                  <a:pt x="182" y="245"/>
                </a:lnTo>
                <a:lnTo>
                  <a:pt x="356" y="298"/>
                </a:lnTo>
                <a:lnTo>
                  <a:pt x="373" y="303"/>
                </a:lnTo>
                <a:lnTo>
                  <a:pt x="373" y="285"/>
                </a:lnTo>
                <a:lnTo>
                  <a:pt x="373" y="18"/>
                </a:lnTo>
                <a:lnTo>
                  <a:pt x="373" y="0"/>
                </a:lnTo>
                <a:close/>
                <a:moveTo>
                  <a:pt x="346" y="36"/>
                </a:moveTo>
                <a:lnTo>
                  <a:pt x="346" y="267"/>
                </a:lnTo>
                <a:lnTo>
                  <a:pt x="57" y="178"/>
                </a:lnTo>
                <a:lnTo>
                  <a:pt x="55" y="178"/>
                </a:lnTo>
                <a:lnTo>
                  <a:pt x="53" y="178"/>
                </a:lnTo>
                <a:lnTo>
                  <a:pt x="26" y="178"/>
                </a:lnTo>
                <a:lnTo>
                  <a:pt x="26" y="125"/>
                </a:lnTo>
                <a:lnTo>
                  <a:pt x="53" y="125"/>
                </a:lnTo>
                <a:lnTo>
                  <a:pt x="55" y="125"/>
                </a:lnTo>
                <a:lnTo>
                  <a:pt x="57" y="124"/>
                </a:lnTo>
                <a:lnTo>
                  <a:pt x="346" y="36"/>
                </a:lnTo>
                <a:close/>
                <a:moveTo>
                  <a:pt x="102" y="221"/>
                </a:moveTo>
                <a:lnTo>
                  <a:pt x="157" y="237"/>
                </a:lnTo>
                <a:lnTo>
                  <a:pt x="156" y="238"/>
                </a:lnTo>
                <a:lnTo>
                  <a:pt x="156" y="238"/>
                </a:lnTo>
                <a:cubicBezTo>
                  <a:pt x="152" y="254"/>
                  <a:pt x="135" y="262"/>
                  <a:pt x="121" y="257"/>
                </a:cubicBezTo>
                <a:cubicBezTo>
                  <a:pt x="105" y="253"/>
                  <a:pt x="97" y="236"/>
                  <a:pt x="102" y="222"/>
                </a:cubicBezTo>
                <a:lnTo>
                  <a:pt x="102" y="222"/>
                </a:lnTo>
                <a:lnTo>
                  <a:pt x="102" y="22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1E1B08C5-DEAB-E13B-A1CB-D8D5D467EBC3}"/>
              </a:ext>
            </a:extLst>
          </p:cNvPr>
          <p:cNvSpPr>
            <a:spLocks noEditPoints="1"/>
          </p:cNvSpPr>
          <p:nvPr/>
        </p:nvSpPr>
        <p:spPr bwMode="auto">
          <a:xfrm>
            <a:off x="8952006" y="1560512"/>
            <a:ext cx="322262" cy="368300"/>
          </a:xfrm>
          <a:custGeom>
            <a:avLst/>
            <a:gdLst>
              <a:gd name="T0" fmla="*/ 13 w 280"/>
              <a:gd name="T1" fmla="*/ 0 h 320"/>
              <a:gd name="T2" fmla="*/ 13 w 280"/>
              <a:gd name="T3" fmla="*/ 14 h 320"/>
              <a:gd name="T4" fmla="*/ 13 w 280"/>
              <a:gd name="T5" fmla="*/ 67 h 320"/>
              <a:gd name="T6" fmla="*/ 0 w 280"/>
              <a:gd name="T7" fmla="*/ 67 h 320"/>
              <a:gd name="T8" fmla="*/ 0 w 280"/>
              <a:gd name="T9" fmla="*/ 94 h 320"/>
              <a:gd name="T10" fmla="*/ 40 w 280"/>
              <a:gd name="T11" fmla="*/ 94 h 320"/>
              <a:gd name="T12" fmla="*/ 40 w 280"/>
              <a:gd name="T13" fmla="*/ 67 h 320"/>
              <a:gd name="T14" fmla="*/ 40 w 280"/>
              <a:gd name="T15" fmla="*/ 27 h 320"/>
              <a:gd name="T16" fmla="*/ 253 w 280"/>
              <a:gd name="T17" fmla="*/ 27 h 320"/>
              <a:gd name="T18" fmla="*/ 253 w 280"/>
              <a:gd name="T19" fmla="*/ 294 h 320"/>
              <a:gd name="T20" fmla="*/ 40 w 280"/>
              <a:gd name="T21" fmla="*/ 294 h 320"/>
              <a:gd name="T22" fmla="*/ 40 w 280"/>
              <a:gd name="T23" fmla="*/ 254 h 320"/>
              <a:gd name="T24" fmla="*/ 13 w 280"/>
              <a:gd name="T25" fmla="*/ 254 h 320"/>
              <a:gd name="T26" fmla="*/ 13 w 280"/>
              <a:gd name="T27" fmla="*/ 307 h 320"/>
              <a:gd name="T28" fmla="*/ 13 w 280"/>
              <a:gd name="T29" fmla="*/ 320 h 320"/>
              <a:gd name="T30" fmla="*/ 26 w 280"/>
              <a:gd name="T31" fmla="*/ 320 h 320"/>
              <a:gd name="T32" fmla="*/ 266 w 280"/>
              <a:gd name="T33" fmla="*/ 320 h 320"/>
              <a:gd name="T34" fmla="*/ 280 w 280"/>
              <a:gd name="T35" fmla="*/ 320 h 320"/>
              <a:gd name="T36" fmla="*/ 280 w 280"/>
              <a:gd name="T37" fmla="*/ 307 h 320"/>
              <a:gd name="T38" fmla="*/ 280 w 280"/>
              <a:gd name="T39" fmla="*/ 14 h 320"/>
              <a:gd name="T40" fmla="*/ 280 w 280"/>
              <a:gd name="T41" fmla="*/ 0 h 320"/>
              <a:gd name="T42" fmla="*/ 266 w 280"/>
              <a:gd name="T43" fmla="*/ 0 h 320"/>
              <a:gd name="T44" fmla="*/ 26 w 280"/>
              <a:gd name="T45" fmla="*/ 0 h 320"/>
              <a:gd name="T46" fmla="*/ 13 w 280"/>
              <a:gd name="T47" fmla="*/ 0 h 320"/>
              <a:gd name="T48" fmla="*/ 146 w 280"/>
              <a:gd name="T49" fmla="*/ 80 h 320"/>
              <a:gd name="T50" fmla="*/ 93 w 280"/>
              <a:gd name="T51" fmla="*/ 134 h 320"/>
              <a:gd name="T52" fmla="*/ 109 w 280"/>
              <a:gd name="T53" fmla="*/ 172 h 320"/>
              <a:gd name="T54" fmla="*/ 80 w 280"/>
              <a:gd name="T55" fmla="*/ 227 h 320"/>
              <a:gd name="T56" fmla="*/ 106 w 280"/>
              <a:gd name="T57" fmla="*/ 227 h 320"/>
              <a:gd name="T58" fmla="*/ 146 w 280"/>
              <a:gd name="T59" fmla="*/ 187 h 320"/>
              <a:gd name="T60" fmla="*/ 186 w 280"/>
              <a:gd name="T61" fmla="*/ 227 h 320"/>
              <a:gd name="T62" fmla="*/ 213 w 280"/>
              <a:gd name="T63" fmla="*/ 227 h 320"/>
              <a:gd name="T64" fmla="*/ 183 w 280"/>
              <a:gd name="T65" fmla="*/ 172 h 320"/>
              <a:gd name="T66" fmla="*/ 200 w 280"/>
              <a:gd name="T67" fmla="*/ 134 h 320"/>
              <a:gd name="T68" fmla="*/ 146 w 280"/>
              <a:gd name="T69" fmla="*/ 80 h 320"/>
              <a:gd name="T70" fmla="*/ 13 w 280"/>
              <a:gd name="T71" fmla="*/ 107 h 320"/>
              <a:gd name="T72" fmla="*/ 13 w 280"/>
              <a:gd name="T73" fmla="*/ 134 h 320"/>
              <a:gd name="T74" fmla="*/ 0 w 280"/>
              <a:gd name="T75" fmla="*/ 134 h 320"/>
              <a:gd name="T76" fmla="*/ 0 w 280"/>
              <a:gd name="T77" fmla="*/ 160 h 320"/>
              <a:gd name="T78" fmla="*/ 40 w 280"/>
              <a:gd name="T79" fmla="*/ 160 h 320"/>
              <a:gd name="T80" fmla="*/ 40 w 280"/>
              <a:gd name="T81" fmla="*/ 134 h 320"/>
              <a:gd name="T82" fmla="*/ 40 w 280"/>
              <a:gd name="T83" fmla="*/ 107 h 320"/>
              <a:gd name="T84" fmla="*/ 13 w 280"/>
              <a:gd name="T85" fmla="*/ 107 h 320"/>
              <a:gd name="T86" fmla="*/ 146 w 280"/>
              <a:gd name="T87" fmla="*/ 107 h 320"/>
              <a:gd name="T88" fmla="*/ 173 w 280"/>
              <a:gd name="T89" fmla="*/ 134 h 320"/>
              <a:gd name="T90" fmla="*/ 146 w 280"/>
              <a:gd name="T91" fmla="*/ 160 h 320"/>
              <a:gd name="T92" fmla="*/ 120 w 280"/>
              <a:gd name="T93" fmla="*/ 134 h 320"/>
              <a:gd name="T94" fmla="*/ 146 w 280"/>
              <a:gd name="T95" fmla="*/ 107 h 320"/>
              <a:gd name="T96" fmla="*/ 13 w 280"/>
              <a:gd name="T97" fmla="*/ 174 h 320"/>
              <a:gd name="T98" fmla="*/ 13 w 280"/>
              <a:gd name="T99" fmla="*/ 200 h 320"/>
              <a:gd name="T100" fmla="*/ 0 w 280"/>
              <a:gd name="T101" fmla="*/ 200 h 320"/>
              <a:gd name="T102" fmla="*/ 0 w 280"/>
              <a:gd name="T103" fmla="*/ 227 h 320"/>
              <a:gd name="T104" fmla="*/ 40 w 280"/>
              <a:gd name="T105" fmla="*/ 227 h 320"/>
              <a:gd name="T106" fmla="*/ 40 w 280"/>
              <a:gd name="T107" fmla="*/ 200 h 320"/>
              <a:gd name="T108" fmla="*/ 40 w 280"/>
              <a:gd name="T109" fmla="*/ 174 h 320"/>
              <a:gd name="T110" fmla="*/ 13 w 280"/>
              <a:gd name="T111" fmla="*/ 17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80" h="320">
                <a:moveTo>
                  <a:pt x="13" y="0"/>
                </a:moveTo>
                <a:lnTo>
                  <a:pt x="13" y="14"/>
                </a:lnTo>
                <a:lnTo>
                  <a:pt x="13" y="67"/>
                </a:lnTo>
                <a:lnTo>
                  <a:pt x="0" y="67"/>
                </a:lnTo>
                <a:lnTo>
                  <a:pt x="0" y="94"/>
                </a:lnTo>
                <a:lnTo>
                  <a:pt x="40" y="94"/>
                </a:lnTo>
                <a:lnTo>
                  <a:pt x="40" y="67"/>
                </a:lnTo>
                <a:lnTo>
                  <a:pt x="40" y="27"/>
                </a:lnTo>
                <a:lnTo>
                  <a:pt x="253" y="27"/>
                </a:lnTo>
                <a:lnTo>
                  <a:pt x="253" y="294"/>
                </a:lnTo>
                <a:lnTo>
                  <a:pt x="40" y="294"/>
                </a:lnTo>
                <a:lnTo>
                  <a:pt x="40" y="254"/>
                </a:lnTo>
                <a:lnTo>
                  <a:pt x="13" y="254"/>
                </a:lnTo>
                <a:lnTo>
                  <a:pt x="13" y="307"/>
                </a:lnTo>
                <a:lnTo>
                  <a:pt x="13" y="320"/>
                </a:lnTo>
                <a:lnTo>
                  <a:pt x="26" y="320"/>
                </a:lnTo>
                <a:lnTo>
                  <a:pt x="266" y="320"/>
                </a:lnTo>
                <a:lnTo>
                  <a:pt x="280" y="320"/>
                </a:lnTo>
                <a:lnTo>
                  <a:pt x="280" y="307"/>
                </a:lnTo>
                <a:lnTo>
                  <a:pt x="280" y="14"/>
                </a:lnTo>
                <a:lnTo>
                  <a:pt x="280" y="0"/>
                </a:lnTo>
                <a:lnTo>
                  <a:pt x="266" y="0"/>
                </a:lnTo>
                <a:lnTo>
                  <a:pt x="26" y="0"/>
                </a:lnTo>
                <a:lnTo>
                  <a:pt x="13" y="0"/>
                </a:lnTo>
                <a:close/>
                <a:moveTo>
                  <a:pt x="146" y="80"/>
                </a:moveTo>
                <a:cubicBezTo>
                  <a:pt x="117" y="80"/>
                  <a:pt x="93" y="104"/>
                  <a:pt x="93" y="134"/>
                </a:cubicBezTo>
                <a:cubicBezTo>
                  <a:pt x="93" y="149"/>
                  <a:pt x="99" y="162"/>
                  <a:pt x="109" y="172"/>
                </a:cubicBezTo>
                <a:cubicBezTo>
                  <a:pt x="92" y="184"/>
                  <a:pt x="80" y="204"/>
                  <a:pt x="80" y="227"/>
                </a:cubicBezTo>
                <a:lnTo>
                  <a:pt x="106" y="227"/>
                </a:lnTo>
                <a:cubicBezTo>
                  <a:pt x="106" y="205"/>
                  <a:pt x="124" y="187"/>
                  <a:pt x="146" y="187"/>
                </a:cubicBezTo>
                <a:cubicBezTo>
                  <a:pt x="168" y="187"/>
                  <a:pt x="186" y="205"/>
                  <a:pt x="186" y="227"/>
                </a:cubicBezTo>
                <a:lnTo>
                  <a:pt x="213" y="227"/>
                </a:lnTo>
                <a:cubicBezTo>
                  <a:pt x="213" y="204"/>
                  <a:pt x="201" y="184"/>
                  <a:pt x="183" y="172"/>
                </a:cubicBezTo>
                <a:cubicBezTo>
                  <a:pt x="193" y="162"/>
                  <a:pt x="200" y="149"/>
                  <a:pt x="200" y="134"/>
                </a:cubicBezTo>
                <a:cubicBezTo>
                  <a:pt x="200" y="104"/>
                  <a:pt x="176" y="80"/>
                  <a:pt x="146" y="80"/>
                </a:cubicBezTo>
                <a:close/>
                <a:moveTo>
                  <a:pt x="13" y="107"/>
                </a:moveTo>
                <a:lnTo>
                  <a:pt x="13" y="134"/>
                </a:lnTo>
                <a:lnTo>
                  <a:pt x="0" y="134"/>
                </a:lnTo>
                <a:lnTo>
                  <a:pt x="0" y="160"/>
                </a:lnTo>
                <a:lnTo>
                  <a:pt x="40" y="160"/>
                </a:lnTo>
                <a:lnTo>
                  <a:pt x="40" y="134"/>
                </a:lnTo>
                <a:lnTo>
                  <a:pt x="40" y="107"/>
                </a:lnTo>
                <a:lnTo>
                  <a:pt x="13" y="107"/>
                </a:lnTo>
                <a:close/>
                <a:moveTo>
                  <a:pt x="146" y="107"/>
                </a:moveTo>
                <a:cubicBezTo>
                  <a:pt x="161" y="107"/>
                  <a:pt x="173" y="119"/>
                  <a:pt x="173" y="134"/>
                </a:cubicBezTo>
                <a:cubicBezTo>
                  <a:pt x="173" y="149"/>
                  <a:pt x="161" y="160"/>
                  <a:pt x="146" y="160"/>
                </a:cubicBezTo>
                <a:cubicBezTo>
                  <a:pt x="131" y="160"/>
                  <a:pt x="120" y="149"/>
                  <a:pt x="120" y="134"/>
                </a:cubicBezTo>
                <a:cubicBezTo>
                  <a:pt x="120" y="119"/>
                  <a:pt x="131" y="107"/>
                  <a:pt x="146" y="107"/>
                </a:cubicBezTo>
                <a:close/>
                <a:moveTo>
                  <a:pt x="13" y="174"/>
                </a:moveTo>
                <a:lnTo>
                  <a:pt x="13" y="200"/>
                </a:lnTo>
                <a:lnTo>
                  <a:pt x="0" y="200"/>
                </a:lnTo>
                <a:lnTo>
                  <a:pt x="0" y="227"/>
                </a:lnTo>
                <a:lnTo>
                  <a:pt x="40" y="227"/>
                </a:lnTo>
                <a:lnTo>
                  <a:pt x="40" y="200"/>
                </a:lnTo>
                <a:lnTo>
                  <a:pt x="40" y="174"/>
                </a:lnTo>
                <a:lnTo>
                  <a:pt x="13" y="17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66B2EC96-2182-5315-BF33-EF59C7BBC39E}"/>
              </a:ext>
            </a:extLst>
          </p:cNvPr>
          <p:cNvSpPr>
            <a:spLocks noEditPoints="1"/>
          </p:cNvSpPr>
          <p:nvPr/>
        </p:nvSpPr>
        <p:spPr bwMode="auto">
          <a:xfrm>
            <a:off x="9900866" y="1552575"/>
            <a:ext cx="427038" cy="384175"/>
          </a:xfrm>
          <a:custGeom>
            <a:avLst/>
            <a:gdLst>
              <a:gd name="T0" fmla="*/ 0 w 373"/>
              <a:gd name="T1" fmla="*/ 0 h 335"/>
              <a:gd name="T2" fmla="*/ 0 w 373"/>
              <a:gd name="T3" fmla="*/ 13 h 335"/>
              <a:gd name="T4" fmla="*/ 0 w 373"/>
              <a:gd name="T5" fmla="*/ 253 h 335"/>
              <a:gd name="T6" fmla="*/ 0 w 373"/>
              <a:gd name="T7" fmla="*/ 267 h 335"/>
              <a:gd name="T8" fmla="*/ 13 w 373"/>
              <a:gd name="T9" fmla="*/ 267 h 335"/>
              <a:gd name="T10" fmla="*/ 66 w 373"/>
              <a:gd name="T11" fmla="*/ 267 h 335"/>
              <a:gd name="T12" fmla="*/ 66 w 373"/>
              <a:gd name="T13" fmla="*/ 307 h 335"/>
              <a:gd name="T14" fmla="*/ 66 w 373"/>
              <a:gd name="T15" fmla="*/ 335 h 335"/>
              <a:gd name="T16" fmla="*/ 88 w 373"/>
              <a:gd name="T17" fmla="*/ 317 h 335"/>
              <a:gd name="T18" fmla="*/ 151 w 373"/>
              <a:gd name="T19" fmla="*/ 267 h 335"/>
              <a:gd name="T20" fmla="*/ 360 w 373"/>
              <a:gd name="T21" fmla="*/ 267 h 335"/>
              <a:gd name="T22" fmla="*/ 373 w 373"/>
              <a:gd name="T23" fmla="*/ 267 h 335"/>
              <a:gd name="T24" fmla="*/ 373 w 373"/>
              <a:gd name="T25" fmla="*/ 253 h 335"/>
              <a:gd name="T26" fmla="*/ 373 w 373"/>
              <a:gd name="T27" fmla="*/ 13 h 335"/>
              <a:gd name="T28" fmla="*/ 373 w 373"/>
              <a:gd name="T29" fmla="*/ 0 h 335"/>
              <a:gd name="T30" fmla="*/ 360 w 373"/>
              <a:gd name="T31" fmla="*/ 0 h 335"/>
              <a:gd name="T32" fmla="*/ 13 w 373"/>
              <a:gd name="T33" fmla="*/ 0 h 335"/>
              <a:gd name="T34" fmla="*/ 0 w 373"/>
              <a:gd name="T35" fmla="*/ 0 h 335"/>
              <a:gd name="T36" fmla="*/ 26 w 373"/>
              <a:gd name="T37" fmla="*/ 27 h 335"/>
              <a:gd name="T38" fmla="*/ 346 w 373"/>
              <a:gd name="T39" fmla="*/ 27 h 335"/>
              <a:gd name="T40" fmla="*/ 346 w 373"/>
              <a:gd name="T41" fmla="*/ 240 h 335"/>
              <a:gd name="T42" fmla="*/ 146 w 373"/>
              <a:gd name="T43" fmla="*/ 240 h 335"/>
              <a:gd name="T44" fmla="*/ 142 w 373"/>
              <a:gd name="T45" fmla="*/ 240 h 335"/>
              <a:gd name="T46" fmla="*/ 138 w 373"/>
              <a:gd name="T47" fmla="*/ 243 h 335"/>
              <a:gd name="T48" fmla="*/ 93 w 373"/>
              <a:gd name="T49" fmla="*/ 279 h 335"/>
              <a:gd name="T50" fmla="*/ 93 w 373"/>
              <a:gd name="T51" fmla="*/ 253 h 335"/>
              <a:gd name="T52" fmla="*/ 93 w 373"/>
              <a:gd name="T53" fmla="*/ 240 h 335"/>
              <a:gd name="T54" fmla="*/ 80 w 373"/>
              <a:gd name="T55" fmla="*/ 240 h 335"/>
              <a:gd name="T56" fmla="*/ 26 w 373"/>
              <a:gd name="T57" fmla="*/ 240 h 335"/>
              <a:gd name="T58" fmla="*/ 26 w 373"/>
              <a:gd name="T59" fmla="*/ 27 h 335"/>
              <a:gd name="T60" fmla="*/ 173 w 373"/>
              <a:gd name="T61" fmla="*/ 53 h 335"/>
              <a:gd name="T62" fmla="*/ 173 w 373"/>
              <a:gd name="T63" fmla="*/ 80 h 335"/>
              <a:gd name="T64" fmla="*/ 200 w 373"/>
              <a:gd name="T65" fmla="*/ 80 h 335"/>
              <a:gd name="T66" fmla="*/ 200 w 373"/>
              <a:gd name="T67" fmla="*/ 53 h 335"/>
              <a:gd name="T68" fmla="*/ 173 w 373"/>
              <a:gd name="T69" fmla="*/ 53 h 335"/>
              <a:gd name="T70" fmla="*/ 173 w 373"/>
              <a:gd name="T71" fmla="*/ 107 h 335"/>
              <a:gd name="T72" fmla="*/ 173 w 373"/>
              <a:gd name="T73" fmla="*/ 213 h 335"/>
              <a:gd name="T74" fmla="*/ 200 w 373"/>
              <a:gd name="T75" fmla="*/ 213 h 335"/>
              <a:gd name="T76" fmla="*/ 200 w 373"/>
              <a:gd name="T77" fmla="*/ 107 h 335"/>
              <a:gd name="T78" fmla="*/ 173 w 373"/>
              <a:gd name="T79" fmla="*/ 107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73" h="335">
                <a:moveTo>
                  <a:pt x="0" y="0"/>
                </a:moveTo>
                <a:lnTo>
                  <a:pt x="0" y="13"/>
                </a:lnTo>
                <a:lnTo>
                  <a:pt x="0" y="253"/>
                </a:lnTo>
                <a:lnTo>
                  <a:pt x="0" y="267"/>
                </a:lnTo>
                <a:lnTo>
                  <a:pt x="13" y="267"/>
                </a:lnTo>
                <a:lnTo>
                  <a:pt x="66" y="267"/>
                </a:lnTo>
                <a:lnTo>
                  <a:pt x="66" y="307"/>
                </a:lnTo>
                <a:lnTo>
                  <a:pt x="66" y="335"/>
                </a:lnTo>
                <a:lnTo>
                  <a:pt x="88" y="317"/>
                </a:lnTo>
                <a:lnTo>
                  <a:pt x="151" y="267"/>
                </a:lnTo>
                <a:lnTo>
                  <a:pt x="360" y="267"/>
                </a:lnTo>
                <a:lnTo>
                  <a:pt x="373" y="267"/>
                </a:lnTo>
                <a:lnTo>
                  <a:pt x="373" y="253"/>
                </a:lnTo>
                <a:lnTo>
                  <a:pt x="373" y="13"/>
                </a:lnTo>
                <a:lnTo>
                  <a:pt x="373" y="0"/>
                </a:lnTo>
                <a:lnTo>
                  <a:pt x="360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6" y="27"/>
                </a:moveTo>
                <a:lnTo>
                  <a:pt x="346" y="27"/>
                </a:lnTo>
                <a:lnTo>
                  <a:pt x="346" y="240"/>
                </a:lnTo>
                <a:lnTo>
                  <a:pt x="146" y="240"/>
                </a:lnTo>
                <a:lnTo>
                  <a:pt x="142" y="240"/>
                </a:lnTo>
                <a:lnTo>
                  <a:pt x="138" y="243"/>
                </a:lnTo>
                <a:lnTo>
                  <a:pt x="93" y="279"/>
                </a:lnTo>
                <a:lnTo>
                  <a:pt x="93" y="253"/>
                </a:lnTo>
                <a:lnTo>
                  <a:pt x="93" y="240"/>
                </a:lnTo>
                <a:lnTo>
                  <a:pt x="80" y="240"/>
                </a:lnTo>
                <a:lnTo>
                  <a:pt x="26" y="240"/>
                </a:lnTo>
                <a:lnTo>
                  <a:pt x="26" y="27"/>
                </a:lnTo>
                <a:close/>
                <a:moveTo>
                  <a:pt x="173" y="53"/>
                </a:moveTo>
                <a:lnTo>
                  <a:pt x="173" y="80"/>
                </a:lnTo>
                <a:lnTo>
                  <a:pt x="200" y="80"/>
                </a:lnTo>
                <a:lnTo>
                  <a:pt x="200" y="53"/>
                </a:lnTo>
                <a:lnTo>
                  <a:pt x="173" y="53"/>
                </a:lnTo>
                <a:close/>
                <a:moveTo>
                  <a:pt x="173" y="107"/>
                </a:moveTo>
                <a:lnTo>
                  <a:pt x="173" y="213"/>
                </a:lnTo>
                <a:lnTo>
                  <a:pt x="200" y="213"/>
                </a:lnTo>
                <a:lnTo>
                  <a:pt x="200" y="107"/>
                </a:lnTo>
                <a:lnTo>
                  <a:pt x="173" y="10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B6452624-51EA-1688-C372-F21BA4BAD4A8}"/>
              </a:ext>
            </a:extLst>
          </p:cNvPr>
          <p:cNvSpPr>
            <a:spLocks noEditPoints="1"/>
          </p:cNvSpPr>
          <p:nvPr/>
        </p:nvSpPr>
        <p:spPr bwMode="auto">
          <a:xfrm>
            <a:off x="10938585" y="1568450"/>
            <a:ext cx="396875" cy="352425"/>
          </a:xfrm>
          <a:custGeom>
            <a:avLst/>
            <a:gdLst>
              <a:gd name="T0" fmla="*/ 147 w 347"/>
              <a:gd name="T1" fmla="*/ 0 h 307"/>
              <a:gd name="T2" fmla="*/ 128 w 347"/>
              <a:gd name="T3" fmla="*/ 8 h 307"/>
              <a:gd name="T4" fmla="*/ 120 w 347"/>
              <a:gd name="T5" fmla="*/ 27 h 307"/>
              <a:gd name="T6" fmla="*/ 120 w 347"/>
              <a:gd name="T7" fmla="*/ 40 h 307"/>
              <a:gd name="T8" fmla="*/ 13 w 347"/>
              <a:gd name="T9" fmla="*/ 40 h 307"/>
              <a:gd name="T10" fmla="*/ 0 w 347"/>
              <a:gd name="T11" fmla="*/ 40 h 307"/>
              <a:gd name="T12" fmla="*/ 0 w 347"/>
              <a:gd name="T13" fmla="*/ 53 h 307"/>
              <a:gd name="T14" fmla="*/ 0 w 347"/>
              <a:gd name="T15" fmla="*/ 107 h 307"/>
              <a:gd name="T16" fmla="*/ 0 w 347"/>
              <a:gd name="T17" fmla="*/ 147 h 307"/>
              <a:gd name="T18" fmla="*/ 0 w 347"/>
              <a:gd name="T19" fmla="*/ 293 h 307"/>
              <a:gd name="T20" fmla="*/ 0 w 347"/>
              <a:gd name="T21" fmla="*/ 307 h 307"/>
              <a:gd name="T22" fmla="*/ 13 w 347"/>
              <a:gd name="T23" fmla="*/ 307 h 307"/>
              <a:gd name="T24" fmla="*/ 333 w 347"/>
              <a:gd name="T25" fmla="*/ 307 h 307"/>
              <a:gd name="T26" fmla="*/ 347 w 347"/>
              <a:gd name="T27" fmla="*/ 307 h 307"/>
              <a:gd name="T28" fmla="*/ 347 w 347"/>
              <a:gd name="T29" fmla="*/ 293 h 307"/>
              <a:gd name="T30" fmla="*/ 347 w 347"/>
              <a:gd name="T31" fmla="*/ 53 h 307"/>
              <a:gd name="T32" fmla="*/ 347 w 347"/>
              <a:gd name="T33" fmla="*/ 40 h 307"/>
              <a:gd name="T34" fmla="*/ 333 w 347"/>
              <a:gd name="T35" fmla="*/ 40 h 307"/>
              <a:gd name="T36" fmla="*/ 227 w 347"/>
              <a:gd name="T37" fmla="*/ 40 h 307"/>
              <a:gd name="T38" fmla="*/ 227 w 347"/>
              <a:gd name="T39" fmla="*/ 27 h 307"/>
              <a:gd name="T40" fmla="*/ 219 w 347"/>
              <a:gd name="T41" fmla="*/ 8 h 307"/>
              <a:gd name="T42" fmla="*/ 200 w 347"/>
              <a:gd name="T43" fmla="*/ 0 h 307"/>
              <a:gd name="T44" fmla="*/ 147 w 347"/>
              <a:gd name="T45" fmla="*/ 0 h 307"/>
              <a:gd name="T46" fmla="*/ 147 w 347"/>
              <a:gd name="T47" fmla="*/ 27 h 307"/>
              <a:gd name="T48" fmla="*/ 200 w 347"/>
              <a:gd name="T49" fmla="*/ 27 h 307"/>
              <a:gd name="T50" fmla="*/ 200 w 347"/>
              <a:gd name="T51" fmla="*/ 40 h 307"/>
              <a:gd name="T52" fmla="*/ 147 w 347"/>
              <a:gd name="T53" fmla="*/ 40 h 307"/>
              <a:gd name="T54" fmla="*/ 147 w 347"/>
              <a:gd name="T55" fmla="*/ 27 h 307"/>
              <a:gd name="T56" fmla="*/ 27 w 347"/>
              <a:gd name="T57" fmla="*/ 67 h 307"/>
              <a:gd name="T58" fmla="*/ 320 w 347"/>
              <a:gd name="T59" fmla="*/ 67 h 307"/>
              <a:gd name="T60" fmla="*/ 320 w 347"/>
              <a:gd name="T61" fmla="*/ 147 h 307"/>
              <a:gd name="T62" fmla="*/ 293 w 347"/>
              <a:gd name="T63" fmla="*/ 173 h 307"/>
              <a:gd name="T64" fmla="*/ 53 w 347"/>
              <a:gd name="T65" fmla="*/ 173 h 307"/>
              <a:gd name="T66" fmla="*/ 27 w 347"/>
              <a:gd name="T67" fmla="*/ 147 h 307"/>
              <a:gd name="T68" fmla="*/ 27 w 347"/>
              <a:gd name="T69" fmla="*/ 107 h 307"/>
              <a:gd name="T70" fmla="*/ 27 w 347"/>
              <a:gd name="T71" fmla="*/ 67 h 307"/>
              <a:gd name="T72" fmla="*/ 80 w 347"/>
              <a:gd name="T73" fmla="*/ 120 h 307"/>
              <a:gd name="T74" fmla="*/ 80 w 347"/>
              <a:gd name="T75" fmla="*/ 160 h 307"/>
              <a:gd name="T76" fmla="*/ 107 w 347"/>
              <a:gd name="T77" fmla="*/ 160 h 307"/>
              <a:gd name="T78" fmla="*/ 107 w 347"/>
              <a:gd name="T79" fmla="*/ 120 h 307"/>
              <a:gd name="T80" fmla="*/ 80 w 347"/>
              <a:gd name="T81" fmla="*/ 120 h 307"/>
              <a:gd name="T82" fmla="*/ 240 w 347"/>
              <a:gd name="T83" fmla="*/ 120 h 307"/>
              <a:gd name="T84" fmla="*/ 240 w 347"/>
              <a:gd name="T85" fmla="*/ 160 h 307"/>
              <a:gd name="T86" fmla="*/ 267 w 347"/>
              <a:gd name="T87" fmla="*/ 160 h 307"/>
              <a:gd name="T88" fmla="*/ 267 w 347"/>
              <a:gd name="T89" fmla="*/ 120 h 307"/>
              <a:gd name="T90" fmla="*/ 240 w 347"/>
              <a:gd name="T91" fmla="*/ 120 h 307"/>
              <a:gd name="T92" fmla="*/ 27 w 347"/>
              <a:gd name="T93" fmla="*/ 193 h 307"/>
              <a:gd name="T94" fmla="*/ 53 w 347"/>
              <a:gd name="T95" fmla="*/ 200 h 307"/>
              <a:gd name="T96" fmla="*/ 293 w 347"/>
              <a:gd name="T97" fmla="*/ 200 h 307"/>
              <a:gd name="T98" fmla="*/ 320 w 347"/>
              <a:gd name="T99" fmla="*/ 193 h 307"/>
              <a:gd name="T100" fmla="*/ 320 w 347"/>
              <a:gd name="T101" fmla="*/ 280 h 307"/>
              <a:gd name="T102" fmla="*/ 27 w 347"/>
              <a:gd name="T103" fmla="*/ 280 h 307"/>
              <a:gd name="T104" fmla="*/ 27 w 347"/>
              <a:gd name="T105" fmla="*/ 193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47" h="307">
                <a:moveTo>
                  <a:pt x="147" y="0"/>
                </a:moveTo>
                <a:cubicBezTo>
                  <a:pt x="140" y="0"/>
                  <a:pt x="133" y="2"/>
                  <a:pt x="128" y="8"/>
                </a:cubicBezTo>
                <a:cubicBezTo>
                  <a:pt x="122" y="13"/>
                  <a:pt x="120" y="20"/>
                  <a:pt x="120" y="27"/>
                </a:cubicBezTo>
                <a:lnTo>
                  <a:pt x="120" y="40"/>
                </a:lnTo>
                <a:lnTo>
                  <a:pt x="13" y="40"/>
                </a:lnTo>
                <a:lnTo>
                  <a:pt x="0" y="40"/>
                </a:lnTo>
                <a:lnTo>
                  <a:pt x="0" y="53"/>
                </a:lnTo>
                <a:lnTo>
                  <a:pt x="0" y="107"/>
                </a:lnTo>
                <a:lnTo>
                  <a:pt x="0" y="147"/>
                </a:lnTo>
                <a:lnTo>
                  <a:pt x="0" y="293"/>
                </a:lnTo>
                <a:lnTo>
                  <a:pt x="0" y="307"/>
                </a:lnTo>
                <a:lnTo>
                  <a:pt x="13" y="307"/>
                </a:lnTo>
                <a:lnTo>
                  <a:pt x="333" y="307"/>
                </a:lnTo>
                <a:lnTo>
                  <a:pt x="347" y="307"/>
                </a:lnTo>
                <a:lnTo>
                  <a:pt x="347" y="293"/>
                </a:lnTo>
                <a:lnTo>
                  <a:pt x="347" y="53"/>
                </a:lnTo>
                <a:lnTo>
                  <a:pt x="347" y="40"/>
                </a:lnTo>
                <a:lnTo>
                  <a:pt x="333" y="40"/>
                </a:lnTo>
                <a:lnTo>
                  <a:pt x="227" y="40"/>
                </a:lnTo>
                <a:lnTo>
                  <a:pt x="227" y="27"/>
                </a:lnTo>
                <a:cubicBezTo>
                  <a:pt x="227" y="20"/>
                  <a:pt x="224" y="13"/>
                  <a:pt x="219" y="8"/>
                </a:cubicBezTo>
                <a:cubicBezTo>
                  <a:pt x="214" y="2"/>
                  <a:pt x="207" y="0"/>
                  <a:pt x="200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200" y="27"/>
                </a:lnTo>
                <a:lnTo>
                  <a:pt x="200" y="40"/>
                </a:lnTo>
                <a:lnTo>
                  <a:pt x="147" y="40"/>
                </a:lnTo>
                <a:lnTo>
                  <a:pt x="147" y="27"/>
                </a:lnTo>
                <a:close/>
                <a:moveTo>
                  <a:pt x="27" y="67"/>
                </a:moveTo>
                <a:lnTo>
                  <a:pt x="320" y="67"/>
                </a:lnTo>
                <a:lnTo>
                  <a:pt x="320" y="147"/>
                </a:lnTo>
                <a:cubicBezTo>
                  <a:pt x="320" y="163"/>
                  <a:pt x="309" y="173"/>
                  <a:pt x="293" y="173"/>
                </a:cubicBezTo>
                <a:lnTo>
                  <a:pt x="53" y="173"/>
                </a:lnTo>
                <a:cubicBezTo>
                  <a:pt x="37" y="173"/>
                  <a:pt x="27" y="163"/>
                  <a:pt x="27" y="147"/>
                </a:cubicBezTo>
                <a:lnTo>
                  <a:pt x="27" y="107"/>
                </a:lnTo>
                <a:lnTo>
                  <a:pt x="27" y="67"/>
                </a:lnTo>
                <a:close/>
                <a:moveTo>
                  <a:pt x="80" y="120"/>
                </a:moveTo>
                <a:lnTo>
                  <a:pt x="80" y="160"/>
                </a:lnTo>
                <a:lnTo>
                  <a:pt x="107" y="160"/>
                </a:lnTo>
                <a:lnTo>
                  <a:pt x="107" y="120"/>
                </a:lnTo>
                <a:lnTo>
                  <a:pt x="80" y="120"/>
                </a:lnTo>
                <a:close/>
                <a:moveTo>
                  <a:pt x="240" y="120"/>
                </a:moveTo>
                <a:lnTo>
                  <a:pt x="240" y="160"/>
                </a:lnTo>
                <a:lnTo>
                  <a:pt x="267" y="160"/>
                </a:lnTo>
                <a:lnTo>
                  <a:pt x="267" y="120"/>
                </a:lnTo>
                <a:lnTo>
                  <a:pt x="240" y="120"/>
                </a:lnTo>
                <a:close/>
                <a:moveTo>
                  <a:pt x="27" y="193"/>
                </a:moveTo>
                <a:cubicBezTo>
                  <a:pt x="35" y="197"/>
                  <a:pt x="44" y="200"/>
                  <a:pt x="53" y="200"/>
                </a:cubicBezTo>
                <a:lnTo>
                  <a:pt x="293" y="200"/>
                </a:lnTo>
                <a:cubicBezTo>
                  <a:pt x="303" y="200"/>
                  <a:pt x="312" y="197"/>
                  <a:pt x="320" y="193"/>
                </a:cubicBezTo>
                <a:lnTo>
                  <a:pt x="320" y="280"/>
                </a:lnTo>
                <a:lnTo>
                  <a:pt x="27" y="280"/>
                </a:lnTo>
                <a:lnTo>
                  <a:pt x="27" y="19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FF9877D-19E0-BF6D-668E-E2B41FCB19E7}"/>
              </a:ext>
            </a:extLst>
          </p:cNvPr>
          <p:cNvSpPr>
            <a:spLocks noEditPoints="1"/>
          </p:cNvSpPr>
          <p:nvPr/>
        </p:nvSpPr>
        <p:spPr bwMode="auto">
          <a:xfrm>
            <a:off x="900196" y="2328864"/>
            <a:ext cx="371475" cy="396875"/>
          </a:xfrm>
          <a:custGeom>
            <a:avLst/>
            <a:gdLst>
              <a:gd name="T0" fmla="*/ 139 w 324"/>
              <a:gd name="T1" fmla="*/ 8 h 347"/>
              <a:gd name="T2" fmla="*/ 91 w 324"/>
              <a:gd name="T3" fmla="*/ 27 h 347"/>
              <a:gd name="T4" fmla="*/ 90 w 324"/>
              <a:gd name="T5" fmla="*/ 27 h 347"/>
              <a:gd name="T6" fmla="*/ 56 w 324"/>
              <a:gd name="T7" fmla="*/ 62 h 347"/>
              <a:gd name="T8" fmla="*/ 52 w 324"/>
              <a:gd name="T9" fmla="*/ 88 h 347"/>
              <a:gd name="T10" fmla="*/ 37 w 324"/>
              <a:gd name="T11" fmla="*/ 108 h 347"/>
              <a:gd name="T12" fmla="*/ 37 w 324"/>
              <a:gd name="T13" fmla="*/ 157 h 347"/>
              <a:gd name="T14" fmla="*/ 57 w 324"/>
              <a:gd name="T15" fmla="*/ 202 h 347"/>
              <a:gd name="T16" fmla="*/ 0 w 324"/>
              <a:gd name="T17" fmla="*/ 288 h 347"/>
              <a:gd name="T18" fmla="*/ 64 w 324"/>
              <a:gd name="T19" fmla="*/ 288 h 347"/>
              <a:gd name="T20" fmla="*/ 89 w 324"/>
              <a:gd name="T21" fmla="*/ 347 h 347"/>
              <a:gd name="T22" fmla="*/ 145 w 324"/>
              <a:gd name="T23" fmla="*/ 263 h 347"/>
              <a:gd name="T24" fmla="*/ 222 w 324"/>
              <a:gd name="T25" fmla="*/ 326 h 347"/>
              <a:gd name="T26" fmla="*/ 245 w 324"/>
              <a:gd name="T27" fmla="*/ 324 h 347"/>
              <a:gd name="T28" fmla="*/ 300 w 324"/>
              <a:gd name="T29" fmla="*/ 288 h 347"/>
              <a:gd name="T30" fmla="*/ 311 w 324"/>
              <a:gd name="T31" fmla="*/ 268 h 347"/>
              <a:gd name="T32" fmla="*/ 272 w 324"/>
              <a:gd name="T33" fmla="*/ 179 h 347"/>
              <a:gd name="T34" fmla="*/ 288 w 324"/>
              <a:gd name="T35" fmla="*/ 157 h 347"/>
              <a:gd name="T36" fmla="*/ 288 w 324"/>
              <a:gd name="T37" fmla="*/ 108 h 347"/>
              <a:gd name="T38" fmla="*/ 267 w 324"/>
              <a:gd name="T39" fmla="*/ 61 h 347"/>
              <a:gd name="T40" fmla="*/ 267 w 324"/>
              <a:gd name="T41" fmla="*/ 60 h 347"/>
              <a:gd name="T42" fmla="*/ 233 w 324"/>
              <a:gd name="T43" fmla="*/ 27 h 347"/>
              <a:gd name="T44" fmla="*/ 186 w 324"/>
              <a:gd name="T45" fmla="*/ 8 h 347"/>
              <a:gd name="T46" fmla="*/ 162 w 324"/>
              <a:gd name="T47" fmla="*/ 27 h 347"/>
              <a:gd name="T48" fmla="*/ 194 w 324"/>
              <a:gd name="T49" fmla="*/ 47 h 347"/>
              <a:gd name="T50" fmla="*/ 201 w 324"/>
              <a:gd name="T51" fmla="*/ 49 h 347"/>
              <a:gd name="T52" fmla="*/ 230 w 324"/>
              <a:gd name="T53" fmla="*/ 53 h 347"/>
              <a:gd name="T54" fmla="*/ 241 w 324"/>
              <a:gd name="T55" fmla="*/ 65 h 347"/>
              <a:gd name="T56" fmla="*/ 247 w 324"/>
              <a:gd name="T57" fmla="*/ 95 h 347"/>
              <a:gd name="T58" fmla="*/ 249 w 324"/>
              <a:gd name="T59" fmla="*/ 100 h 347"/>
              <a:gd name="T60" fmla="*/ 266 w 324"/>
              <a:gd name="T61" fmla="*/ 142 h 347"/>
              <a:gd name="T62" fmla="*/ 247 w 324"/>
              <a:gd name="T63" fmla="*/ 168 h 347"/>
              <a:gd name="T64" fmla="*/ 242 w 324"/>
              <a:gd name="T65" fmla="*/ 201 h 347"/>
              <a:gd name="T66" fmla="*/ 240 w 324"/>
              <a:gd name="T67" fmla="*/ 207 h 347"/>
              <a:gd name="T68" fmla="*/ 239 w 324"/>
              <a:gd name="T69" fmla="*/ 208 h 347"/>
              <a:gd name="T70" fmla="*/ 231 w 324"/>
              <a:gd name="T71" fmla="*/ 212 h 347"/>
              <a:gd name="T72" fmla="*/ 200 w 324"/>
              <a:gd name="T73" fmla="*/ 218 h 347"/>
              <a:gd name="T74" fmla="*/ 194 w 324"/>
              <a:gd name="T75" fmla="*/ 220 h 347"/>
              <a:gd name="T76" fmla="*/ 152 w 324"/>
              <a:gd name="T77" fmla="*/ 237 h 347"/>
              <a:gd name="T78" fmla="*/ 128 w 324"/>
              <a:gd name="T79" fmla="*/ 218 h 347"/>
              <a:gd name="T80" fmla="*/ 95 w 324"/>
              <a:gd name="T81" fmla="*/ 213 h 347"/>
              <a:gd name="T82" fmla="*/ 85 w 324"/>
              <a:gd name="T83" fmla="*/ 208 h 347"/>
              <a:gd name="T84" fmla="*/ 84 w 324"/>
              <a:gd name="T85" fmla="*/ 202 h 347"/>
              <a:gd name="T86" fmla="*/ 78 w 324"/>
              <a:gd name="T87" fmla="*/ 171 h 347"/>
              <a:gd name="T88" fmla="*/ 76 w 324"/>
              <a:gd name="T89" fmla="*/ 165 h 347"/>
              <a:gd name="T90" fmla="*/ 59 w 324"/>
              <a:gd name="T91" fmla="*/ 123 h 347"/>
              <a:gd name="T92" fmla="*/ 78 w 324"/>
              <a:gd name="T93" fmla="*/ 99 h 347"/>
              <a:gd name="T94" fmla="*/ 82 w 324"/>
              <a:gd name="T95" fmla="*/ 67 h 347"/>
              <a:gd name="T96" fmla="*/ 96 w 324"/>
              <a:gd name="T97" fmla="*/ 53 h 347"/>
              <a:gd name="T98" fmla="*/ 124 w 324"/>
              <a:gd name="T99" fmla="*/ 49 h 347"/>
              <a:gd name="T100" fmla="*/ 130 w 324"/>
              <a:gd name="T101" fmla="*/ 47 h 347"/>
              <a:gd name="T102" fmla="*/ 162 w 324"/>
              <a:gd name="T103" fmla="*/ 27 h 347"/>
              <a:gd name="T104" fmla="*/ 275 w 324"/>
              <a:gd name="T105" fmla="*/ 261 h 347"/>
              <a:gd name="T106" fmla="*/ 243 w 324"/>
              <a:gd name="T107" fmla="*/ 261 h 347"/>
              <a:gd name="T108" fmla="*/ 230 w 324"/>
              <a:gd name="T109" fmla="*/ 291 h 347"/>
              <a:gd name="T110" fmla="*/ 208 w 324"/>
              <a:gd name="T111" fmla="*/ 243 h 347"/>
              <a:gd name="T112" fmla="*/ 234 w 324"/>
              <a:gd name="T113" fmla="*/ 239 h 347"/>
              <a:gd name="T114" fmla="*/ 254 w 324"/>
              <a:gd name="T115" fmla="*/ 230 h 347"/>
              <a:gd name="T116" fmla="*/ 91 w 324"/>
              <a:gd name="T117" fmla="*/ 240 h 347"/>
              <a:gd name="T118" fmla="*/ 117 w 324"/>
              <a:gd name="T119" fmla="*/ 243 h 347"/>
              <a:gd name="T120" fmla="*/ 94 w 324"/>
              <a:gd name="T121" fmla="*/ 291 h 347"/>
              <a:gd name="T122" fmla="*/ 82 w 324"/>
              <a:gd name="T123" fmla="*/ 261 h 347"/>
              <a:gd name="T124" fmla="*/ 50 w 324"/>
              <a:gd name="T125" fmla="*/ 261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4" h="347">
                <a:moveTo>
                  <a:pt x="162" y="0"/>
                </a:moveTo>
                <a:cubicBezTo>
                  <a:pt x="154" y="0"/>
                  <a:pt x="146" y="3"/>
                  <a:pt x="139" y="8"/>
                </a:cubicBezTo>
                <a:lnTo>
                  <a:pt x="117" y="23"/>
                </a:lnTo>
                <a:lnTo>
                  <a:pt x="91" y="27"/>
                </a:lnTo>
                <a:lnTo>
                  <a:pt x="91" y="27"/>
                </a:lnTo>
                <a:lnTo>
                  <a:pt x="90" y="27"/>
                </a:lnTo>
                <a:cubicBezTo>
                  <a:pt x="73" y="31"/>
                  <a:pt x="60" y="44"/>
                  <a:pt x="56" y="61"/>
                </a:cubicBezTo>
                <a:lnTo>
                  <a:pt x="56" y="62"/>
                </a:lnTo>
                <a:lnTo>
                  <a:pt x="56" y="62"/>
                </a:lnTo>
                <a:lnTo>
                  <a:pt x="52" y="88"/>
                </a:lnTo>
                <a:lnTo>
                  <a:pt x="37" y="108"/>
                </a:lnTo>
                <a:lnTo>
                  <a:pt x="37" y="108"/>
                </a:lnTo>
                <a:lnTo>
                  <a:pt x="37" y="109"/>
                </a:lnTo>
                <a:cubicBezTo>
                  <a:pt x="27" y="124"/>
                  <a:pt x="27" y="143"/>
                  <a:pt x="37" y="157"/>
                </a:cubicBezTo>
                <a:lnTo>
                  <a:pt x="53" y="179"/>
                </a:lnTo>
                <a:lnTo>
                  <a:pt x="57" y="202"/>
                </a:lnTo>
                <a:lnTo>
                  <a:pt x="14" y="268"/>
                </a:lnTo>
                <a:lnTo>
                  <a:pt x="0" y="288"/>
                </a:lnTo>
                <a:lnTo>
                  <a:pt x="25" y="288"/>
                </a:lnTo>
                <a:lnTo>
                  <a:pt x="64" y="288"/>
                </a:lnTo>
                <a:lnTo>
                  <a:pt x="79" y="324"/>
                </a:lnTo>
                <a:lnTo>
                  <a:pt x="89" y="347"/>
                </a:lnTo>
                <a:lnTo>
                  <a:pt x="103" y="326"/>
                </a:lnTo>
                <a:lnTo>
                  <a:pt x="145" y="263"/>
                </a:lnTo>
                <a:cubicBezTo>
                  <a:pt x="156" y="267"/>
                  <a:pt x="169" y="268"/>
                  <a:pt x="180" y="263"/>
                </a:cubicBezTo>
                <a:lnTo>
                  <a:pt x="222" y="326"/>
                </a:lnTo>
                <a:lnTo>
                  <a:pt x="236" y="347"/>
                </a:lnTo>
                <a:lnTo>
                  <a:pt x="245" y="324"/>
                </a:lnTo>
                <a:lnTo>
                  <a:pt x="261" y="288"/>
                </a:lnTo>
                <a:lnTo>
                  <a:pt x="300" y="288"/>
                </a:lnTo>
                <a:lnTo>
                  <a:pt x="324" y="288"/>
                </a:lnTo>
                <a:lnTo>
                  <a:pt x="311" y="268"/>
                </a:lnTo>
                <a:lnTo>
                  <a:pt x="269" y="204"/>
                </a:lnTo>
                <a:lnTo>
                  <a:pt x="272" y="179"/>
                </a:lnTo>
                <a:lnTo>
                  <a:pt x="288" y="157"/>
                </a:lnTo>
                <a:lnTo>
                  <a:pt x="288" y="157"/>
                </a:lnTo>
                <a:lnTo>
                  <a:pt x="288" y="156"/>
                </a:lnTo>
                <a:cubicBezTo>
                  <a:pt x="297" y="141"/>
                  <a:pt x="298" y="123"/>
                  <a:pt x="288" y="108"/>
                </a:cubicBezTo>
                <a:lnTo>
                  <a:pt x="272" y="86"/>
                </a:lnTo>
                <a:lnTo>
                  <a:pt x="267" y="61"/>
                </a:lnTo>
                <a:lnTo>
                  <a:pt x="268" y="61"/>
                </a:lnTo>
                <a:cubicBezTo>
                  <a:pt x="268" y="61"/>
                  <a:pt x="267" y="61"/>
                  <a:pt x="267" y="60"/>
                </a:cubicBezTo>
                <a:cubicBezTo>
                  <a:pt x="265" y="43"/>
                  <a:pt x="251" y="29"/>
                  <a:pt x="234" y="27"/>
                </a:cubicBezTo>
                <a:lnTo>
                  <a:pt x="233" y="27"/>
                </a:lnTo>
                <a:lnTo>
                  <a:pt x="208" y="23"/>
                </a:lnTo>
                <a:lnTo>
                  <a:pt x="186" y="8"/>
                </a:lnTo>
                <a:cubicBezTo>
                  <a:pt x="179" y="3"/>
                  <a:pt x="171" y="0"/>
                  <a:pt x="162" y="0"/>
                </a:cubicBezTo>
                <a:close/>
                <a:moveTo>
                  <a:pt x="162" y="27"/>
                </a:moveTo>
                <a:cubicBezTo>
                  <a:pt x="165" y="27"/>
                  <a:pt x="168" y="28"/>
                  <a:pt x="171" y="30"/>
                </a:cubicBezTo>
                <a:lnTo>
                  <a:pt x="194" y="47"/>
                </a:lnTo>
                <a:lnTo>
                  <a:pt x="197" y="49"/>
                </a:lnTo>
                <a:lnTo>
                  <a:pt x="201" y="49"/>
                </a:lnTo>
                <a:lnTo>
                  <a:pt x="230" y="53"/>
                </a:lnTo>
                <a:lnTo>
                  <a:pt x="230" y="53"/>
                </a:lnTo>
                <a:cubicBezTo>
                  <a:pt x="236" y="54"/>
                  <a:pt x="240" y="58"/>
                  <a:pt x="241" y="64"/>
                </a:cubicBezTo>
                <a:lnTo>
                  <a:pt x="241" y="65"/>
                </a:lnTo>
                <a:lnTo>
                  <a:pt x="241" y="65"/>
                </a:lnTo>
                <a:lnTo>
                  <a:pt x="247" y="95"/>
                </a:lnTo>
                <a:lnTo>
                  <a:pt x="247" y="98"/>
                </a:lnTo>
                <a:lnTo>
                  <a:pt x="249" y="100"/>
                </a:lnTo>
                <a:lnTo>
                  <a:pt x="266" y="124"/>
                </a:lnTo>
                <a:cubicBezTo>
                  <a:pt x="269" y="128"/>
                  <a:pt x="270" y="136"/>
                  <a:pt x="266" y="142"/>
                </a:cubicBezTo>
                <a:lnTo>
                  <a:pt x="249" y="165"/>
                </a:lnTo>
                <a:lnTo>
                  <a:pt x="247" y="168"/>
                </a:lnTo>
                <a:lnTo>
                  <a:pt x="247" y="172"/>
                </a:lnTo>
                <a:lnTo>
                  <a:pt x="242" y="201"/>
                </a:lnTo>
                <a:lnTo>
                  <a:pt x="242" y="201"/>
                </a:lnTo>
                <a:cubicBezTo>
                  <a:pt x="242" y="203"/>
                  <a:pt x="241" y="205"/>
                  <a:pt x="240" y="207"/>
                </a:cubicBezTo>
                <a:lnTo>
                  <a:pt x="239" y="208"/>
                </a:lnTo>
                <a:lnTo>
                  <a:pt x="239" y="208"/>
                </a:lnTo>
                <a:cubicBezTo>
                  <a:pt x="237" y="210"/>
                  <a:pt x="235" y="212"/>
                  <a:pt x="232" y="212"/>
                </a:cubicBezTo>
                <a:lnTo>
                  <a:pt x="231" y="212"/>
                </a:lnTo>
                <a:lnTo>
                  <a:pt x="231" y="212"/>
                </a:lnTo>
                <a:lnTo>
                  <a:pt x="200" y="218"/>
                </a:lnTo>
                <a:lnTo>
                  <a:pt x="197" y="218"/>
                </a:lnTo>
                <a:lnTo>
                  <a:pt x="194" y="220"/>
                </a:lnTo>
                <a:lnTo>
                  <a:pt x="171" y="237"/>
                </a:lnTo>
                <a:cubicBezTo>
                  <a:pt x="166" y="240"/>
                  <a:pt x="158" y="241"/>
                  <a:pt x="152" y="237"/>
                </a:cubicBezTo>
                <a:lnTo>
                  <a:pt x="130" y="220"/>
                </a:lnTo>
                <a:lnTo>
                  <a:pt x="128" y="218"/>
                </a:lnTo>
                <a:lnTo>
                  <a:pt x="124" y="218"/>
                </a:lnTo>
                <a:lnTo>
                  <a:pt x="95" y="213"/>
                </a:lnTo>
                <a:lnTo>
                  <a:pt x="94" y="213"/>
                </a:lnTo>
                <a:cubicBezTo>
                  <a:pt x="90" y="213"/>
                  <a:pt x="87" y="211"/>
                  <a:pt x="85" y="208"/>
                </a:cubicBezTo>
                <a:cubicBezTo>
                  <a:pt x="84" y="206"/>
                  <a:pt x="84" y="204"/>
                  <a:pt x="84" y="203"/>
                </a:cubicBezTo>
                <a:lnTo>
                  <a:pt x="84" y="202"/>
                </a:lnTo>
                <a:lnTo>
                  <a:pt x="84" y="202"/>
                </a:lnTo>
                <a:lnTo>
                  <a:pt x="78" y="171"/>
                </a:lnTo>
                <a:lnTo>
                  <a:pt x="78" y="168"/>
                </a:lnTo>
                <a:lnTo>
                  <a:pt x="76" y="165"/>
                </a:lnTo>
                <a:lnTo>
                  <a:pt x="59" y="142"/>
                </a:lnTo>
                <a:cubicBezTo>
                  <a:pt x="55" y="137"/>
                  <a:pt x="55" y="129"/>
                  <a:pt x="59" y="123"/>
                </a:cubicBezTo>
                <a:lnTo>
                  <a:pt x="76" y="101"/>
                </a:lnTo>
                <a:lnTo>
                  <a:pt x="78" y="99"/>
                </a:lnTo>
                <a:lnTo>
                  <a:pt x="78" y="95"/>
                </a:lnTo>
                <a:lnTo>
                  <a:pt x="82" y="67"/>
                </a:lnTo>
                <a:cubicBezTo>
                  <a:pt x="82" y="67"/>
                  <a:pt x="82" y="67"/>
                  <a:pt x="82" y="67"/>
                </a:cubicBezTo>
                <a:cubicBezTo>
                  <a:pt x="84" y="60"/>
                  <a:pt x="89" y="55"/>
                  <a:pt x="96" y="53"/>
                </a:cubicBezTo>
                <a:cubicBezTo>
                  <a:pt x="96" y="53"/>
                  <a:pt x="96" y="53"/>
                  <a:pt x="96" y="53"/>
                </a:cubicBezTo>
                <a:lnTo>
                  <a:pt x="124" y="49"/>
                </a:lnTo>
                <a:lnTo>
                  <a:pt x="127" y="49"/>
                </a:lnTo>
                <a:lnTo>
                  <a:pt x="130" y="47"/>
                </a:lnTo>
                <a:lnTo>
                  <a:pt x="154" y="30"/>
                </a:lnTo>
                <a:cubicBezTo>
                  <a:pt x="156" y="28"/>
                  <a:pt x="159" y="27"/>
                  <a:pt x="162" y="27"/>
                </a:cubicBezTo>
                <a:close/>
                <a:moveTo>
                  <a:pt x="254" y="230"/>
                </a:moveTo>
                <a:lnTo>
                  <a:pt x="275" y="261"/>
                </a:lnTo>
                <a:lnTo>
                  <a:pt x="252" y="261"/>
                </a:lnTo>
                <a:lnTo>
                  <a:pt x="243" y="261"/>
                </a:lnTo>
                <a:lnTo>
                  <a:pt x="239" y="270"/>
                </a:lnTo>
                <a:lnTo>
                  <a:pt x="230" y="291"/>
                </a:lnTo>
                <a:lnTo>
                  <a:pt x="202" y="248"/>
                </a:lnTo>
                <a:lnTo>
                  <a:pt x="208" y="243"/>
                </a:lnTo>
                <a:lnTo>
                  <a:pt x="234" y="238"/>
                </a:lnTo>
                <a:lnTo>
                  <a:pt x="234" y="239"/>
                </a:lnTo>
                <a:cubicBezTo>
                  <a:pt x="235" y="239"/>
                  <a:pt x="235" y="238"/>
                  <a:pt x="235" y="238"/>
                </a:cubicBezTo>
                <a:cubicBezTo>
                  <a:pt x="242" y="237"/>
                  <a:pt x="249" y="234"/>
                  <a:pt x="254" y="230"/>
                </a:cubicBezTo>
                <a:close/>
                <a:moveTo>
                  <a:pt x="70" y="230"/>
                </a:moveTo>
                <a:cubicBezTo>
                  <a:pt x="76" y="235"/>
                  <a:pt x="83" y="239"/>
                  <a:pt x="91" y="240"/>
                </a:cubicBezTo>
                <a:cubicBezTo>
                  <a:pt x="91" y="240"/>
                  <a:pt x="91" y="240"/>
                  <a:pt x="92" y="240"/>
                </a:cubicBezTo>
                <a:lnTo>
                  <a:pt x="117" y="243"/>
                </a:lnTo>
                <a:lnTo>
                  <a:pt x="123" y="248"/>
                </a:lnTo>
                <a:lnTo>
                  <a:pt x="94" y="291"/>
                </a:lnTo>
                <a:lnTo>
                  <a:pt x="85" y="270"/>
                </a:lnTo>
                <a:lnTo>
                  <a:pt x="82" y="261"/>
                </a:lnTo>
                <a:lnTo>
                  <a:pt x="73" y="261"/>
                </a:lnTo>
                <a:lnTo>
                  <a:pt x="50" y="261"/>
                </a:lnTo>
                <a:lnTo>
                  <a:pt x="70" y="23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2EF5BFD-3146-4BDA-9E92-E84831356E35}"/>
              </a:ext>
            </a:extLst>
          </p:cNvPr>
          <p:cNvSpPr>
            <a:spLocks noEditPoints="1"/>
          </p:cNvSpPr>
          <p:nvPr/>
        </p:nvSpPr>
        <p:spPr bwMode="auto">
          <a:xfrm>
            <a:off x="1847139" y="2441579"/>
            <a:ext cx="458788" cy="230188"/>
          </a:xfrm>
          <a:custGeom>
            <a:avLst/>
            <a:gdLst>
              <a:gd name="T0" fmla="*/ 200 w 400"/>
              <a:gd name="T1" fmla="*/ 0 h 200"/>
              <a:gd name="T2" fmla="*/ 134 w 400"/>
              <a:gd name="T3" fmla="*/ 66 h 200"/>
              <a:gd name="T4" fmla="*/ 157 w 400"/>
              <a:gd name="T5" fmla="*/ 117 h 200"/>
              <a:gd name="T6" fmla="*/ 122 w 400"/>
              <a:gd name="T7" fmla="*/ 149 h 200"/>
              <a:gd name="T8" fmla="*/ 104 w 400"/>
              <a:gd name="T9" fmla="*/ 131 h 200"/>
              <a:gd name="T10" fmla="*/ 120 w 400"/>
              <a:gd name="T11" fmla="*/ 93 h 200"/>
              <a:gd name="T12" fmla="*/ 67 w 400"/>
              <a:gd name="T13" fmla="*/ 40 h 200"/>
              <a:gd name="T14" fmla="*/ 14 w 400"/>
              <a:gd name="T15" fmla="*/ 93 h 200"/>
              <a:gd name="T16" fmla="*/ 30 w 400"/>
              <a:gd name="T17" fmla="*/ 131 h 200"/>
              <a:gd name="T18" fmla="*/ 0 w 400"/>
              <a:gd name="T19" fmla="*/ 186 h 200"/>
              <a:gd name="T20" fmla="*/ 27 w 400"/>
              <a:gd name="T21" fmla="*/ 186 h 200"/>
              <a:gd name="T22" fmla="*/ 67 w 400"/>
              <a:gd name="T23" fmla="*/ 146 h 200"/>
              <a:gd name="T24" fmla="*/ 107 w 400"/>
              <a:gd name="T25" fmla="*/ 186 h 200"/>
              <a:gd name="T26" fmla="*/ 107 w 400"/>
              <a:gd name="T27" fmla="*/ 200 h 200"/>
              <a:gd name="T28" fmla="*/ 134 w 400"/>
              <a:gd name="T29" fmla="*/ 200 h 200"/>
              <a:gd name="T30" fmla="*/ 200 w 400"/>
              <a:gd name="T31" fmla="*/ 133 h 200"/>
              <a:gd name="T32" fmla="*/ 267 w 400"/>
              <a:gd name="T33" fmla="*/ 200 h 200"/>
              <a:gd name="T34" fmla="*/ 294 w 400"/>
              <a:gd name="T35" fmla="*/ 200 h 200"/>
              <a:gd name="T36" fmla="*/ 294 w 400"/>
              <a:gd name="T37" fmla="*/ 186 h 200"/>
              <a:gd name="T38" fmla="*/ 334 w 400"/>
              <a:gd name="T39" fmla="*/ 146 h 200"/>
              <a:gd name="T40" fmla="*/ 374 w 400"/>
              <a:gd name="T41" fmla="*/ 186 h 200"/>
              <a:gd name="T42" fmla="*/ 400 w 400"/>
              <a:gd name="T43" fmla="*/ 186 h 200"/>
              <a:gd name="T44" fmla="*/ 371 w 400"/>
              <a:gd name="T45" fmla="*/ 131 h 200"/>
              <a:gd name="T46" fmla="*/ 387 w 400"/>
              <a:gd name="T47" fmla="*/ 93 h 200"/>
              <a:gd name="T48" fmla="*/ 334 w 400"/>
              <a:gd name="T49" fmla="*/ 40 h 200"/>
              <a:gd name="T50" fmla="*/ 280 w 400"/>
              <a:gd name="T51" fmla="*/ 93 h 200"/>
              <a:gd name="T52" fmla="*/ 297 w 400"/>
              <a:gd name="T53" fmla="*/ 131 h 200"/>
              <a:gd name="T54" fmla="*/ 279 w 400"/>
              <a:gd name="T55" fmla="*/ 149 h 200"/>
              <a:gd name="T56" fmla="*/ 243 w 400"/>
              <a:gd name="T57" fmla="*/ 117 h 200"/>
              <a:gd name="T58" fmla="*/ 267 w 400"/>
              <a:gd name="T59" fmla="*/ 66 h 200"/>
              <a:gd name="T60" fmla="*/ 200 w 400"/>
              <a:gd name="T61" fmla="*/ 0 h 200"/>
              <a:gd name="T62" fmla="*/ 200 w 400"/>
              <a:gd name="T63" fmla="*/ 26 h 200"/>
              <a:gd name="T64" fmla="*/ 240 w 400"/>
              <a:gd name="T65" fmla="*/ 66 h 200"/>
              <a:gd name="T66" fmla="*/ 200 w 400"/>
              <a:gd name="T67" fmla="*/ 106 h 200"/>
              <a:gd name="T68" fmla="*/ 160 w 400"/>
              <a:gd name="T69" fmla="*/ 66 h 200"/>
              <a:gd name="T70" fmla="*/ 200 w 400"/>
              <a:gd name="T71" fmla="*/ 26 h 200"/>
              <a:gd name="T72" fmla="*/ 67 w 400"/>
              <a:gd name="T73" fmla="*/ 66 h 200"/>
              <a:gd name="T74" fmla="*/ 94 w 400"/>
              <a:gd name="T75" fmla="*/ 93 h 200"/>
              <a:gd name="T76" fmla="*/ 67 w 400"/>
              <a:gd name="T77" fmla="*/ 120 h 200"/>
              <a:gd name="T78" fmla="*/ 40 w 400"/>
              <a:gd name="T79" fmla="*/ 93 h 200"/>
              <a:gd name="T80" fmla="*/ 67 w 400"/>
              <a:gd name="T81" fmla="*/ 66 h 200"/>
              <a:gd name="T82" fmla="*/ 334 w 400"/>
              <a:gd name="T83" fmla="*/ 66 h 200"/>
              <a:gd name="T84" fmla="*/ 360 w 400"/>
              <a:gd name="T85" fmla="*/ 93 h 200"/>
              <a:gd name="T86" fmla="*/ 334 w 400"/>
              <a:gd name="T87" fmla="*/ 120 h 200"/>
              <a:gd name="T88" fmla="*/ 307 w 400"/>
              <a:gd name="T89" fmla="*/ 93 h 200"/>
              <a:gd name="T90" fmla="*/ 334 w 400"/>
              <a:gd name="T91" fmla="*/ 6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00" h="200">
                <a:moveTo>
                  <a:pt x="200" y="0"/>
                </a:moveTo>
                <a:cubicBezTo>
                  <a:pt x="164" y="0"/>
                  <a:pt x="134" y="30"/>
                  <a:pt x="134" y="66"/>
                </a:cubicBezTo>
                <a:cubicBezTo>
                  <a:pt x="134" y="87"/>
                  <a:pt x="143" y="104"/>
                  <a:pt x="157" y="117"/>
                </a:cubicBezTo>
                <a:cubicBezTo>
                  <a:pt x="143" y="124"/>
                  <a:pt x="131" y="135"/>
                  <a:pt x="122" y="149"/>
                </a:cubicBezTo>
                <a:cubicBezTo>
                  <a:pt x="117" y="142"/>
                  <a:pt x="111" y="136"/>
                  <a:pt x="104" y="131"/>
                </a:cubicBezTo>
                <a:cubicBezTo>
                  <a:pt x="114" y="121"/>
                  <a:pt x="120" y="108"/>
                  <a:pt x="120" y="93"/>
                </a:cubicBezTo>
                <a:cubicBezTo>
                  <a:pt x="120" y="64"/>
                  <a:pt x="96" y="40"/>
                  <a:pt x="67" y="40"/>
                </a:cubicBezTo>
                <a:cubicBezTo>
                  <a:pt x="38" y="40"/>
                  <a:pt x="14" y="64"/>
                  <a:pt x="14" y="93"/>
                </a:cubicBezTo>
                <a:cubicBezTo>
                  <a:pt x="14" y="108"/>
                  <a:pt x="20" y="121"/>
                  <a:pt x="30" y="131"/>
                </a:cubicBezTo>
                <a:cubicBezTo>
                  <a:pt x="12" y="143"/>
                  <a:pt x="0" y="163"/>
                  <a:pt x="0" y="186"/>
                </a:cubicBezTo>
                <a:lnTo>
                  <a:pt x="27" y="186"/>
                </a:lnTo>
                <a:cubicBezTo>
                  <a:pt x="27" y="164"/>
                  <a:pt x="45" y="146"/>
                  <a:pt x="67" y="146"/>
                </a:cubicBezTo>
                <a:cubicBezTo>
                  <a:pt x="89" y="146"/>
                  <a:pt x="107" y="164"/>
                  <a:pt x="107" y="186"/>
                </a:cubicBezTo>
                <a:lnTo>
                  <a:pt x="107" y="200"/>
                </a:lnTo>
                <a:lnTo>
                  <a:pt x="134" y="200"/>
                </a:lnTo>
                <a:cubicBezTo>
                  <a:pt x="134" y="163"/>
                  <a:pt x="164" y="133"/>
                  <a:pt x="200" y="133"/>
                </a:cubicBezTo>
                <a:cubicBezTo>
                  <a:pt x="237" y="133"/>
                  <a:pt x="267" y="163"/>
                  <a:pt x="267" y="200"/>
                </a:cubicBezTo>
                <a:lnTo>
                  <a:pt x="294" y="200"/>
                </a:lnTo>
                <a:lnTo>
                  <a:pt x="294" y="186"/>
                </a:lnTo>
                <a:cubicBezTo>
                  <a:pt x="294" y="164"/>
                  <a:pt x="312" y="146"/>
                  <a:pt x="334" y="146"/>
                </a:cubicBezTo>
                <a:cubicBezTo>
                  <a:pt x="356" y="146"/>
                  <a:pt x="374" y="164"/>
                  <a:pt x="374" y="186"/>
                </a:cubicBezTo>
                <a:lnTo>
                  <a:pt x="400" y="186"/>
                </a:lnTo>
                <a:cubicBezTo>
                  <a:pt x="400" y="163"/>
                  <a:pt x="388" y="143"/>
                  <a:pt x="371" y="131"/>
                </a:cubicBezTo>
                <a:cubicBezTo>
                  <a:pt x="381" y="121"/>
                  <a:pt x="387" y="108"/>
                  <a:pt x="387" y="93"/>
                </a:cubicBezTo>
                <a:cubicBezTo>
                  <a:pt x="387" y="64"/>
                  <a:pt x="363" y="40"/>
                  <a:pt x="334" y="40"/>
                </a:cubicBezTo>
                <a:cubicBezTo>
                  <a:pt x="304" y="40"/>
                  <a:pt x="280" y="64"/>
                  <a:pt x="280" y="93"/>
                </a:cubicBezTo>
                <a:cubicBezTo>
                  <a:pt x="280" y="108"/>
                  <a:pt x="287" y="121"/>
                  <a:pt x="297" y="131"/>
                </a:cubicBezTo>
                <a:cubicBezTo>
                  <a:pt x="290" y="136"/>
                  <a:pt x="283" y="142"/>
                  <a:pt x="279" y="149"/>
                </a:cubicBezTo>
                <a:cubicBezTo>
                  <a:pt x="270" y="135"/>
                  <a:pt x="257" y="124"/>
                  <a:pt x="243" y="117"/>
                </a:cubicBezTo>
                <a:cubicBezTo>
                  <a:pt x="258" y="104"/>
                  <a:pt x="267" y="87"/>
                  <a:pt x="267" y="66"/>
                </a:cubicBezTo>
                <a:cubicBezTo>
                  <a:pt x="267" y="30"/>
                  <a:pt x="237" y="0"/>
                  <a:pt x="200" y="0"/>
                </a:cubicBezTo>
                <a:close/>
                <a:moveTo>
                  <a:pt x="200" y="26"/>
                </a:moveTo>
                <a:cubicBezTo>
                  <a:pt x="223" y="26"/>
                  <a:pt x="240" y="44"/>
                  <a:pt x="240" y="66"/>
                </a:cubicBezTo>
                <a:cubicBezTo>
                  <a:pt x="240" y="89"/>
                  <a:pt x="223" y="106"/>
                  <a:pt x="200" y="106"/>
                </a:cubicBezTo>
                <a:cubicBezTo>
                  <a:pt x="178" y="106"/>
                  <a:pt x="160" y="89"/>
                  <a:pt x="160" y="66"/>
                </a:cubicBezTo>
                <a:cubicBezTo>
                  <a:pt x="160" y="44"/>
                  <a:pt x="178" y="26"/>
                  <a:pt x="200" y="26"/>
                </a:cubicBezTo>
                <a:close/>
                <a:moveTo>
                  <a:pt x="67" y="66"/>
                </a:moveTo>
                <a:cubicBezTo>
                  <a:pt x="82" y="66"/>
                  <a:pt x="94" y="78"/>
                  <a:pt x="94" y="93"/>
                </a:cubicBezTo>
                <a:cubicBezTo>
                  <a:pt x="94" y="108"/>
                  <a:pt x="82" y="120"/>
                  <a:pt x="67" y="120"/>
                </a:cubicBezTo>
                <a:cubicBezTo>
                  <a:pt x="52" y="120"/>
                  <a:pt x="40" y="108"/>
                  <a:pt x="40" y="93"/>
                </a:cubicBezTo>
                <a:cubicBezTo>
                  <a:pt x="40" y="78"/>
                  <a:pt x="52" y="66"/>
                  <a:pt x="67" y="66"/>
                </a:cubicBezTo>
                <a:close/>
                <a:moveTo>
                  <a:pt x="334" y="66"/>
                </a:moveTo>
                <a:cubicBezTo>
                  <a:pt x="349" y="66"/>
                  <a:pt x="360" y="78"/>
                  <a:pt x="360" y="93"/>
                </a:cubicBezTo>
                <a:cubicBezTo>
                  <a:pt x="360" y="108"/>
                  <a:pt x="349" y="120"/>
                  <a:pt x="334" y="120"/>
                </a:cubicBezTo>
                <a:cubicBezTo>
                  <a:pt x="319" y="120"/>
                  <a:pt x="307" y="108"/>
                  <a:pt x="307" y="93"/>
                </a:cubicBezTo>
                <a:cubicBezTo>
                  <a:pt x="307" y="78"/>
                  <a:pt x="319" y="66"/>
                  <a:pt x="334" y="6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43BACE51-C041-6AB7-11F1-0F8DF73324E3}"/>
              </a:ext>
            </a:extLst>
          </p:cNvPr>
          <p:cNvSpPr>
            <a:spLocks noEditPoints="1"/>
          </p:cNvSpPr>
          <p:nvPr/>
        </p:nvSpPr>
        <p:spPr bwMode="auto">
          <a:xfrm>
            <a:off x="2932989" y="2379661"/>
            <a:ext cx="304800" cy="368300"/>
          </a:xfrm>
          <a:custGeom>
            <a:avLst/>
            <a:gdLst>
              <a:gd name="T0" fmla="*/ 0 w 267"/>
              <a:gd name="T1" fmla="*/ 0 h 320"/>
              <a:gd name="T2" fmla="*/ 0 w 267"/>
              <a:gd name="T3" fmla="*/ 14 h 320"/>
              <a:gd name="T4" fmla="*/ 0 w 267"/>
              <a:gd name="T5" fmla="*/ 307 h 320"/>
              <a:gd name="T6" fmla="*/ 0 w 267"/>
              <a:gd name="T7" fmla="*/ 320 h 320"/>
              <a:gd name="T8" fmla="*/ 13 w 267"/>
              <a:gd name="T9" fmla="*/ 320 h 320"/>
              <a:gd name="T10" fmla="*/ 253 w 267"/>
              <a:gd name="T11" fmla="*/ 320 h 320"/>
              <a:gd name="T12" fmla="*/ 267 w 267"/>
              <a:gd name="T13" fmla="*/ 320 h 320"/>
              <a:gd name="T14" fmla="*/ 267 w 267"/>
              <a:gd name="T15" fmla="*/ 307 h 320"/>
              <a:gd name="T16" fmla="*/ 267 w 267"/>
              <a:gd name="T17" fmla="*/ 14 h 320"/>
              <a:gd name="T18" fmla="*/ 267 w 267"/>
              <a:gd name="T19" fmla="*/ 0 h 320"/>
              <a:gd name="T20" fmla="*/ 253 w 267"/>
              <a:gd name="T21" fmla="*/ 0 h 320"/>
              <a:gd name="T22" fmla="*/ 13 w 267"/>
              <a:gd name="T23" fmla="*/ 0 h 320"/>
              <a:gd name="T24" fmla="*/ 0 w 267"/>
              <a:gd name="T25" fmla="*/ 0 h 320"/>
              <a:gd name="T26" fmla="*/ 27 w 267"/>
              <a:gd name="T27" fmla="*/ 27 h 320"/>
              <a:gd name="T28" fmla="*/ 240 w 267"/>
              <a:gd name="T29" fmla="*/ 27 h 320"/>
              <a:gd name="T30" fmla="*/ 240 w 267"/>
              <a:gd name="T31" fmla="*/ 294 h 320"/>
              <a:gd name="T32" fmla="*/ 27 w 267"/>
              <a:gd name="T33" fmla="*/ 294 h 320"/>
              <a:gd name="T34" fmla="*/ 27 w 267"/>
              <a:gd name="T35" fmla="*/ 27 h 320"/>
              <a:gd name="T36" fmla="*/ 53 w 267"/>
              <a:gd name="T37" fmla="*/ 67 h 320"/>
              <a:gd name="T38" fmla="*/ 53 w 267"/>
              <a:gd name="T39" fmla="*/ 227 h 320"/>
              <a:gd name="T40" fmla="*/ 80 w 267"/>
              <a:gd name="T41" fmla="*/ 227 h 320"/>
              <a:gd name="T42" fmla="*/ 80 w 267"/>
              <a:gd name="T43" fmla="*/ 67 h 320"/>
              <a:gd name="T44" fmla="*/ 53 w 267"/>
              <a:gd name="T45" fmla="*/ 67 h 320"/>
              <a:gd name="T46" fmla="*/ 160 w 267"/>
              <a:gd name="T47" fmla="*/ 67 h 320"/>
              <a:gd name="T48" fmla="*/ 107 w 267"/>
              <a:gd name="T49" fmla="*/ 120 h 320"/>
              <a:gd name="T50" fmla="*/ 133 w 267"/>
              <a:gd name="T51" fmla="*/ 214 h 320"/>
              <a:gd name="T52" fmla="*/ 147 w 267"/>
              <a:gd name="T53" fmla="*/ 214 h 320"/>
              <a:gd name="T54" fmla="*/ 160 w 267"/>
              <a:gd name="T55" fmla="*/ 227 h 320"/>
              <a:gd name="T56" fmla="*/ 173 w 267"/>
              <a:gd name="T57" fmla="*/ 214 h 320"/>
              <a:gd name="T58" fmla="*/ 187 w 267"/>
              <a:gd name="T59" fmla="*/ 214 h 320"/>
              <a:gd name="T60" fmla="*/ 213 w 267"/>
              <a:gd name="T61" fmla="*/ 120 h 320"/>
              <a:gd name="T62" fmla="*/ 160 w 267"/>
              <a:gd name="T63" fmla="*/ 67 h 320"/>
              <a:gd name="T64" fmla="*/ 160 w 267"/>
              <a:gd name="T65" fmla="*/ 94 h 320"/>
              <a:gd name="T66" fmla="*/ 187 w 267"/>
              <a:gd name="T67" fmla="*/ 120 h 320"/>
              <a:gd name="T68" fmla="*/ 179 w 267"/>
              <a:gd name="T69" fmla="*/ 140 h 320"/>
              <a:gd name="T70" fmla="*/ 165 w 267"/>
              <a:gd name="T71" fmla="*/ 174 h 320"/>
              <a:gd name="T72" fmla="*/ 155 w 267"/>
              <a:gd name="T73" fmla="*/ 174 h 320"/>
              <a:gd name="T74" fmla="*/ 141 w 267"/>
              <a:gd name="T75" fmla="*/ 140 h 320"/>
              <a:gd name="T76" fmla="*/ 133 w 267"/>
              <a:gd name="T77" fmla="*/ 120 h 320"/>
              <a:gd name="T78" fmla="*/ 160 w 267"/>
              <a:gd name="T79" fmla="*/ 94 h 320"/>
              <a:gd name="T80" fmla="*/ 107 w 267"/>
              <a:gd name="T81" fmla="*/ 240 h 320"/>
              <a:gd name="T82" fmla="*/ 107 w 267"/>
              <a:gd name="T83" fmla="*/ 267 h 320"/>
              <a:gd name="T84" fmla="*/ 213 w 267"/>
              <a:gd name="T85" fmla="*/ 267 h 320"/>
              <a:gd name="T86" fmla="*/ 213 w 267"/>
              <a:gd name="T87" fmla="*/ 240 h 320"/>
              <a:gd name="T88" fmla="*/ 107 w 267"/>
              <a:gd name="T89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67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253" y="320"/>
                </a:lnTo>
                <a:lnTo>
                  <a:pt x="267" y="320"/>
                </a:lnTo>
                <a:lnTo>
                  <a:pt x="267" y="307"/>
                </a:lnTo>
                <a:lnTo>
                  <a:pt x="267" y="14"/>
                </a:lnTo>
                <a:lnTo>
                  <a:pt x="267" y="0"/>
                </a:lnTo>
                <a:lnTo>
                  <a:pt x="25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40" y="27"/>
                </a:lnTo>
                <a:lnTo>
                  <a:pt x="240" y="294"/>
                </a:lnTo>
                <a:lnTo>
                  <a:pt x="27" y="294"/>
                </a:lnTo>
                <a:lnTo>
                  <a:pt x="27" y="27"/>
                </a:lnTo>
                <a:close/>
                <a:moveTo>
                  <a:pt x="53" y="67"/>
                </a:moveTo>
                <a:lnTo>
                  <a:pt x="53" y="227"/>
                </a:lnTo>
                <a:lnTo>
                  <a:pt x="80" y="227"/>
                </a:lnTo>
                <a:lnTo>
                  <a:pt x="80" y="67"/>
                </a:lnTo>
                <a:lnTo>
                  <a:pt x="53" y="67"/>
                </a:lnTo>
                <a:close/>
                <a:moveTo>
                  <a:pt x="160" y="67"/>
                </a:moveTo>
                <a:cubicBezTo>
                  <a:pt x="131" y="67"/>
                  <a:pt x="107" y="91"/>
                  <a:pt x="107" y="120"/>
                </a:cubicBezTo>
                <a:cubicBezTo>
                  <a:pt x="107" y="150"/>
                  <a:pt x="133" y="161"/>
                  <a:pt x="133" y="214"/>
                </a:cubicBezTo>
                <a:lnTo>
                  <a:pt x="147" y="214"/>
                </a:lnTo>
                <a:cubicBezTo>
                  <a:pt x="147" y="221"/>
                  <a:pt x="153" y="227"/>
                  <a:pt x="160" y="227"/>
                </a:cubicBezTo>
                <a:cubicBezTo>
                  <a:pt x="167" y="227"/>
                  <a:pt x="173" y="221"/>
                  <a:pt x="173" y="214"/>
                </a:cubicBezTo>
                <a:lnTo>
                  <a:pt x="187" y="214"/>
                </a:lnTo>
                <a:cubicBezTo>
                  <a:pt x="187" y="161"/>
                  <a:pt x="213" y="150"/>
                  <a:pt x="213" y="120"/>
                </a:cubicBezTo>
                <a:cubicBezTo>
                  <a:pt x="213" y="91"/>
                  <a:pt x="189" y="67"/>
                  <a:pt x="160" y="67"/>
                </a:cubicBezTo>
                <a:close/>
                <a:moveTo>
                  <a:pt x="160" y="94"/>
                </a:moveTo>
                <a:cubicBezTo>
                  <a:pt x="175" y="94"/>
                  <a:pt x="187" y="106"/>
                  <a:pt x="187" y="120"/>
                </a:cubicBezTo>
                <a:cubicBezTo>
                  <a:pt x="187" y="126"/>
                  <a:pt x="184" y="131"/>
                  <a:pt x="179" y="140"/>
                </a:cubicBezTo>
                <a:cubicBezTo>
                  <a:pt x="175" y="149"/>
                  <a:pt x="169" y="160"/>
                  <a:pt x="165" y="174"/>
                </a:cubicBezTo>
                <a:lnTo>
                  <a:pt x="155" y="174"/>
                </a:lnTo>
                <a:cubicBezTo>
                  <a:pt x="151" y="160"/>
                  <a:pt x="145" y="149"/>
                  <a:pt x="141" y="140"/>
                </a:cubicBezTo>
                <a:cubicBezTo>
                  <a:pt x="136" y="131"/>
                  <a:pt x="133" y="126"/>
                  <a:pt x="133" y="120"/>
                </a:cubicBezTo>
                <a:cubicBezTo>
                  <a:pt x="133" y="106"/>
                  <a:pt x="145" y="94"/>
                  <a:pt x="160" y="94"/>
                </a:cubicBezTo>
                <a:close/>
                <a:moveTo>
                  <a:pt x="107" y="240"/>
                </a:moveTo>
                <a:lnTo>
                  <a:pt x="107" y="267"/>
                </a:lnTo>
                <a:lnTo>
                  <a:pt x="213" y="267"/>
                </a:lnTo>
                <a:lnTo>
                  <a:pt x="213" y="240"/>
                </a:lnTo>
                <a:lnTo>
                  <a:pt x="107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677A8EC-96E0-36BC-C92C-97E4490B4545}"/>
              </a:ext>
            </a:extLst>
          </p:cNvPr>
          <p:cNvSpPr>
            <a:spLocks noEditPoints="1"/>
          </p:cNvSpPr>
          <p:nvPr/>
        </p:nvSpPr>
        <p:spPr bwMode="auto">
          <a:xfrm>
            <a:off x="3932321" y="2411414"/>
            <a:ext cx="398463" cy="357188"/>
          </a:xfrm>
          <a:custGeom>
            <a:avLst/>
            <a:gdLst>
              <a:gd name="T0" fmla="*/ 0 w 347"/>
              <a:gd name="T1" fmla="*/ 0 h 312"/>
              <a:gd name="T2" fmla="*/ 0 w 347"/>
              <a:gd name="T3" fmla="*/ 13 h 312"/>
              <a:gd name="T4" fmla="*/ 0 w 347"/>
              <a:gd name="T5" fmla="*/ 253 h 312"/>
              <a:gd name="T6" fmla="*/ 0 w 347"/>
              <a:gd name="T7" fmla="*/ 267 h 312"/>
              <a:gd name="T8" fmla="*/ 13 w 347"/>
              <a:gd name="T9" fmla="*/ 267 h 312"/>
              <a:gd name="T10" fmla="*/ 128 w 347"/>
              <a:gd name="T11" fmla="*/ 267 h 312"/>
              <a:gd name="T12" fmla="*/ 164 w 347"/>
              <a:gd name="T13" fmla="*/ 303 h 312"/>
              <a:gd name="T14" fmla="*/ 173 w 347"/>
              <a:gd name="T15" fmla="*/ 312 h 312"/>
              <a:gd name="T16" fmla="*/ 183 w 347"/>
              <a:gd name="T17" fmla="*/ 303 h 312"/>
              <a:gd name="T18" fmla="*/ 219 w 347"/>
              <a:gd name="T19" fmla="*/ 267 h 312"/>
              <a:gd name="T20" fmla="*/ 333 w 347"/>
              <a:gd name="T21" fmla="*/ 267 h 312"/>
              <a:gd name="T22" fmla="*/ 347 w 347"/>
              <a:gd name="T23" fmla="*/ 267 h 312"/>
              <a:gd name="T24" fmla="*/ 347 w 347"/>
              <a:gd name="T25" fmla="*/ 253 h 312"/>
              <a:gd name="T26" fmla="*/ 347 w 347"/>
              <a:gd name="T27" fmla="*/ 13 h 312"/>
              <a:gd name="T28" fmla="*/ 347 w 347"/>
              <a:gd name="T29" fmla="*/ 0 h 312"/>
              <a:gd name="T30" fmla="*/ 333 w 347"/>
              <a:gd name="T31" fmla="*/ 0 h 312"/>
              <a:gd name="T32" fmla="*/ 13 w 347"/>
              <a:gd name="T33" fmla="*/ 0 h 312"/>
              <a:gd name="T34" fmla="*/ 0 w 347"/>
              <a:gd name="T35" fmla="*/ 0 h 312"/>
              <a:gd name="T36" fmla="*/ 27 w 347"/>
              <a:gd name="T37" fmla="*/ 27 h 312"/>
              <a:gd name="T38" fmla="*/ 320 w 347"/>
              <a:gd name="T39" fmla="*/ 27 h 312"/>
              <a:gd name="T40" fmla="*/ 320 w 347"/>
              <a:gd name="T41" fmla="*/ 240 h 312"/>
              <a:gd name="T42" fmla="*/ 213 w 347"/>
              <a:gd name="T43" fmla="*/ 240 h 312"/>
              <a:gd name="T44" fmla="*/ 208 w 347"/>
              <a:gd name="T45" fmla="*/ 240 h 312"/>
              <a:gd name="T46" fmla="*/ 204 w 347"/>
              <a:gd name="T47" fmla="*/ 244 h 312"/>
              <a:gd name="T48" fmla="*/ 173 w 347"/>
              <a:gd name="T49" fmla="*/ 274 h 312"/>
              <a:gd name="T50" fmla="*/ 143 w 347"/>
              <a:gd name="T51" fmla="*/ 244 h 312"/>
              <a:gd name="T52" fmla="*/ 139 w 347"/>
              <a:gd name="T53" fmla="*/ 240 h 312"/>
              <a:gd name="T54" fmla="*/ 133 w 347"/>
              <a:gd name="T55" fmla="*/ 240 h 312"/>
              <a:gd name="T56" fmla="*/ 27 w 347"/>
              <a:gd name="T57" fmla="*/ 240 h 312"/>
              <a:gd name="T58" fmla="*/ 27 w 347"/>
              <a:gd name="T59" fmla="*/ 27 h 312"/>
              <a:gd name="T60" fmla="*/ 80 w 347"/>
              <a:gd name="T61" fmla="*/ 67 h 312"/>
              <a:gd name="T62" fmla="*/ 80 w 347"/>
              <a:gd name="T63" fmla="*/ 93 h 312"/>
              <a:gd name="T64" fmla="*/ 267 w 347"/>
              <a:gd name="T65" fmla="*/ 93 h 312"/>
              <a:gd name="T66" fmla="*/ 267 w 347"/>
              <a:gd name="T67" fmla="*/ 67 h 312"/>
              <a:gd name="T68" fmla="*/ 80 w 347"/>
              <a:gd name="T69" fmla="*/ 67 h 312"/>
              <a:gd name="T70" fmla="*/ 80 w 347"/>
              <a:gd name="T71" fmla="*/ 120 h 312"/>
              <a:gd name="T72" fmla="*/ 80 w 347"/>
              <a:gd name="T73" fmla="*/ 147 h 312"/>
              <a:gd name="T74" fmla="*/ 267 w 347"/>
              <a:gd name="T75" fmla="*/ 147 h 312"/>
              <a:gd name="T76" fmla="*/ 267 w 347"/>
              <a:gd name="T77" fmla="*/ 120 h 312"/>
              <a:gd name="T78" fmla="*/ 80 w 347"/>
              <a:gd name="T79" fmla="*/ 120 h 312"/>
              <a:gd name="T80" fmla="*/ 80 w 347"/>
              <a:gd name="T81" fmla="*/ 173 h 312"/>
              <a:gd name="T82" fmla="*/ 80 w 347"/>
              <a:gd name="T83" fmla="*/ 200 h 312"/>
              <a:gd name="T84" fmla="*/ 213 w 347"/>
              <a:gd name="T85" fmla="*/ 200 h 312"/>
              <a:gd name="T86" fmla="*/ 213 w 347"/>
              <a:gd name="T87" fmla="*/ 173 h 312"/>
              <a:gd name="T88" fmla="*/ 80 w 347"/>
              <a:gd name="T89" fmla="*/ 17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47" h="312">
                <a:moveTo>
                  <a:pt x="0" y="0"/>
                </a:moveTo>
                <a:lnTo>
                  <a:pt x="0" y="13"/>
                </a:lnTo>
                <a:lnTo>
                  <a:pt x="0" y="253"/>
                </a:lnTo>
                <a:lnTo>
                  <a:pt x="0" y="267"/>
                </a:lnTo>
                <a:lnTo>
                  <a:pt x="13" y="267"/>
                </a:lnTo>
                <a:lnTo>
                  <a:pt x="128" y="267"/>
                </a:lnTo>
                <a:lnTo>
                  <a:pt x="164" y="303"/>
                </a:lnTo>
                <a:lnTo>
                  <a:pt x="173" y="312"/>
                </a:lnTo>
                <a:lnTo>
                  <a:pt x="183" y="303"/>
                </a:lnTo>
                <a:lnTo>
                  <a:pt x="219" y="267"/>
                </a:lnTo>
                <a:lnTo>
                  <a:pt x="333" y="267"/>
                </a:lnTo>
                <a:lnTo>
                  <a:pt x="347" y="267"/>
                </a:lnTo>
                <a:lnTo>
                  <a:pt x="347" y="253"/>
                </a:lnTo>
                <a:lnTo>
                  <a:pt x="347" y="13"/>
                </a:lnTo>
                <a:lnTo>
                  <a:pt x="347" y="0"/>
                </a:lnTo>
                <a:lnTo>
                  <a:pt x="33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320" y="27"/>
                </a:lnTo>
                <a:lnTo>
                  <a:pt x="320" y="240"/>
                </a:lnTo>
                <a:lnTo>
                  <a:pt x="213" y="240"/>
                </a:lnTo>
                <a:lnTo>
                  <a:pt x="208" y="240"/>
                </a:lnTo>
                <a:lnTo>
                  <a:pt x="204" y="244"/>
                </a:lnTo>
                <a:lnTo>
                  <a:pt x="173" y="274"/>
                </a:lnTo>
                <a:lnTo>
                  <a:pt x="143" y="244"/>
                </a:lnTo>
                <a:lnTo>
                  <a:pt x="139" y="240"/>
                </a:lnTo>
                <a:lnTo>
                  <a:pt x="133" y="240"/>
                </a:lnTo>
                <a:lnTo>
                  <a:pt x="27" y="240"/>
                </a:lnTo>
                <a:lnTo>
                  <a:pt x="27" y="27"/>
                </a:lnTo>
                <a:close/>
                <a:moveTo>
                  <a:pt x="80" y="67"/>
                </a:moveTo>
                <a:lnTo>
                  <a:pt x="80" y="93"/>
                </a:lnTo>
                <a:lnTo>
                  <a:pt x="267" y="93"/>
                </a:lnTo>
                <a:lnTo>
                  <a:pt x="267" y="67"/>
                </a:lnTo>
                <a:lnTo>
                  <a:pt x="80" y="67"/>
                </a:lnTo>
                <a:close/>
                <a:moveTo>
                  <a:pt x="80" y="120"/>
                </a:moveTo>
                <a:lnTo>
                  <a:pt x="80" y="147"/>
                </a:lnTo>
                <a:lnTo>
                  <a:pt x="267" y="147"/>
                </a:lnTo>
                <a:lnTo>
                  <a:pt x="267" y="120"/>
                </a:lnTo>
                <a:lnTo>
                  <a:pt x="80" y="120"/>
                </a:lnTo>
                <a:close/>
                <a:moveTo>
                  <a:pt x="80" y="173"/>
                </a:moveTo>
                <a:lnTo>
                  <a:pt x="80" y="200"/>
                </a:lnTo>
                <a:lnTo>
                  <a:pt x="213" y="200"/>
                </a:lnTo>
                <a:lnTo>
                  <a:pt x="213" y="173"/>
                </a:lnTo>
                <a:lnTo>
                  <a:pt x="80" y="17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1107AE0A-D642-EE5A-011C-1438D76BBAAF}"/>
              </a:ext>
            </a:extLst>
          </p:cNvPr>
          <p:cNvSpPr>
            <a:spLocks noEditPoints="1"/>
          </p:cNvSpPr>
          <p:nvPr/>
        </p:nvSpPr>
        <p:spPr bwMode="auto">
          <a:xfrm>
            <a:off x="4919749" y="2395536"/>
            <a:ext cx="398462" cy="361950"/>
          </a:xfrm>
          <a:custGeom>
            <a:avLst/>
            <a:gdLst>
              <a:gd name="T0" fmla="*/ 323 w 347"/>
              <a:gd name="T1" fmla="*/ 0 h 315"/>
              <a:gd name="T2" fmla="*/ 278 w 347"/>
              <a:gd name="T3" fmla="*/ 57 h 315"/>
              <a:gd name="T4" fmla="*/ 235 w 347"/>
              <a:gd name="T5" fmla="*/ 25 h 315"/>
              <a:gd name="T6" fmla="*/ 224 w 347"/>
              <a:gd name="T7" fmla="*/ 17 h 315"/>
              <a:gd name="T8" fmla="*/ 216 w 347"/>
              <a:gd name="T9" fmla="*/ 27 h 315"/>
              <a:gd name="T10" fmla="*/ 170 w 347"/>
              <a:gd name="T11" fmla="*/ 85 h 315"/>
              <a:gd name="T12" fmla="*/ 126 w 347"/>
              <a:gd name="T13" fmla="*/ 63 h 315"/>
              <a:gd name="T14" fmla="*/ 115 w 347"/>
              <a:gd name="T15" fmla="*/ 58 h 315"/>
              <a:gd name="T16" fmla="*/ 109 w 347"/>
              <a:gd name="T17" fmla="*/ 68 h 315"/>
              <a:gd name="T18" fmla="*/ 63 w 347"/>
              <a:gd name="T19" fmla="*/ 136 h 315"/>
              <a:gd name="T20" fmla="*/ 21 w 347"/>
              <a:gd name="T21" fmla="*/ 105 h 315"/>
              <a:gd name="T22" fmla="*/ 5 w 347"/>
              <a:gd name="T23" fmla="*/ 126 h 315"/>
              <a:gd name="T24" fmla="*/ 59 w 347"/>
              <a:gd name="T25" fmla="*/ 166 h 315"/>
              <a:gd name="T26" fmla="*/ 70 w 347"/>
              <a:gd name="T27" fmla="*/ 175 h 315"/>
              <a:gd name="T28" fmla="*/ 78 w 347"/>
              <a:gd name="T29" fmla="*/ 163 h 315"/>
              <a:gd name="T30" fmla="*/ 125 w 347"/>
              <a:gd name="T31" fmla="*/ 93 h 315"/>
              <a:gd name="T32" fmla="*/ 168 w 347"/>
              <a:gd name="T33" fmla="*/ 114 h 315"/>
              <a:gd name="T34" fmla="*/ 177 w 347"/>
              <a:gd name="T35" fmla="*/ 119 h 315"/>
              <a:gd name="T36" fmla="*/ 184 w 347"/>
              <a:gd name="T37" fmla="*/ 110 h 315"/>
              <a:gd name="T38" fmla="*/ 229 w 347"/>
              <a:gd name="T39" fmla="*/ 54 h 315"/>
              <a:gd name="T40" fmla="*/ 272 w 347"/>
              <a:gd name="T41" fmla="*/ 86 h 315"/>
              <a:gd name="T42" fmla="*/ 283 w 347"/>
              <a:gd name="T43" fmla="*/ 94 h 315"/>
              <a:gd name="T44" fmla="*/ 290 w 347"/>
              <a:gd name="T45" fmla="*/ 84 h 315"/>
              <a:gd name="T46" fmla="*/ 344 w 347"/>
              <a:gd name="T47" fmla="*/ 17 h 315"/>
              <a:gd name="T48" fmla="*/ 323 w 347"/>
              <a:gd name="T49" fmla="*/ 0 h 315"/>
              <a:gd name="T50" fmla="*/ 320 w 347"/>
              <a:gd name="T51" fmla="*/ 102 h 315"/>
              <a:gd name="T52" fmla="*/ 320 w 347"/>
              <a:gd name="T53" fmla="*/ 315 h 315"/>
              <a:gd name="T54" fmla="*/ 347 w 347"/>
              <a:gd name="T55" fmla="*/ 315 h 315"/>
              <a:gd name="T56" fmla="*/ 347 w 347"/>
              <a:gd name="T57" fmla="*/ 102 h 315"/>
              <a:gd name="T58" fmla="*/ 320 w 347"/>
              <a:gd name="T59" fmla="*/ 102 h 315"/>
              <a:gd name="T60" fmla="*/ 213 w 347"/>
              <a:gd name="T61" fmla="*/ 142 h 315"/>
              <a:gd name="T62" fmla="*/ 213 w 347"/>
              <a:gd name="T63" fmla="*/ 315 h 315"/>
              <a:gd name="T64" fmla="*/ 240 w 347"/>
              <a:gd name="T65" fmla="*/ 315 h 315"/>
              <a:gd name="T66" fmla="*/ 240 w 347"/>
              <a:gd name="T67" fmla="*/ 142 h 315"/>
              <a:gd name="T68" fmla="*/ 213 w 347"/>
              <a:gd name="T69" fmla="*/ 142 h 315"/>
              <a:gd name="T70" fmla="*/ 107 w 347"/>
              <a:gd name="T71" fmla="*/ 155 h 315"/>
              <a:gd name="T72" fmla="*/ 107 w 347"/>
              <a:gd name="T73" fmla="*/ 315 h 315"/>
              <a:gd name="T74" fmla="*/ 133 w 347"/>
              <a:gd name="T75" fmla="*/ 315 h 315"/>
              <a:gd name="T76" fmla="*/ 133 w 347"/>
              <a:gd name="T77" fmla="*/ 155 h 315"/>
              <a:gd name="T78" fmla="*/ 107 w 347"/>
              <a:gd name="T79" fmla="*/ 155 h 315"/>
              <a:gd name="T80" fmla="*/ 267 w 347"/>
              <a:gd name="T81" fmla="*/ 169 h 315"/>
              <a:gd name="T82" fmla="*/ 267 w 347"/>
              <a:gd name="T83" fmla="*/ 315 h 315"/>
              <a:gd name="T84" fmla="*/ 293 w 347"/>
              <a:gd name="T85" fmla="*/ 315 h 315"/>
              <a:gd name="T86" fmla="*/ 293 w 347"/>
              <a:gd name="T87" fmla="*/ 169 h 315"/>
              <a:gd name="T88" fmla="*/ 267 w 347"/>
              <a:gd name="T89" fmla="*/ 169 h 315"/>
              <a:gd name="T90" fmla="*/ 0 w 347"/>
              <a:gd name="T91" fmla="*/ 182 h 315"/>
              <a:gd name="T92" fmla="*/ 0 w 347"/>
              <a:gd name="T93" fmla="*/ 315 h 315"/>
              <a:gd name="T94" fmla="*/ 27 w 347"/>
              <a:gd name="T95" fmla="*/ 315 h 315"/>
              <a:gd name="T96" fmla="*/ 27 w 347"/>
              <a:gd name="T97" fmla="*/ 182 h 315"/>
              <a:gd name="T98" fmla="*/ 0 w 347"/>
              <a:gd name="T99" fmla="*/ 182 h 315"/>
              <a:gd name="T100" fmla="*/ 160 w 347"/>
              <a:gd name="T101" fmla="*/ 182 h 315"/>
              <a:gd name="T102" fmla="*/ 160 w 347"/>
              <a:gd name="T103" fmla="*/ 315 h 315"/>
              <a:gd name="T104" fmla="*/ 187 w 347"/>
              <a:gd name="T105" fmla="*/ 315 h 315"/>
              <a:gd name="T106" fmla="*/ 187 w 347"/>
              <a:gd name="T107" fmla="*/ 182 h 315"/>
              <a:gd name="T108" fmla="*/ 160 w 347"/>
              <a:gd name="T109" fmla="*/ 182 h 315"/>
              <a:gd name="T110" fmla="*/ 53 w 347"/>
              <a:gd name="T111" fmla="*/ 222 h 315"/>
              <a:gd name="T112" fmla="*/ 53 w 347"/>
              <a:gd name="T113" fmla="*/ 315 h 315"/>
              <a:gd name="T114" fmla="*/ 80 w 347"/>
              <a:gd name="T115" fmla="*/ 315 h 315"/>
              <a:gd name="T116" fmla="*/ 80 w 347"/>
              <a:gd name="T117" fmla="*/ 222 h 315"/>
              <a:gd name="T118" fmla="*/ 53 w 347"/>
              <a:gd name="T119" fmla="*/ 22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7" h="315">
                <a:moveTo>
                  <a:pt x="323" y="0"/>
                </a:moveTo>
                <a:lnTo>
                  <a:pt x="278" y="57"/>
                </a:lnTo>
                <a:lnTo>
                  <a:pt x="235" y="25"/>
                </a:lnTo>
                <a:lnTo>
                  <a:pt x="224" y="17"/>
                </a:lnTo>
                <a:lnTo>
                  <a:pt x="216" y="27"/>
                </a:lnTo>
                <a:lnTo>
                  <a:pt x="170" y="85"/>
                </a:lnTo>
                <a:lnTo>
                  <a:pt x="126" y="63"/>
                </a:lnTo>
                <a:lnTo>
                  <a:pt x="115" y="58"/>
                </a:lnTo>
                <a:lnTo>
                  <a:pt x="109" y="68"/>
                </a:lnTo>
                <a:lnTo>
                  <a:pt x="63" y="136"/>
                </a:lnTo>
                <a:lnTo>
                  <a:pt x="21" y="105"/>
                </a:lnTo>
                <a:lnTo>
                  <a:pt x="5" y="126"/>
                </a:lnTo>
                <a:lnTo>
                  <a:pt x="59" y="166"/>
                </a:lnTo>
                <a:lnTo>
                  <a:pt x="70" y="175"/>
                </a:lnTo>
                <a:lnTo>
                  <a:pt x="78" y="163"/>
                </a:lnTo>
                <a:lnTo>
                  <a:pt x="125" y="93"/>
                </a:lnTo>
                <a:lnTo>
                  <a:pt x="168" y="114"/>
                </a:lnTo>
                <a:lnTo>
                  <a:pt x="177" y="119"/>
                </a:lnTo>
                <a:lnTo>
                  <a:pt x="184" y="110"/>
                </a:lnTo>
                <a:lnTo>
                  <a:pt x="229" y="54"/>
                </a:lnTo>
                <a:lnTo>
                  <a:pt x="272" y="86"/>
                </a:lnTo>
                <a:lnTo>
                  <a:pt x="283" y="94"/>
                </a:lnTo>
                <a:lnTo>
                  <a:pt x="290" y="84"/>
                </a:lnTo>
                <a:lnTo>
                  <a:pt x="344" y="17"/>
                </a:lnTo>
                <a:lnTo>
                  <a:pt x="323" y="0"/>
                </a:lnTo>
                <a:close/>
                <a:moveTo>
                  <a:pt x="320" y="102"/>
                </a:moveTo>
                <a:lnTo>
                  <a:pt x="320" y="315"/>
                </a:lnTo>
                <a:lnTo>
                  <a:pt x="347" y="315"/>
                </a:lnTo>
                <a:lnTo>
                  <a:pt x="347" y="102"/>
                </a:lnTo>
                <a:lnTo>
                  <a:pt x="320" y="102"/>
                </a:lnTo>
                <a:close/>
                <a:moveTo>
                  <a:pt x="213" y="142"/>
                </a:moveTo>
                <a:lnTo>
                  <a:pt x="213" y="315"/>
                </a:lnTo>
                <a:lnTo>
                  <a:pt x="240" y="315"/>
                </a:lnTo>
                <a:lnTo>
                  <a:pt x="240" y="142"/>
                </a:lnTo>
                <a:lnTo>
                  <a:pt x="213" y="142"/>
                </a:lnTo>
                <a:close/>
                <a:moveTo>
                  <a:pt x="107" y="155"/>
                </a:moveTo>
                <a:lnTo>
                  <a:pt x="107" y="315"/>
                </a:lnTo>
                <a:lnTo>
                  <a:pt x="133" y="315"/>
                </a:lnTo>
                <a:lnTo>
                  <a:pt x="133" y="155"/>
                </a:lnTo>
                <a:lnTo>
                  <a:pt x="107" y="155"/>
                </a:lnTo>
                <a:close/>
                <a:moveTo>
                  <a:pt x="267" y="169"/>
                </a:moveTo>
                <a:lnTo>
                  <a:pt x="267" y="315"/>
                </a:lnTo>
                <a:lnTo>
                  <a:pt x="293" y="315"/>
                </a:lnTo>
                <a:lnTo>
                  <a:pt x="293" y="169"/>
                </a:lnTo>
                <a:lnTo>
                  <a:pt x="267" y="169"/>
                </a:lnTo>
                <a:close/>
                <a:moveTo>
                  <a:pt x="0" y="182"/>
                </a:moveTo>
                <a:lnTo>
                  <a:pt x="0" y="315"/>
                </a:lnTo>
                <a:lnTo>
                  <a:pt x="27" y="315"/>
                </a:lnTo>
                <a:lnTo>
                  <a:pt x="27" y="182"/>
                </a:lnTo>
                <a:lnTo>
                  <a:pt x="0" y="182"/>
                </a:lnTo>
                <a:close/>
                <a:moveTo>
                  <a:pt x="160" y="182"/>
                </a:moveTo>
                <a:lnTo>
                  <a:pt x="160" y="315"/>
                </a:lnTo>
                <a:lnTo>
                  <a:pt x="187" y="315"/>
                </a:lnTo>
                <a:lnTo>
                  <a:pt x="187" y="182"/>
                </a:lnTo>
                <a:lnTo>
                  <a:pt x="160" y="182"/>
                </a:lnTo>
                <a:close/>
                <a:moveTo>
                  <a:pt x="53" y="222"/>
                </a:moveTo>
                <a:lnTo>
                  <a:pt x="53" y="315"/>
                </a:lnTo>
                <a:lnTo>
                  <a:pt x="80" y="315"/>
                </a:lnTo>
                <a:lnTo>
                  <a:pt x="80" y="222"/>
                </a:lnTo>
                <a:lnTo>
                  <a:pt x="53" y="22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264FF93-5535-AED2-A2F4-897898216A10}"/>
              </a:ext>
            </a:extLst>
          </p:cNvPr>
          <p:cNvSpPr>
            <a:spLocks noEditPoints="1"/>
          </p:cNvSpPr>
          <p:nvPr/>
        </p:nvSpPr>
        <p:spPr bwMode="auto">
          <a:xfrm>
            <a:off x="6962066" y="2370136"/>
            <a:ext cx="368300" cy="352425"/>
          </a:xfrm>
          <a:custGeom>
            <a:avLst/>
            <a:gdLst>
              <a:gd name="T0" fmla="*/ 0 w 320"/>
              <a:gd name="T1" fmla="*/ 14 h 307"/>
              <a:gd name="T2" fmla="*/ 0 w 320"/>
              <a:gd name="T3" fmla="*/ 107 h 307"/>
              <a:gd name="T4" fmla="*/ 27 w 320"/>
              <a:gd name="T5" fmla="*/ 107 h 307"/>
              <a:gd name="T6" fmla="*/ 27 w 320"/>
              <a:gd name="T7" fmla="*/ 145 h 307"/>
              <a:gd name="T8" fmla="*/ 85 w 320"/>
              <a:gd name="T9" fmla="*/ 107 h 307"/>
              <a:gd name="T10" fmla="*/ 134 w 320"/>
              <a:gd name="T11" fmla="*/ 134 h 307"/>
              <a:gd name="T12" fmla="*/ 147 w 320"/>
              <a:gd name="T13" fmla="*/ 147 h 307"/>
              <a:gd name="T14" fmla="*/ 248 w 320"/>
              <a:gd name="T15" fmla="*/ 161 h 307"/>
              <a:gd name="T16" fmla="*/ 217 w 320"/>
              <a:gd name="T17" fmla="*/ 252 h 307"/>
              <a:gd name="T18" fmla="*/ 214 w 320"/>
              <a:gd name="T19" fmla="*/ 307 h 307"/>
              <a:gd name="T20" fmla="*/ 294 w 320"/>
              <a:gd name="T21" fmla="*/ 307 h 307"/>
              <a:gd name="T22" fmla="*/ 291 w 320"/>
              <a:gd name="T23" fmla="*/ 252 h 307"/>
              <a:gd name="T24" fmla="*/ 294 w 320"/>
              <a:gd name="T25" fmla="*/ 179 h 307"/>
              <a:gd name="T26" fmla="*/ 294 w 320"/>
              <a:gd name="T27" fmla="*/ 147 h 307"/>
              <a:gd name="T28" fmla="*/ 320 w 320"/>
              <a:gd name="T29" fmla="*/ 147 h 307"/>
              <a:gd name="T30" fmla="*/ 320 w 320"/>
              <a:gd name="T31" fmla="*/ 40 h 307"/>
              <a:gd name="T32" fmla="*/ 307 w 320"/>
              <a:gd name="T33" fmla="*/ 27 h 307"/>
              <a:gd name="T34" fmla="*/ 200 w 320"/>
              <a:gd name="T35" fmla="*/ 14 h 307"/>
              <a:gd name="T36" fmla="*/ 187 w 320"/>
              <a:gd name="T37" fmla="*/ 0 h 307"/>
              <a:gd name="T38" fmla="*/ 0 w 320"/>
              <a:gd name="T39" fmla="*/ 0 h 307"/>
              <a:gd name="T40" fmla="*/ 174 w 320"/>
              <a:gd name="T41" fmla="*/ 27 h 307"/>
              <a:gd name="T42" fmla="*/ 80 w 320"/>
              <a:gd name="T43" fmla="*/ 80 h 307"/>
              <a:gd name="T44" fmla="*/ 73 w 320"/>
              <a:gd name="T45" fmla="*/ 82 h 307"/>
              <a:gd name="T46" fmla="*/ 54 w 320"/>
              <a:gd name="T47" fmla="*/ 94 h 307"/>
              <a:gd name="T48" fmla="*/ 40 w 320"/>
              <a:gd name="T49" fmla="*/ 80 h 307"/>
              <a:gd name="T50" fmla="*/ 27 w 320"/>
              <a:gd name="T51" fmla="*/ 27 h 307"/>
              <a:gd name="T52" fmla="*/ 294 w 320"/>
              <a:gd name="T53" fmla="*/ 54 h 307"/>
              <a:gd name="T54" fmla="*/ 280 w 320"/>
              <a:gd name="T55" fmla="*/ 120 h 307"/>
              <a:gd name="T56" fmla="*/ 267 w 320"/>
              <a:gd name="T57" fmla="*/ 134 h 307"/>
              <a:gd name="T58" fmla="*/ 250 w 320"/>
              <a:gd name="T59" fmla="*/ 124 h 307"/>
              <a:gd name="T60" fmla="*/ 240 w 320"/>
              <a:gd name="T61" fmla="*/ 120 h 307"/>
              <a:gd name="T62" fmla="*/ 160 w 320"/>
              <a:gd name="T63" fmla="*/ 107 h 307"/>
              <a:gd name="T64" fmla="*/ 200 w 320"/>
              <a:gd name="T65" fmla="*/ 107 h 307"/>
              <a:gd name="T66" fmla="*/ 200 w 320"/>
              <a:gd name="T67" fmla="*/ 54 h 307"/>
              <a:gd name="T68" fmla="*/ 14 w 320"/>
              <a:gd name="T69" fmla="*/ 214 h 307"/>
              <a:gd name="T70" fmla="*/ 0 w 320"/>
              <a:gd name="T71" fmla="*/ 307 h 307"/>
              <a:gd name="T72" fmla="*/ 67 w 320"/>
              <a:gd name="T73" fmla="*/ 267 h 307"/>
              <a:gd name="T74" fmla="*/ 134 w 320"/>
              <a:gd name="T75" fmla="*/ 307 h 307"/>
              <a:gd name="T76" fmla="*/ 120 w 320"/>
              <a:gd name="T77" fmla="*/ 214 h 307"/>
              <a:gd name="T78" fmla="*/ 67 w 320"/>
              <a:gd name="T79" fmla="*/ 187 h 307"/>
              <a:gd name="T80" fmla="*/ 67 w 320"/>
              <a:gd name="T81" fmla="*/ 240 h 307"/>
              <a:gd name="T82" fmla="*/ 67 w 320"/>
              <a:gd name="T83" fmla="*/ 187 h 307"/>
              <a:gd name="T84" fmla="*/ 280 w 320"/>
              <a:gd name="T85" fmla="*/ 214 h 307"/>
              <a:gd name="T86" fmla="*/ 227 w 320"/>
              <a:gd name="T87" fmla="*/ 214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20" h="307">
                <a:moveTo>
                  <a:pt x="0" y="0"/>
                </a:moveTo>
                <a:lnTo>
                  <a:pt x="0" y="14"/>
                </a:lnTo>
                <a:lnTo>
                  <a:pt x="0" y="94"/>
                </a:lnTo>
                <a:lnTo>
                  <a:pt x="0" y="107"/>
                </a:lnTo>
                <a:lnTo>
                  <a:pt x="14" y="107"/>
                </a:lnTo>
                <a:lnTo>
                  <a:pt x="27" y="107"/>
                </a:lnTo>
                <a:lnTo>
                  <a:pt x="27" y="120"/>
                </a:lnTo>
                <a:lnTo>
                  <a:pt x="27" y="145"/>
                </a:lnTo>
                <a:lnTo>
                  <a:pt x="48" y="132"/>
                </a:lnTo>
                <a:lnTo>
                  <a:pt x="85" y="107"/>
                </a:lnTo>
                <a:lnTo>
                  <a:pt x="134" y="107"/>
                </a:lnTo>
                <a:lnTo>
                  <a:pt x="134" y="134"/>
                </a:lnTo>
                <a:lnTo>
                  <a:pt x="134" y="147"/>
                </a:lnTo>
                <a:lnTo>
                  <a:pt x="147" y="147"/>
                </a:lnTo>
                <a:lnTo>
                  <a:pt x="235" y="147"/>
                </a:lnTo>
                <a:lnTo>
                  <a:pt x="248" y="161"/>
                </a:lnTo>
                <a:cubicBezTo>
                  <a:pt x="221" y="163"/>
                  <a:pt x="200" y="186"/>
                  <a:pt x="200" y="214"/>
                </a:cubicBezTo>
                <a:cubicBezTo>
                  <a:pt x="200" y="229"/>
                  <a:pt x="207" y="242"/>
                  <a:pt x="217" y="252"/>
                </a:cubicBezTo>
                <a:cubicBezTo>
                  <a:pt x="199" y="264"/>
                  <a:pt x="187" y="284"/>
                  <a:pt x="187" y="307"/>
                </a:cubicBezTo>
                <a:lnTo>
                  <a:pt x="214" y="307"/>
                </a:lnTo>
                <a:cubicBezTo>
                  <a:pt x="214" y="285"/>
                  <a:pt x="232" y="267"/>
                  <a:pt x="254" y="267"/>
                </a:cubicBezTo>
                <a:cubicBezTo>
                  <a:pt x="276" y="267"/>
                  <a:pt x="294" y="285"/>
                  <a:pt x="294" y="307"/>
                </a:cubicBezTo>
                <a:lnTo>
                  <a:pt x="320" y="307"/>
                </a:lnTo>
                <a:cubicBezTo>
                  <a:pt x="320" y="284"/>
                  <a:pt x="308" y="264"/>
                  <a:pt x="291" y="252"/>
                </a:cubicBezTo>
                <a:cubicBezTo>
                  <a:pt x="301" y="242"/>
                  <a:pt x="307" y="229"/>
                  <a:pt x="307" y="214"/>
                </a:cubicBezTo>
                <a:cubicBezTo>
                  <a:pt x="307" y="200"/>
                  <a:pt x="302" y="188"/>
                  <a:pt x="294" y="179"/>
                </a:cubicBezTo>
                <a:lnTo>
                  <a:pt x="294" y="174"/>
                </a:lnTo>
                <a:lnTo>
                  <a:pt x="294" y="147"/>
                </a:lnTo>
                <a:lnTo>
                  <a:pt x="307" y="147"/>
                </a:lnTo>
                <a:lnTo>
                  <a:pt x="320" y="147"/>
                </a:lnTo>
                <a:lnTo>
                  <a:pt x="320" y="134"/>
                </a:lnTo>
                <a:lnTo>
                  <a:pt x="320" y="40"/>
                </a:lnTo>
                <a:lnTo>
                  <a:pt x="320" y="27"/>
                </a:lnTo>
                <a:lnTo>
                  <a:pt x="307" y="27"/>
                </a:lnTo>
                <a:lnTo>
                  <a:pt x="200" y="27"/>
                </a:lnTo>
                <a:lnTo>
                  <a:pt x="200" y="14"/>
                </a:lnTo>
                <a:lnTo>
                  <a:pt x="200" y="0"/>
                </a:lnTo>
                <a:lnTo>
                  <a:pt x="18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174" y="27"/>
                </a:lnTo>
                <a:lnTo>
                  <a:pt x="174" y="80"/>
                </a:lnTo>
                <a:lnTo>
                  <a:pt x="80" y="80"/>
                </a:lnTo>
                <a:lnTo>
                  <a:pt x="76" y="80"/>
                </a:lnTo>
                <a:lnTo>
                  <a:pt x="73" y="82"/>
                </a:lnTo>
                <a:lnTo>
                  <a:pt x="54" y="95"/>
                </a:lnTo>
                <a:lnTo>
                  <a:pt x="54" y="94"/>
                </a:lnTo>
                <a:lnTo>
                  <a:pt x="54" y="80"/>
                </a:lnTo>
                <a:lnTo>
                  <a:pt x="40" y="80"/>
                </a:lnTo>
                <a:lnTo>
                  <a:pt x="27" y="80"/>
                </a:lnTo>
                <a:lnTo>
                  <a:pt x="27" y="27"/>
                </a:lnTo>
                <a:close/>
                <a:moveTo>
                  <a:pt x="200" y="54"/>
                </a:moveTo>
                <a:lnTo>
                  <a:pt x="294" y="54"/>
                </a:lnTo>
                <a:lnTo>
                  <a:pt x="294" y="120"/>
                </a:lnTo>
                <a:lnTo>
                  <a:pt x="280" y="120"/>
                </a:lnTo>
                <a:lnTo>
                  <a:pt x="267" y="120"/>
                </a:lnTo>
                <a:lnTo>
                  <a:pt x="267" y="134"/>
                </a:lnTo>
                <a:lnTo>
                  <a:pt x="267" y="141"/>
                </a:lnTo>
                <a:lnTo>
                  <a:pt x="250" y="124"/>
                </a:lnTo>
                <a:lnTo>
                  <a:pt x="246" y="120"/>
                </a:lnTo>
                <a:lnTo>
                  <a:pt x="240" y="120"/>
                </a:lnTo>
                <a:lnTo>
                  <a:pt x="160" y="120"/>
                </a:lnTo>
                <a:lnTo>
                  <a:pt x="160" y="107"/>
                </a:lnTo>
                <a:lnTo>
                  <a:pt x="187" y="107"/>
                </a:lnTo>
                <a:lnTo>
                  <a:pt x="200" y="107"/>
                </a:lnTo>
                <a:lnTo>
                  <a:pt x="200" y="94"/>
                </a:lnTo>
                <a:lnTo>
                  <a:pt x="200" y="54"/>
                </a:lnTo>
                <a:close/>
                <a:moveTo>
                  <a:pt x="67" y="160"/>
                </a:moveTo>
                <a:cubicBezTo>
                  <a:pt x="38" y="160"/>
                  <a:pt x="14" y="184"/>
                  <a:pt x="14" y="214"/>
                </a:cubicBezTo>
                <a:cubicBezTo>
                  <a:pt x="14" y="229"/>
                  <a:pt x="20" y="242"/>
                  <a:pt x="30" y="252"/>
                </a:cubicBezTo>
                <a:cubicBezTo>
                  <a:pt x="12" y="264"/>
                  <a:pt x="0" y="284"/>
                  <a:pt x="0" y="307"/>
                </a:cubicBezTo>
                <a:lnTo>
                  <a:pt x="27" y="307"/>
                </a:lnTo>
                <a:cubicBezTo>
                  <a:pt x="27" y="285"/>
                  <a:pt x="45" y="267"/>
                  <a:pt x="67" y="267"/>
                </a:cubicBezTo>
                <a:cubicBezTo>
                  <a:pt x="89" y="267"/>
                  <a:pt x="107" y="285"/>
                  <a:pt x="107" y="307"/>
                </a:cubicBezTo>
                <a:lnTo>
                  <a:pt x="134" y="307"/>
                </a:lnTo>
                <a:cubicBezTo>
                  <a:pt x="134" y="284"/>
                  <a:pt x="122" y="264"/>
                  <a:pt x="104" y="252"/>
                </a:cubicBezTo>
                <a:cubicBezTo>
                  <a:pt x="114" y="242"/>
                  <a:pt x="120" y="229"/>
                  <a:pt x="120" y="214"/>
                </a:cubicBezTo>
                <a:cubicBezTo>
                  <a:pt x="120" y="184"/>
                  <a:pt x="96" y="160"/>
                  <a:pt x="67" y="160"/>
                </a:cubicBezTo>
                <a:close/>
                <a:moveTo>
                  <a:pt x="67" y="187"/>
                </a:moveTo>
                <a:cubicBezTo>
                  <a:pt x="82" y="187"/>
                  <a:pt x="94" y="199"/>
                  <a:pt x="94" y="214"/>
                </a:cubicBezTo>
                <a:cubicBezTo>
                  <a:pt x="94" y="229"/>
                  <a:pt x="82" y="240"/>
                  <a:pt x="67" y="240"/>
                </a:cubicBezTo>
                <a:cubicBezTo>
                  <a:pt x="52" y="240"/>
                  <a:pt x="40" y="229"/>
                  <a:pt x="40" y="214"/>
                </a:cubicBezTo>
                <a:cubicBezTo>
                  <a:pt x="40" y="199"/>
                  <a:pt x="52" y="187"/>
                  <a:pt x="67" y="187"/>
                </a:cubicBezTo>
                <a:close/>
                <a:moveTo>
                  <a:pt x="254" y="187"/>
                </a:moveTo>
                <a:cubicBezTo>
                  <a:pt x="269" y="187"/>
                  <a:pt x="280" y="199"/>
                  <a:pt x="280" y="214"/>
                </a:cubicBezTo>
                <a:cubicBezTo>
                  <a:pt x="280" y="229"/>
                  <a:pt x="269" y="240"/>
                  <a:pt x="254" y="240"/>
                </a:cubicBezTo>
                <a:cubicBezTo>
                  <a:pt x="239" y="240"/>
                  <a:pt x="227" y="229"/>
                  <a:pt x="227" y="214"/>
                </a:cubicBezTo>
                <a:cubicBezTo>
                  <a:pt x="227" y="199"/>
                  <a:pt x="239" y="187"/>
                  <a:pt x="254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F5F82F7-7B07-61D6-D99F-EE5ADE3F2459}"/>
              </a:ext>
            </a:extLst>
          </p:cNvPr>
          <p:cNvSpPr>
            <a:spLocks noEditPoints="1"/>
          </p:cNvSpPr>
          <p:nvPr/>
        </p:nvSpPr>
        <p:spPr bwMode="auto">
          <a:xfrm>
            <a:off x="8928987" y="2389186"/>
            <a:ext cx="368300" cy="368300"/>
          </a:xfrm>
          <a:custGeom>
            <a:avLst/>
            <a:gdLst>
              <a:gd name="T0" fmla="*/ 160 w 320"/>
              <a:gd name="T1" fmla="*/ 0 h 320"/>
              <a:gd name="T2" fmla="*/ 0 w 320"/>
              <a:gd name="T3" fmla="*/ 160 h 320"/>
              <a:gd name="T4" fmla="*/ 160 w 320"/>
              <a:gd name="T5" fmla="*/ 320 h 320"/>
              <a:gd name="T6" fmla="*/ 320 w 320"/>
              <a:gd name="T7" fmla="*/ 160 h 320"/>
              <a:gd name="T8" fmla="*/ 160 w 320"/>
              <a:gd name="T9" fmla="*/ 0 h 320"/>
              <a:gd name="T10" fmla="*/ 160 w 320"/>
              <a:gd name="T11" fmla="*/ 27 h 320"/>
              <a:gd name="T12" fmla="*/ 294 w 320"/>
              <a:gd name="T13" fmla="*/ 160 h 320"/>
              <a:gd name="T14" fmla="*/ 160 w 320"/>
              <a:gd name="T15" fmla="*/ 294 h 320"/>
              <a:gd name="T16" fmla="*/ 27 w 320"/>
              <a:gd name="T17" fmla="*/ 160 h 320"/>
              <a:gd name="T18" fmla="*/ 160 w 320"/>
              <a:gd name="T19" fmla="*/ 27 h 320"/>
              <a:gd name="T20" fmla="*/ 147 w 320"/>
              <a:gd name="T21" fmla="*/ 54 h 320"/>
              <a:gd name="T22" fmla="*/ 147 w 320"/>
              <a:gd name="T23" fmla="*/ 160 h 320"/>
              <a:gd name="T24" fmla="*/ 147 w 320"/>
              <a:gd name="T25" fmla="*/ 174 h 320"/>
              <a:gd name="T26" fmla="*/ 160 w 320"/>
              <a:gd name="T27" fmla="*/ 174 h 320"/>
              <a:gd name="T28" fmla="*/ 240 w 320"/>
              <a:gd name="T29" fmla="*/ 174 h 320"/>
              <a:gd name="T30" fmla="*/ 240 w 320"/>
              <a:gd name="T31" fmla="*/ 147 h 320"/>
              <a:gd name="T32" fmla="*/ 174 w 320"/>
              <a:gd name="T33" fmla="*/ 147 h 320"/>
              <a:gd name="T34" fmla="*/ 174 w 320"/>
              <a:gd name="T35" fmla="*/ 54 h 320"/>
              <a:gd name="T36" fmla="*/ 147 w 320"/>
              <a:gd name="T37" fmla="*/ 5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72" y="0"/>
                  <a:pt x="0" y="72"/>
                  <a:pt x="0" y="160"/>
                </a:cubicBezTo>
                <a:cubicBezTo>
                  <a:pt x="0" y="249"/>
                  <a:pt x="72" y="320"/>
                  <a:pt x="160" y="320"/>
                </a:cubicBezTo>
                <a:cubicBezTo>
                  <a:pt x="249" y="320"/>
                  <a:pt x="320" y="249"/>
                  <a:pt x="320" y="160"/>
                </a:cubicBezTo>
                <a:cubicBezTo>
                  <a:pt x="320" y="72"/>
                  <a:pt x="249" y="0"/>
                  <a:pt x="160" y="0"/>
                </a:cubicBezTo>
                <a:close/>
                <a:moveTo>
                  <a:pt x="160" y="27"/>
                </a:moveTo>
                <a:cubicBezTo>
                  <a:pt x="234" y="27"/>
                  <a:pt x="294" y="87"/>
                  <a:pt x="294" y="160"/>
                </a:cubicBezTo>
                <a:cubicBezTo>
                  <a:pt x="294" y="234"/>
                  <a:pt x="234" y="294"/>
                  <a:pt x="160" y="294"/>
                </a:cubicBezTo>
                <a:cubicBezTo>
                  <a:pt x="87" y="294"/>
                  <a:pt x="27" y="234"/>
                  <a:pt x="27" y="160"/>
                </a:cubicBezTo>
                <a:cubicBezTo>
                  <a:pt x="27" y="87"/>
                  <a:pt x="87" y="27"/>
                  <a:pt x="160" y="27"/>
                </a:cubicBezTo>
                <a:close/>
                <a:moveTo>
                  <a:pt x="147" y="54"/>
                </a:moveTo>
                <a:lnTo>
                  <a:pt x="147" y="160"/>
                </a:lnTo>
                <a:lnTo>
                  <a:pt x="147" y="174"/>
                </a:lnTo>
                <a:lnTo>
                  <a:pt x="160" y="174"/>
                </a:lnTo>
                <a:lnTo>
                  <a:pt x="240" y="174"/>
                </a:lnTo>
                <a:lnTo>
                  <a:pt x="240" y="147"/>
                </a:lnTo>
                <a:lnTo>
                  <a:pt x="174" y="147"/>
                </a:lnTo>
                <a:lnTo>
                  <a:pt x="174" y="54"/>
                </a:lnTo>
                <a:lnTo>
                  <a:pt x="147" y="5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0B88DCDC-6829-6FAA-1081-42170C480BC6}"/>
              </a:ext>
            </a:extLst>
          </p:cNvPr>
          <p:cNvSpPr>
            <a:spLocks noEditPoints="1"/>
          </p:cNvSpPr>
          <p:nvPr/>
        </p:nvSpPr>
        <p:spPr bwMode="auto">
          <a:xfrm>
            <a:off x="10969541" y="2484442"/>
            <a:ext cx="334963" cy="334963"/>
          </a:xfrm>
          <a:custGeom>
            <a:avLst/>
            <a:gdLst>
              <a:gd name="T0" fmla="*/ 146 w 293"/>
              <a:gd name="T1" fmla="*/ 0 h 293"/>
              <a:gd name="T2" fmla="*/ 0 w 293"/>
              <a:gd name="T3" fmla="*/ 146 h 293"/>
              <a:gd name="T4" fmla="*/ 146 w 293"/>
              <a:gd name="T5" fmla="*/ 293 h 293"/>
              <a:gd name="T6" fmla="*/ 293 w 293"/>
              <a:gd name="T7" fmla="*/ 146 h 293"/>
              <a:gd name="T8" fmla="*/ 146 w 293"/>
              <a:gd name="T9" fmla="*/ 0 h 293"/>
              <a:gd name="T10" fmla="*/ 146 w 293"/>
              <a:gd name="T11" fmla="*/ 26 h 293"/>
              <a:gd name="T12" fmla="*/ 266 w 293"/>
              <a:gd name="T13" fmla="*/ 146 h 293"/>
              <a:gd name="T14" fmla="*/ 146 w 293"/>
              <a:gd name="T15" fmla="*/ 266 h 293"/>
              <a:gd name="T16" fmla="*/ 26 w 293"/>
              <a:gd name="T17" fmla="*/ 146 h 293"/>
              <a:gd name="T18" fmla="*/ 146 w 293"/>
              <a:gd name="T19" fmla="*/ 26 h 293"/>
              <a:gd name="T20" fmla="*/ 133 w 293"/>
              <a:gd name="T21" fmla="*/ 66 h 293"/>
              <a:gd name="T22" fmla="*/ 133 w 293"/>
              <a:gd name="T23" fmla="*/ 82 h 293"/>
              <a:gd name="T24" fmla="*/ 106 w 293"/>
              <a:gd name="T25" fmla="*/ 120 h 293"/>
              <a:gd name="T26" fmla="*/ 146 w 293"/>
              <a:gd name="T27" fmla="*/ 160 h 293"/>
              <a:gd name="T28" fmla="*/ 160 w 293"/>
              <a:gd name="T29" fmla="*/ 173 h 293"/>
              <a:gd name="T30" fmla="*/ 146 w 293"/>
              <a:gd name="T31" fmla="*/ 186 h 293"/>
              <a:gd name="T32" fmla="*/ 133 w 293"/>
              <a:gd name="T33" fmla="*/ 173 h 293"/>
              <a:gd name="T34" fmla="*/ 106 w 293"/>
              <a:gd name="T35" fmla="*/ 173 h 293"/>
              <a:gd name="T36" fmla="*/ 133 w 293"/>
              <a:gd name="T37" fmla="*/ 211 h 293"/>
              <a:gd name="T38" fmla="*/ 133 w 293"/>
              <a:gd name="T39" fmla="*/ 226 h 293"/>
              <a:gd name="T40" fmla="*/ 160 w 293"/>
              <a:gd name="T41" fmla="*/ 226 h 293"/>
              <a:gd name="T42" fmla="*/ 160 w 293"/>
              <a:gd name="T43" fmla="*/ 211 h 293"/>
              <a:gd name="T44" fmla="*/ 186 w 293"/>
              <a:gd name="T45" fmla="*/ 173 h 293"/>
              <a:gd name="T46" fmla="*/ 146 w 293"/>
              <a:gd name="T47" fmla="*/ 133 h 293"/>
              <a:gd name="T48" fmla="*/ 133 w 293"/>
              <a:gd name="T49" fmla="*/ 120 h 293"/>
              <a:gd name="T50" fmla="*/ 146 w 293"/>
              <a:gd name="T51" fmla="*/ 106 h 293"/>
              <a:gd name="T52" fmla="*/ 160 w 293"/>
              <a:gd name="T53" fmla="*/ 120 h 293"/>
              <a:gd name="T54" fmla="*/ 186 w 293"/>
              <a:gd name="T55" fmla="*/ 120 h 293"/>
              <a:gd name="T56" fmla="*/ 160 w 293"/>
              <a:gd name="T57" fmla="*/ 82 h 293"/>
              <a:gd name="T58" fmla="*/ 160 w 293"/>
              <a:gd name="T59" fmla="*/ 66 h 293"/>
              <a:gd name="T60" fmla="*/ 133 w 293"/>
              <a:gd name="T61" fmla="*/ 6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3" h="293">
                <a:moveTo>
                  <a:pt x="146" y="0"/>
                </a:moveTo>
                <a:cubicBezTo>
                  <a:pt x="65" y="0"/>
                  <a:pt x="0" y="65"/>
                  <a:pt x="0" y="146"/>
                </a:cubicBezTo>
                <a:cubicBezTo>
                  <a:pt x="0" y="227"/>
                  <a:pt x="65" y="293"/>
                  <a:pt x="146" y="293"/>
                </a:cubicBezTo>
                <a:cubicBezTo>
                  <a:pt x="227" y="293"/>
                  <a:pt x="293" y="227"/>
                  <a:pt x="293" y="146"/>
                </a:cubicBezTo>
                <a:cubicBezTo>
                  <a:pt x="293" y="65"/>
                  <a:pt x="227" y="0"/>
                  <a:pt x="146" y="0"/>
                </a:cubicBezTo>
                <a:close/>
                <a:moveTo>
                  <a:pt x="146" y="26"/>
                </a:moveTo>
                <a:cubicBezTo>
                  <a:pt x="213" y="26"/>
                  <a:pt x="266" y="80"/>
                  <a:pt x="266" y="146"/>
                </a:cubicBezTo>
                <a:cubicBezTo>
                  <a:pt x="266" y="213"/>
                  <a:pt x="213" y="266"/>
                  <a:pt x="146" y="266"/>
                </a:cubicBezTo>
                <a:cubicBezTo>
                  <a:pt x="80" y="266"/>
                  <a:pt x="26" y="213"/>
                  <a:pt x="26" y="146"/>
                </a:cubicBezTo>
                <a:cubicBezTo>
                  <a:pt x="26" y="80"/>
                  <a:pt x="80" y="26"/>
                  <a:pt x="146" y="26"/>
                </a:cubicBezTo>
                <a:close/>
                <a:moveTo>
                  <a:pt x="133" y="66"/>
                </a:moveTo>
                <a:lnTo>
                  <a:pt x="133" y="82"/>
                </a:lnTo>
                <a:cubicBezTo>
                  <a:pt x="118" y="88"/>
                  <a:pt x="106" y="102"/>
                  <a:pt x="106" y="120"/>
                </a:cubicBezTo>
                <a:cubicBezTo>
                  <a:pt x="106" y="142"/>
                  <a:pt x="124" y="160"/>
                  <a:pt x="146" y="160"/>
                </a:cubicBezTo>
                <a:cubicBezTo>
                  <a:pt x="154" y="160"/>
                  <a:pt x="160" y="165"/>
                  <a:pt x="160" y="173"/>
                </a:cubicBezTo>
                <a:cubicBezTo>
                  <a:pt x="160" y="181"/>
                  <a:pt x="154" y="186"/>
                  <a:pt x="146" y="186"/>
                </a:cubicBezTo>
                <a:cubicBezTo>
                  <a:pt x="139" y="186"/>
                  <a:pt x="133" y="181"/>
                  <a:pt x="133" y="173"/>
                </a:cubicBezTo>
                <a:lnTo>
                  <a:pt x="106" y="173"/>
                </a:lnTo>
                <a:cubicBezTo>
                  <a:pt x="106" y="190"/>
                  <a:pt x="118" y="205"/>
                  <a:pt x="133" y="211"/>
                </a:cubicBezTo>
                <a:lnTo>
                  <a:pt x="133" y="226"/>
                </a:lnTo>
                <a:lnTo>
                  <a:pt x="160" y="226"/>
                </a:lnTo>
                <a:lnTo>
                  <a:pt x="160" y="211"/>
                </a:lnTo>
                <a:cubicBezTo>
                  <a:pt x="175" y="205"/>
                  <a:pt x="186" y="190"/>
                  <a:pt x="186" y="173"/>
                </a:cubicBezTo>
                <a:cubicBezTo>
                  <a:pt x="186" y="151"/>
                  <a:pt x="168" y="133"/>
                  <a:pt x="146" y="133"/>
                </a:cubicBezTo>
                <a:cubicBezTo>
                  <a:pt x="139" y="133"/>
                  <a:pt x="133" y="127"/>
                  <a:pt x="133" y="120"/>
                </a:cubicBezTo>
                <a:cubicBezTo>
                  <a:pt x="133" y="112"/>
                  <a:pt x="139" y="106"/>
                  <a:pt x="146" y="106"/>
                </a:cubicBezTo>
                <a:cubicBezTo>
                  <a:pt x="154" y="106"/>
                  <a:pt x="160" y="112"/>
                  <a:pt x="160" y="120"/>
                </a:cubicBezTo>
                <a:lnTo>
                  <a:pt x="186" y="120"/>
                </a:lnTo>
                <a:cubicBezTo>
                  <a:pt x="186" y="102"/>
                  <a:pt x="175" y="88"/>
                  <a:pt x="160" y="82"/>
                </a:cubicBezTo>
                <a:lnTo>
                  <a:pt x="160" y="66"/>
                </a:lnTo>
                <a:lnTo>
                  <a:pt x="133" y="6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8557CD40-B4E2-8F0C-6AA8-C3F10EF59F62}"/>
              </a:ext>
            </a:extLst>
          </p:cNvPr>
          <p:cNvSpPr>
            <a:spLocks noEditPoints="1"/>
          </p:cNvSpPr>
          <p:nvPr/>
        </p:nvSpPr>
        <p:spPr bwMode="auto">
          <a:xfrm>
            <a:off x="886702" y="3245644"/>
            <a:ext cx="398463" cy="396875"/>
          </a:xfrm>
          <a:custGeom>
            <a:avLst/>
            <a:gdLst>
              <a:gd name="T0" fmla="*/ 0 w 347"/>
              <a:gd name="T1" fmla="*/ 0 h 347"/>
              <a:gd name="T2" fmla="*/ 0 w 347"/>
              <a:gd name="T3" fmla="*/ 13 h 347"/>
              <a:gd name="T4" fmla="*/ 0 w 347"/>
              <a:gd name="T5" fmla="*/ 280 h 347"/>
              <a:gd name="T6" fmla="*/ 0 w 347"/>
              <a:gd name="T7" fmla="*/ 293 h 347"/>
              <a:gd name="T8" fmla="*/ 13 w 347"/>
              <a:gd name="T9" fmla="*/ 293 h 347"/>
              <a:gd name="T10" fmla="*/ 127 w 347"/>
              <a:gd name="T11" fmla="*/ 293 h 347"/>
              <a:gd name="T12" fmla="*/ 227 w 347"/>
              <a:gd name="T13" fmla="*/ 347 h 347"/>
              <a:gd name="T14" fmla="*/ 347 w 347"/>
              <a:gd name="T15" fmla="*/ 227 h 347"/>
              <a:gd name="T16" fmla="*/ 240 w 347"/>
              <a:gd name="T17" fmla="*/ 108 h 347"/>
              <a:gd name="T18" fmla="*/ 240 w 347"/>
              <a:gd name="T19" fmla="*/ 13 h 347"/>
              <a:gd name="T20" fmla="*/ 240 w 347"/>
              <a:gd name="T21" fmla="*/ 0 h 347"/>
              <a:gd name="T22" fmla="*/ 227 w 347"/>
              <a:gd name="T23" fmla="*/ 0 h 347"/>
              <a:gd name="T24" fmla="*/ 13 w 347"/>
              <a:gd name="T25" fmla="*/ 0 h 347"/>
              <a:gd name="T26" fmla="*/ 0 w 347"/>
              <a:gd name="T27" fmla="*/ 0 h 347"/>
              <a:gd name="T28" fmla="*/ 27 w 347"/>
              <a:gd name="T29" fmla="*/ 27 h 347"/>
              <a:gd name="T30" fmla="*/ 213 w 347"/>
              <a:gd name="T31" fmla="*/ 27 h 347"/>
              <a:gd name="T32" fmla="*/ 213 w 347"/>
              <a:gd name="T33" fmla="*/ 108 h 347"/>
              <a:gd name="T34" fmla="*/ 152 w 347"/>
              <a:gd name="T35" fmla="*/ 133 h 347"/>
              <a:gd name="T36" fmla="*/ 53 w 347"/>
              <a:gd name="T37" fmla="*/ 133 h 347"/>
              <a:gd name="T38" fmla="*/ 53 w 347"/>
              <a:gd name="T39" fmla="*/ 160 h 347"/>
              <a:gd name="T40" fmla="*/ 127 w 347"/>
              <a:gd name="T41" fmla="*/ 160 h 347"/>
              <a:gd name="T42" fmla="*/ 114 w 347"/>
              <a:gd name="T43" fmla="*/ 187 h 347"/>
              <a:gd name="T44" fmla="*/ 53 w 347"/>
              <a:gd name="T45" fmla="*/ 187 h 347"/>
              <a:gd name="T46" fmla="*/ 53 w 347"/>
              <a:gd name="T47" fmla="*/ 213 h 347"/>
              <a:gd name="T48" fmla="*/ 108 w 347"/>
              <a:gd name="T49" fmla="*/ 213 h 347"/>
              <a:gd name="T50" fmla="*/ 107 w 347"/>
              <a:gd name="T51" fmla="*/ 227 h 347"/>
              <a:gd name="T52" fmla="*/ 114 w 347"/>
              <a:gd name="T53" fmla="*/ 267 h 347"/>
              <a:gd name="T54" fmla="*/ 27 w 347"/>
              <a:gd name="T55" fmla="*/ 267 h 347"/>
              <a:gd name="T56" fmla="*/ 27 w 347"/>
              <a:gd name="T57" fmla="*/ 27 h 347"/>
              <a:gd name="T58" fmla="*/ 53 w 347"/>
              <a:gd name="T59" fmla="*/ 80 h 347"/>
              <a:gd name="T60" fmla="*/ 53 w 347"/>
              <a:gd name="T61" fmla="*/ 107 h 347"/>
              <a:gd name="T62" fmla="*/ 187 w 347"/>
              <a:gd name="T63" fmla="*/ 107 h 347"/>
              <a:gd name="T64" fmla="*/ 187 w 347"/>
              <a:gd name="T65" fmla="*/ 80 h 347"/>
              <a:gd name="T66" fmla="*/ 53 w 347"/>
              <a:gd name="T67" fmla="*/ 80 h 347"/>
              <a:gd name="T68" fmla="*/ 227 w 347"/>
              <a:gd name="T69" fmla="*/ 133 h 347"/>
              <a:gd name="T70" fmla="*/ 320 w 347"/>
              <a:gd name="T71" fmla="*/ 227 h 347"/>
              <a:gd name="T72" fmla="*/ 227 w 347"/>
              <a:gd name="T73" fmla="*/ 320 h 347"/>
              <a:gd name="T74" fmla="*/ 133 w 347"/>
              <a:gd name="T75" fmla="*/ 227 h 347"/>
              <a:gd name="T76" fmla="*/ 227 w 347"/>
              <a:gd name="T77" fmla="*/ 133 h 347"/>
              <a:gd name="T78" fmla="*/ 183 w 347"/>
              <a:gd name="T79" fmla="*/ 160 h 347"/>
              <a:gd name="T80" fmla="*/ 151 w 347"/>
              <a:gd name="T81" fmla="*/ 200 h 347"/>
              <a:gd name="T82" fmla="*/ 267 w 347"/>
              <a:gd name="T83" fmla="*/ 200 h 347"/>
              <a:gd name="T84" fmla="*/ 267 w 347"/>
              <a:gd name="T85" fmla="*/ 160 h 347"/>
              <a:gd name="T86" fmla="*/ 183 w 347"/>
              <a:gd name="T87" fmla="*/ 160 h 347"/>
              <a:gd name="T88" fmla="*/ 148 w 347"/>
              <a:gd name="T89" fmla="*/ 240 h 347"/>
              <a:gd name="T90" fmla="*/ 167 w 347"/>
              <a:gd name="T91" fmla="*/ 280 h 347"/>
              <a:gd name="T92" fmla="*/ 267 w 347"/>
              <a:gd name="T93" fmla="*/ 280 h 347"/>
              <a:gd name="T94" fmla="*/ 267 w 347"/>
              <a:gd name="T95" fmla="*/ 240 h 347"/>
              <a:gd name="T96" fmla="*/ 148 w 347"/>
              <a:gd name="T97" fmla="*/ 24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7" h="347">
                <a:moveTo>
                  <a:pt x="0" y="0"/>
                </a:moveTo>
                <a:lnTo>
                  <a:pt x="0" y="13"/>
                </a:lnTo>
                <a:lnTo>
                  <a:pt x="0" y="280"/>
                </a:lnTo>
                <a:lnTo>
                  <a:pt x="0" y="293"/>
                </a:lnTo>
                <a:lnTo>
                  <a:pt x="13" y="293"/>
                </a:lnTo>
                <a:lnTo>
                  <a:pt x="127" y="293"/>
                </a:lnTo>
                <a:cubicBezTo>
                  <a:pt x="148" y="326"/>
                  <a:pt x="185" y="347"/>
                  <a:pt x="227" y="347"/>
                </a:cubicBezTo>
                <a:cubicBezTo>
                  <a:pt x="293" y="347"/>
                  <a:pt x="347" y="293"/>
                  <a:pt x="347" y="227"/>
                </a:cubicBezTo>
                <a:cubicBezTo>
                  <a:pt x="347" y="165"/>
                  <a:pt x="300" y="114"/>
                  <a:pt x="240" y="108"/>
                </a:cubicBezTo>
                <a:lnTo>
                  <a:pt x="240" y="13"/>
                </a:lnTo>
                <a:lnTo>
                  <a:pt x="240" y="0"/>
                </a:lnTo>
                <a:lnTo>
                  <a:pt x="227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13" y="27"/>
                </a:lnTo>
                <a:lnTo>
                  <a:pt x="213" y="108"/>
                </a:lnTo>
                <a:cubicBezTo>
                  <a:pt x="190" y="110"/>
                  <a:pt x="169" y="119"/>
                  <a:pt x="152" y="133"/>
                </a:cubicBezTo>
                <a:lnTo>
                  <a:pt x="53" y="133"/>
                </a:lnTo>
                <a:lnTo>
                  <a:pt x="53" y="160"/>
                </a:lnTo>
                <a:lnTo>
                  <a:pt x="127" y="160"/>
                </a:lnTo>
                <a:cubicBezTo>
                  <a:pt x="121" y="168"/>
                  <a:pt x="117" y="177"/>
                  <a:pt x="114" y="187"/>
                </a:cubicBezTo>
                <a:lnTo>
                  <a:pt x="53" y="187"/>
                </a:lnTo>
                <a:lnTo>
                  <a:pt x="53" y="213"/>
                </a:lnTo>
                <a:lnTo>
                  <a:pt x="108" y="213"/>
                </a:lnTo>
                <a:cubicBezTo>
                  <a:pt x="107" y="218"/>
                  <a:pt x="107" y="222"/>
                  <a:pt x="107" y="227"/>
                </a:cubicBezTo>
                <a:cubicBezTo>
                  <a:pt x="107" y="241"/>
                  <a:pt x="109" y="254"/>
                  <a:pt x="114" y="267"/>
                </a:cubicBezTo>
                <a:lnTo>
                  <a:pt x="27" y="267"/>
                </a:lnTo>
                <a:lnTo>
                  <a:pt x="27" y="27"/>
                </a:lnTo>
                <a:close/>
                <a:moveTo>
                  <a:pt x="53" y="80"/>
                </a:moveTo>
                <a:lnTo>
                  <a:pt x="53" y="107"/>
                </a:lnTo>
                <a:lnTo>
                  <a:pt x="187" y="107"/>
                </a:lnTo>
                <a:lnTo>
                  <a:pt x="187" y="80"/>
                </a:lnTo>
                <a:lnTo>
                  <a:pt x="53" y="80"/>
                </a:lnTo>
                <a:close/>
                <a:moveTo>
                  <a:pt x="227" y="133"/>
                </a:moveTo>
                <a:cubicBezTo>
                  <a:pt x="278" y="133"/>
                  <a:pt x="320" y="175"/>
                  <a:pt x="320" y="227"/>
                </a:cubicBezTo>
                <a:cubicBezTo>
                  <a:pt x="320" y="278"/>
                  <a:pt x="278" y="320"/>
                  <a:pt x="227" y="320"/>
                </a:cubicBezTo>
                <a:cubicBezTo>
                  <a:pt x="175" y="320"/>
                  <a:pt x="133" y="278"/>
                  <a:pt x="133" y="227"/>
                </a:cubicBezTo>
                <a:cubicBezTo>
                  <a:pt x="133" y="175"/>
                  <a:pt x="175" y="133"/>
                  <a:pt x="227" y="133"/>
                </a:cubicBezTo>
                <a:close/>
                <a:moveTo>
                  <a:pt x="183" y="160"/>
                </a:moveTo>
                <a:cubicBezTo>
                  <a:pt x="168" y="169"/>
                  <a:pt x="158" y="184"/>
                  <a:pt x="151" y="200"/>
                </a:cubicBezTo>
                <a:lnTo>
                  <a:pt x="267" y="200"/>
                </a:lnTo>
                <a:lnTo>
                  <a:pt x="267" y="160"/>
                </a:lnTo>
                <a:lnTo>
                  <a:pt x="183" y="160"/>
                </a:lnTo>
                <a:close/>
                <a:moveTo>
                  <a:pt x="148" y="240"/>
                </a:moveTo>
                <a:cubicBezTo>
                  <a:pt x="151" y="255"/>
                  <a:pt x="157" y="269"/>
                  <a:pt x="167" y="280"/>
                </a:cubicBezTo>
                <a:lnTo>
                  <a:pt x="267" y="280"/>
                </a:lnTo>
                <a:lnTo>
                  <a:pt x="267" y="240"/>
                </a:lnTo>
                <a:lnTo>
                  <a:pt x="148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F23E4095-2AA5-EBBD-4AC9-767C935AEDA3}"/>
              </a:ext>
            </a:extLst>
          </p:cNvPr>
          <p:cNvSpPr>
            <a:spLocks noEditPoints="1"/>
          </p:cNvSpPr>
          <p:nvPr/>
        </p:nvSpPr>
        <p:spPr bwMode="auto">
          <a:xfrm>
            <a:off x="1877302" y="3244056"/>
            <a:ext cx="398462" cy="400050"/>
          </a:xfrm>
          <a:custGeom>
            <a:avLst/>
            <a:gdLst>
              <a:gd name="T0" fmla="*/ 173 w 347"/>
              <a:gd name="T1" fmla="*/ 0 h 349"/>
              <a:gd name="T2" fmla="*/ 166 w 347"/>
              <a:gd name="T3" fmla="*/ 5 h 349"/>
              <a:gd name="T4" fmla="*/ 6 w 347"/>
              <a:gd name="T5" fmla="*/ 111 h 349"/>
              <a:gd name="T6" fmla="*/ 0 w 347"/>
              <a:gd name="T7" fmla="*/ 116 h 349"/>
              <a:gd name="T8" fmla="*/ 0 w 347"/>
              <a:gd name="T9" fmla="*/ 123 h 349"/>
              <a:gd name="T10" fmla="*/ 0 w 347"/>
              <a:gd name="T11" fmla="*/ 336 h 349"/>
              <a:gd name="T12" fmla="*/ 0 w 347"/>
              <a:gd name="T13" fmla="*/ 349 h 349"/>
              <a:gd name="T14" fmla="*/ 13 w 347"/>
              <a:gd name="T15" fmla="*/ 349 h 349"/>
              <a:gd name="T16" fmla="*/ 333 w 347"/>
              <a:gd name="T17" fmla="*/ 349 h 349"/>
              <a:gd name="T18" fmla="*/ 347 w 347"/>
              <a:gd name="T19" fmla="*/ 349 h 349"/>
              <a:gd name="T20" fmla="*/ 347 w 347"/>
              <a:gd name="T21" fmla="*/ 336 h 349"/>
              <a:gd name="T22" fmla="*/ 347 w 347"/>
              <a:gd name="T23" fmla="*/ 123 h 349"/>
              <a:gd name="T24" fmla="*/ 347 w 347"/>
              <a:gd name="T25" fmla="*/ 116 h 349"/>
              <a:gd name="T26" fmla="*/ 341 w 347"/>
              <a:gd name="T27" fmla="*/ 111 h 349"/>
              <a:gd name="T28" fmla="*/ 181 w 347"/>
              <a:gd name="T29" fmla="*/ 5 h 349"/>
              <a:gd name="T30" fmla="*/ 173 w 347"/>
              <a:gd name="T31" fmla="*/ 0 h 349"/>
              <a:gd name="T32" fmla="*/ 173 w 347"/>
              <a:gd name="T33" fmla="*/ 32 h 349"/>
              <a:gd name="T34" fmla="*/ 310 w 347"/>
              <a:gd name="T35" fmla="*/ 124 h 349"/>
              <a:gd name="T36" fmla="*/ 187 w 347"/>
              <a:gd name="T37" fmla="*/ 216 h 349"/>
              <a:gd name="T38" fmla="*/ 187 w 347"/>
              <a:gd name="T39" fmla="*/ 122 h 349"/>
              <a:gd name="T40" fmla="*/ 217 w 347"/>
              <a:gd name="T41" fmla="*/ 152 h 349"/>
              <a:gd name="T42" fmla="*/ 236 w 347"/>
              <a:gd name="T43" fmla="*/ 133 h 349"/>
              <a:gd name="T44" fmla="*/ 183 w 347"/>
              <a:gd name="T45" fmla="*/ 80 h 349"/>
              <a:gd name="T46" fmla="*/ 173 w 347"/>
              <a:gd name="T47" fmla="*/ 71 h 349"/>
              <a:gd name="T48" fmla="*/ 164 w 347"/>
              <a:gd name="T49" fmla="*/ 80 h 349"/>
              <a:gd name="T50" fmla="*/ 110 w 347"/>
              <a:gd name="T51" fmla="*/ 133 h 349"/>
              <a:gd name="T52" fmla="*/ 130 w 347"/>
              <a:gd name="T53" fmla="*/ 152 h 349"/>
              <a:gd name="T54" fmla="*/ 160 w 347"/>
              <a:gd name="T55" fmla="*/ 122 h 349"/>
              <a:gd name="T56" fmla="*/ 160 w 347"/>
              <a:gd name="T57" fmla="*/ 216 h 349"/>
              <a:gd name="T58" fmla="*/ 37 w 347"/>
              <a:gd name="T59" fmla="*/ 124 h 349"/>
              <a:gd name="T60" fmla="*/ 173 w 347"/>
              <a:gd name="T61" fmla="*/ 32 h 349"/>
              <a:gd name="T62" fmla="*/ 27 w 347"/>
              <a:gd name="T63" fmla="*/ 149 h 349"/>
              <a:gd name="T64" fmla="*/ 165 w 347"/>
              <a:gd name="T65" fmla="*/ 254 h 349"/>
              <a:gd name="T66" fmla="*/ 173 w 347"/>
              <a:gd name="T67" fmla="*/ 259 h 349"/>
              <a:gd name="T68" fmla="*/ 181 w 347"/>
              <a:gd name="T69" fmla="*/ 254 h 349"/>
              <a:gd name="T70" fmla="*/ 320 w 347"/>
              <a:gd name="T71" fmla="*/ 149 h 349"/>
              <a:gd name="T72" fmla="*/ 320 w 347"/>
              <a:gd name="T73" fmla="*/ 323 h 349"/>
              <a:gd name="T74" fmla="*/ 27 w 347"/>
              <a:gd name="T75" fmla="*/ 323 h 349"/>
              <a:gd name="T76" fmla="*/ 27 w 347"/>
              <a:gd name="T77" fmla="*/ 1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47" h="349">
                <a:moveTo>
                  <a:pt x="173" y="0"/>
                </a:moveTo>
                <a:lnTo>
                  <a:pt x="166" y="5"/>
                </a:lnTo>
                <a:lnTo>
                  <a:pt x="6" y="111"/>
                </a:lnTo>
                <a:lnTo>
                  <a:pt x="0" y="116"/>
                </a:lnTo>
                <a:lnTo>
                  <a:pt x="0" y="123"/>
                </a:lnTo>
                <a:lnTo>
                  <a:pt x="0" y="336"/>
                </a:lnTo>
                <a:lnTo>
                  <a:pt x="0" y="349"/>
                </a:lnTo>
                <a:lnTo>
                  <a:pt x="13" y="349"/>
                </a:lnTo>
                <a:lnTo>
                  <a:pt x="333" y="349"/>
                </a:lnTo>
                <a:lnTo>
                  <a:pt x="347" y="349"/>
                </a:lnTo>
                <a:lnTo>
                  <a:pt x="347" y="336"/>
                </a:lnTo>
                <a:lnTo>
                  <a:pt x="347" y="123"/>
                </a:lnTo>
                <a:lnTo>
                  <a:pt x="347" y="116"/>
                </a:lnTo>
                <a:lnTo>
                  <a:pt x="341" y="111"/>
                </a:lnTo>
                <a:lnTo>
                  <a:pt x="181" y="5"/>
                </a:lnTo>
                <a:lnTo>
                  <a:pt x="173" y="0"/>
                </a:lnTo>
                <a:close/>
                <a:moveTo>
                  <a:pt x="173" y="32"/>
                </a:moveTo>
                <a:lnTo>
                  <a:pt x="310" y="124"/>
                </a:lnTo>
                <a:lnTo>
                  <a:pt x="187" y="216"/>
                </a:lnTo>
                <a:lnTo>
                  <a:pt x="187" y="122"/>
                </a:lnTo>
                <a:lnTo>
                  <a:pt x="217" y="152"/>
                </a:lnTo>
                <a:lnTo>
                  <a:pt x="236" y="133"/>
                </a:lnTo>
                <a:lnTo>
                  <a:pt x="183" y="80"/>
                </a:lnTo>
                <a:lnTo>
                  <a:pt x="173" y="71"/>
                </a:lnTo>
                <a:lnTo>
                  <a:pt x="164" y="80"/>
                </a:lnTo>
                <a:lnTo>
                  <a:pt x="110" y="133"/>
                </a:lnTo>
                <a:lnTo>
                  <a:pt x="130" y="152"/>
                </a:lnTo>
                <a:lnTo>
                  <a:pt x="160" y="122"/>
                </a:lnTo>
                <a:lnTo>
                  <a:pt x="160" y="216"/>
                </a:lnTo>
                <a:lnTo>
                  <a:pt x="37" y="124"/>
                </a:lnTo>
                <a:lnTo>
                  <a:pt x="173" y="32"/>
                </a:lnTo>
                <a:close/>
                <a:moveTo>
                  <a:pt x="27" y="149"/>
                </a:moveTo>
                <a:lnTo>
                  <a:pt x="165" y="254"/>
                </a:lnTo>
                <a:lnTo>
                  <a:pt x="173" y="259"/>
                </a:lnTo>
                <a:lnTo>
                  <a:pt x="181" y="254"/>
                </a:lnTo>
                <a:lnTo>
                  <a:pt x="320" y="149"/>
                </a:lnTo>
                <a:lnTo>
                  <a:pt x="320" y="323"/>
                </a:lnTo>
                <a:lnTo>
                  <a:pt x="27" y="323"/>
                </a:lnTo>
                <a:lnTo>
                  <a:pt x="27" y="14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CAAE4830-03B3-2F39-1A28-6CA50CEA1B62}"/>
              </a:ext>
            </a:extLst>
          </p:cNvPr>
          <p:cNvSpPr>
            <a:spLocks noEditPoints="1"/>
          </p:cNvSpPr>
          <p:nvPr/>
        </p:nvSpPr>
        <p:spPr bwMode="auto">
          <a:xfrm>
            <a:off x="2858377" y="3259931"/>
            <a:ext cx="454025" cy="368300"/>
          </a:xfrm>
          <a:custGeom>
            <a:avLst/>
            <a:gdLst>
              <a:gd name="T0" fmla="*/ 38 w 397"/>
              <a:gd name="T1" fmla="*/ 14 h 320"/>
              <a:gd name="T2" fmla="*/ 25 w 397"/>
              <a:gd name="T3" fmla="*/ 27 h 320"/>
              <a:gd name="T4" fmla="*/ 14 w 397"/>
              <a:gd name="T5" fmla="*/ 48 h 320"/>
              <a:gd name="T6" fmla="*/ 38 w 397"/>
              <a:gd name="T7" fmla="*/ 187 h 320"/>
              <a:gd name="T8" fmla="*/ 52 w 397"/>
              <a:gd name="T9" fmla="*/ 200 h 320"/>
              <a:gd name="T10" fmla="*/ 118 w 397"/>
              <a:gd name="T11" fmla="*/ 307 h 320"/>
              <a:gd name="T12" fmla="*/ 132 w 397"/>
              <a:gd name="T13" fmla="*/ 320 h 320"/>
              <a:gd name="T14" fmla="*/ 358 w 397"/>
              <a:gd name="T15" fmla="*/ 320 h 320"/>
              <a:gd name="T16" fmla="*/ 358 w 397"/>
              <a:gd name="T17" fmla="*/ 218 h 320"/>
              <a:gd name="T18" fmla="*/ 397 w 397"/>
              <a:gd name="T19" fmla="*/ 160 h 320"/>
              <a:gd name="T20" fmla="*/ 358 w 397"/>
              <a:gd name="T21" fmla="*/ 160 h 320"/>
              <a:gd name="T22" fmla="*/ 358 w 397"/>
              <a:gd name="T23" fmla="*/ 134 h 320"/>
              <a:gd name="T24" fmla="*/ 292 w 397"/>
              <a:gd name="T25" fmla="*/ 134 h 320"/>
              <a:gd name="T26" fmla="*/ 292 w 397"/>
              <a:gd name="T27" fmla="*/ 0 h 320"/>
              <a:gd name="T28" fmla="*/ 52 w 397"/>
              <a:gd name="T29" fmla="*/ 0 h 320"/>
              <a:gd name="T30" fmla="*/ 65 w 397"/>
              <a:gd name="T31" fmla="*/ 27 h 320"/>
              <a:gd name="T32" fmla="*/ 265 w 397"/>
              <a:gd name="T33" fmla="*/ 174 h 320"/>
              <a:gd name="T34" fmla="*/ 65 w 397"/>
              <a:gd name="T35" fmla="*/ 80 h 320"/>
              <a:gd name="T36" fmla="*/ 63 w 397"/>
              <a:gd name="T37" fmla="*/ 73 h 320"/>
              <a:gd name="T38" fmla="*/ 52 w 397"/>
              <a:gd name="T39" fmla="*/ 54 h 320"/>
              <a:gd name="T40" fmla="*/ 65 w 397"/>
              <a:gd name="T41" fmla="*/ 40 h 320"/>
              <a:gd name="T42" fmla="*/ 158 w 397"/>
              <a:gd name="T43" fmla="*/ 54 h 320"/>
              <a:gd name="T44" fmla="*/ 158 w 397"/>
              <a:gd name="T45" fmla="*/ 134 h 320"/>
              <a:gd name="T46" fmla="*/ 172 w 397"/>
              <a:gd name="T47" fmla="*/ 160 h 320"/>
              <a:gd name="T48" fmla="*/ 198 w 397"/>
              <a:gd name="T49" fmla="*/ 67 h 320"/>
              <a:gd name="T50" fmla="*/ 185 w 397"/>
              <a:gd name="T51" fmla="*/ 54 h 320"/>
              <a:gd name="T52" fmla="*/ 158 w 397"/>
              <a:gd name="T53" fmla="*/ 80 h 320"/>
              <a:gd name="T54" fmla="*/ 172 w 397"/>
              <a:gd name="T55" fmla="*/ 107 h 320"/>
              <a:gd name="T56" fmla="*/ 145 w 397"/>
              <a:gd name="T57" fmla="*/ 94 h 320"/>
              <a:gd name="T58" fmla="*/ 292 w 397"/>
              <a:gd name="T59" fmla="*/ 160 h 320"/>
              <a:gd name="T60" fmla="*/ 332 w 397"/>
              <a:gd name="T61" fmla="*/ 174 h 320"/>
              <a:gd name="T62" fmla="*/ 345 w 397"/>
              <a:gd name="T63" fmla="*/ 187 h 320"/>
              <a:gd name="T64" fmla="*/ 334 w 397"/>
              <a:gd name="T65" fmla="*/ 206 h 320"/>
              <a:gd name="T66" fmla="*/ 332 w 397"/>
              <a:gd name="T67" fmla="*/ 214 h 320"/>
              <a:gd name="T68" fmla="*/ 145 w 397"/>
              <a:gd name="T69" fmla="*/ 294 h 320"/>
              <a:gd name="T70" fmla="*/ 214 w 397"/>
              <a:gd name="T71" fmla="*/ 200 h 320"/>
              <a:gd name="T72" fmla="*/ 212 w 397"/>
              <a:gd name="T73" fmla="*/ 267 h 320"/>
              <a:gd name="T74" fmla="*/ 259 w 397"/>
              <a:gd name="T75" fmla="*/ 254 h 320"/>
              <a:gd name="T76" fmla="*/ 292 w 397"/>
              <a:gd name="T77" fmla="*/ 267 h 320"/>
              <a:gd name="T78" fmla="*/ 278 w 397"/>
              <a:gd name="T79" fmla="*/ 200 h 320"/>
              <a:gd name="T80" fmla="*/ 292 w 397"/>
              <a:gd name="T81" fmla="*/ 187 h 320"/>
              <a:gd name="T82" fmla="*/ 238 w 397"/>
              <a:gd name="T83" fmla="*/ 205 h 320"/>
              <a:gd name="T84" fmla="*/ 229 w 397"/>
              <a:gd name="T85" fmla="*/ 22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7" h="320">
                <a:moveTo>
                  <a:pt x="38" y="0"/>
                </a:moveTo>
                <a:lnTo>
                  <a:pt x="38" y="14"/>
                </a:lnTo>
                <a:lnTo>
                  <a:pt x="38" y="27"/>
                </a:lnTo>
                <a:lnTo>
                  <a:pt x="25" y="27"/>
                </a:lnTo>
                <a:lnTo>
                  <a:pt x="0" y="27"/>
                </a:lnTo>
                <a:lnTo>
                  <a:pt x="14" y="48"/>
                </a:lnTo>
                <a:lnTo>
                  <a:pt x="38" y="85"/>
                </a:lnTo>
                <a:lnTo>
                  <a:pt x="38" y="187"/>
                </a:lnTo>
                <a:lnTo>
                  <a:pt x="38" y="200"/>
                </a:lnTo>
                <a:lnTo>
                  <a:pt x="52" y="200"/>
                </a:lnTo>
                <a:lnTo>
                  <a:pt x="118" y="200"/>
                </a:lnTo>
                <a:lnTo>
                  <a:pt x="118" y="307"/>
                </a:lnTo>
                <a:lnTo>
                  <a:pt x="118" y="320"/>
                </a:lnTo>
                <a:lnTo>
                  <a:pt x="132" y="320"/>
                </a:lnTo>
                <a:lnTo>
                  <a:pt x="345" y="320"/>
                </a:lnTo>
                <a:lnTo>
                  <a:pt x="358" y="320"/>
                </a:lnTo>
                <a:lnTo>
                  <a:pt x="358" y="307"/>
                </a:lnTo>
                <a:lnTo>
                  <a:pt x="358" y="218"/>
                </a:lnTo>
                <a:lnTo>
                  <a:pt x="383" y="181"/>
                </a:lnTo>
                <a:lnTo>
                  <a:pt x="397" y="160"/>
                </a:lnTo>
                <a:lnTo>
                  <a:pt x="372" y="160"/>
                </a:lnTo>
                <a:lnTo>
                  <a:pt x="358" y="160"/>
                </a:lnTo>
                <a:lnTo>
                  <a:pt x="358" y="147"/>
                </a:lnTo>
                <a:lnTo>
                  <a:pt x="358" y="134"/>
                </a:lnTo>
                <a:lnTo>
                  <a:pt x="345" y="134"/>
                </a:lnTo>
                <a:lnTo>
                  <a:pt x="292" y="134"/>
                </a:lnTo>
                <a:lnTo>
                  <a:pt x="292" y="14"/>
                </a:lnTo>
                <a:lnTo>
                  <a:pt x="292" y="0"/>
                </a:lnTo>
                <a:lnTo>
                  <a:pt x="278" y="0"/>
                </a:lnTo>
                <a:lnTo>
                  <a:pt x="52" y="0"/>
                </a:lnTo>
                <a:lnTo>
                  <a:pt x="38" y="0"/>
                </a:lnTo>
                <a:close/>
                <a:moveTo>
                  <a:pt x="65" y="27"/>
                </a:moveTo>
                <a:lnTo>
                  <a:pt x="265" y="27"/>
                </a:lnTo>
                <a:lnTo>
                  <a:pt x="265" y="174"/>
                </a:lnTo>
                <a:lnTo>
                  <a:pt x="65" y="174"/>
                </a:lnTo>
                <a:lnTo>
                  <a:pt x="65" y="80"/>
                </a:lnTo>
                <a:lnTo>
                  <a:pt x="65" y="76"/>
                </a:lnTo>
                <a:lnTo>
                  <a:pt x="63" y="73"/>
                </a:lnTo>
                <a:lnTo>
                  <a:pt x="50" y="54"/>
                </a:lnTo>
                <a:lnTo>
                  <a:pt x="52" y="54"/>
                </a:lnTo>
                <a:lnTo>
                  <a:pt x="65" y="54"/>
                </a:lnTo>
                <a:lnTo>
                  <a:pt x="65" y="40"/>
                </a:lnTo>
                <a:lnTo>
                  <a:pt x="65" y="27"/>
                </a:lnTo>
                <a:close/>
                <a:moveTo>
                  <a:pt x="158" y="54"/>
                </a:moveTo>
                <a:cubicBezTo>
                  <a:pt x="136" y="54"/>
                  <a:pt x="118" y="72"/>
                  <a:pt x="118" y="94"/>
                </a:cubicBezTo>
                <a:cubicBezTo>
                  <a:pt x="118" y="116"/>
                  <a:pt x="136" y="134"/>
                  <a:pt x="158" y="134"/>
                </a:cubicBezTo>
                <a:lnTo>
                  <a:pt x="172" y="134"/>
                </a:lnTo>
                <a:lnTo>
                  <a:pt x="172" y="160"/>
                </a:lnTo>
                <a:lnTo>
                  <a:pt x="198" y="160"/>
                </a:lnTo>
                <a:lnTo>
                  <a:pt x="198" y="67"/>
                </a:lnTo>
                <a:lnTo>
                  <a:pt x="198" y="54"/>
                </a:lnTo>
                <a:lnTo>
                  <a:pt x="185" y="54"/>
                </a:lnTo>
                <a:lnTo>
                  <a:pt x="158" y="54"/>
                </a:lnTo>
                <a:close/>
                <a:moveTo>
                  <a:pt x="158" y="80"/>
                </a:moveTo>
                <a:lnTo>
                  <a:pt x="172" y="80"/>
                </a:lnTo>
                <a:lnTo>
                  <a:pt x="172" y="107"/>
                </a:lnTo>
                <a:lnTo>
                  <a:pt x="158" y="107"/>
                </a:lnTo>
                <a:cubicBezTo>
                  <a:pt x="151" y="107"/>
                  <a:pt x="145" y="101"/>
                  <a:pt x="145" y="94"/>
                </a:cubicBezTo>
                <a:cubicBezTo>
                  <a:pt x="145" y="86"/>
                  <a:pt x="151" y="80"/>
                  <a:pt x="158" y="80"/>
                </a:cubicBezTo>
                <a:close/>
                <a:moveTo>
                  <a:pt x="292" y="160"/>
                </a:moveTo>
                <a:lnTo>
                  <a:pt x="332" y="160"/>
                </a:lnTo>
                <a:lnTo>
                  <a:pt x="332" y="174"/>
                </a:lnTo>
                <a:lnTo>
                  <a:pt x="332" y="187"/>
                </a:lnTo>
                <a:lnTo>
                  <a:pt x="345" y="187"/>
                </a:lnTo>
                <a:lnTo>
                  <a:pt x="347" y="187"/>
                </a:lnTo>
                <a:lnTo>
                  <a:pt x="334" y="206"/>
                </a:lnTo>
                <a:lnTo>
                  <a:pt x="332" y="210"/>
                </a:lnTo>
                <a:lnTo>
                  <a:pt x="332" y="214"/>
                </a:lnTo>
                <a:lnTo>
                  <a:pt x="332" y="294"/>
                </a:lnTo>
                <a:lnTo>
                  <a:pt x="145" y="294"/>
                </a:lnTo>
                <a:lnTo>
                  <a:pt x="145" y="200"/>
                </a:lnTo>
                <a:lnTo>
                  <a:pt x="214" y="200"/>
                </a:lnTo>
                <a:lnTo>
                  <a:pt x="185" y="267"/>
                </a:lnTo>
                <a:lnTo>
                  <a:pt x="212" y="267"/>
                </a:lnTo>
                <a:lnTo>
                  <a:pt x="218" y="254"/>
                </a:lnTo>
                <a:lnTo>
                  <a:pt x="259" y="254"/>
                </a:lnTo>
                <a:lnTo>
                  <a:pt x="265" y="267"/>
                </a:lnTo>
                <a:lnTo>
                  <a:pt x="292" y="267"/>
                </a:lnTo>
                <a:lnTo>
                  <a:pt x="263" y="200"/>
                </a:lnTo>
                <a:lnTo>
                  <a:pt x="278" y="200"/>
                </a:lnTo>
                <a:lnTo>
                  <a:pt x="292" y="200"/>
                </a:lnTo>
                <a:lnTo>
                  <a:pt x="292" y="187"/>
                </a:lnTo>
                <a:lnTo>
                  <a:pt x="292" y="160"/>
                </a:lnTo>
                <a:close/>
                <a:moveTo>
                  <a:pt x="238" y="205"/>
                </a:moveTo>
                <a:lnTo>
                  <a:pt x="248" y="227"/>
                </a:lnTo>
                <a:lnTo>
                  <a:pt x="229" y="227"/>
                </a:lnTo>
                <a:lnTo>
                  <a:pt x="238" y="20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6531D120-B8A6-12DF-26D1-B16C4E9D1084}"/>
              </a:ext>
            </a:extLst>
          </p:cNvPr>
          <p:cNvSpPr>
            <a:spLocks noEditPoints="1"/>
          </p:cNvSpPr>
          <p:nvPr/>
        </p:nvSpPr>
        <p:spPr bwMode="auto">
          <a:xfrm>
            <a:off x="3933115" y="3253581"/>
            <a:ext cx="396875" cy="381000"/>
          </a:xfrm>
          <a:custGeom>
            <a:avLst/>
            <a:gdLst>
              <a:gd name="T0" fmla="*/ 101 w 347"/>
              <a:gd name="T1" fmla="*/ 0 h 331"/>
              <a:gd name="T2" fmla="*/ 0 w 347"/>
              <a:gd name="T3" fmla="*/ 157 h 331"/>
              <a:gd name="T4" fmla="*/ 173 w 347"/>
              <a:gd name="T5" fmla="*/ 331 h 331"/>
              <a:gd name="T6" fmla="*/ 347 w 347"/>
              <a:gd name="T7" fmla="*/ 157 h 331"/>
              <a:gd name="T8" fmla="*/ 245 w 347"/>
              <a:gd name="T9" fmla="*/ 0 h 331"/>
              <a:gd name="T10" fmla="*/ 235 w 347"/>
              <a:gd name="T11" fmla="*/ 24 h 331"/>
              <a:gd name="T12" fmla="*/ 320 w 347"/>
              <a:gd name="T13" fmla="*/ 157 h 331"/>
              <a:gd name="T14" fmla="*/ 173 w 347"/>
              <a:gd name="T15" fmla="*/ 304 h 331"/>
              <a:gd name="T16" fmla="*/ 27 w 347"/>
              <a:gd name="T17" fmla="*/ 157 h 331"/>
              <a:gd name="T18" fmla="*/ 112 w 347"/>
              <a:gd name="T19" fmla="*/ 24 h 331"/>
              <a:gd name="T20" fmla="*/ 101 w 347"/>
              <a:gd name="T21" fmla="*/ 0 h 331"/>
              <a:gd name="T22" fmla="*/ 173 w 347"/>
              <a:gd name="T23" fmla="*/ 25 h 331"/>
              <a:gd name="T24" fmla="*/ 164 w 347"/>
              <a:gd name="T25" fmla="*/ 34 h 331"/>
              <a:gd name="T26" fmla="*/ 97 w 347"/>
              <a:gd name="T27" fmla="*/ 101 h 331"/>
              <a:gd name="T28" fmla="*/ 116 w 347"/>
              <a:gd name="T29" fmla="*/ 120 h 331"/>
              <a:gd name="T30" fmla="*/ 160 w 347"/>
              <a:gd name="T31" fmla="*/ 77 h 331"/>
              <a:gd name="T32" fmla="*/ 160 w 347"/>
              <a:gd name="T33" fmla="*/ 211 h 331"/>
              <a:gd name="T34" fmla="*/ 187 w 347"/>
              <a:gd name="T35" fmla="*/ 211 h 331"/>
              <a:gd name="T36" fmla="*/ 187 w 347"/>
              <a:gd name="T37" fmla="*/ 77 h 331"/>
              <a:gd name="T38" fmla="*/ 230 w 347"/>
              <a:gd name="T39" fmla="*/ 120 h 331"/>
              <a:gd name="T40" fmla="*/ 250 w 347"/>
              <a:gd name="T41" fmla="*/ 101 h 331"/>
              <a:gd name="T42" fmla="*/ 183 w 347"/>
              <a:gd name="T43" fmla="*/ 34 h 331"/>
              <a:gd name="T44" fmla="*/ 173 w 347"/>
              <a:gd name="T45" fmla="*/ 25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7" h="331">
                <a:moveTo>
                  <a:pt x="101" y="0"/>
                </a:moveTo>
                <a:cubicBezTo>
                  <a:pt x="42" y="27"/>
                  <a:pt x="0" y="88"/>
                  <a:pt x="0" y="157"/>
                </a:cubicBezTo>
                <a:cubicBezTo>
                  <a:pt x="0" y="253"/>
                  <a:pt x="78" y="331"/>
                  <a:pt x="173" y="331"/>
                </a:cubicBezTo>
                <a:cubicBezTo>
                  <a:pt x="269" y="331"/>
                  <a:pt x="347" y="253"/>
                  <a:pt x="347" y="157"/>
                </a:cubicBezTo>
                <a:cubicBezTo>
                  <a:pt x="347" y="88"/>
                  <a:pt x="305" y="27"/>
                  <a:pt x="245" y="0"/>
                </a:cubicBezTo>
                <a:lnTo>
                  <a:pt x="235" y="24"/>
                </a:lnTo>
                <a:cubicBezTo>
                  <a:pt x="285" y="47"/>
                  <a:pt x="320" y="99"/>
                  <a:pt x="320" y="157"/>
                </a:cubicBezTo>
                <a:cubicBezTo>
                  <a:pt x="320" y="238"/>
                  <a:pt x="254" y="304"/>
                  <a:pt x="173" y="304"/>
                </a:cubicBezTo>
                <a:cubicBezTo>
                  <a:pt x="93" y="304"/>
                  <a:pt x="27" y="238"/>
                  <a:pt x="27" y="157"/>
                </a:cubicBezTo>
                <a:cubicBezTo>
                  <a:pt x="27" y="99"/>
                  <a:pt x="62" y="47"/>
                  <a:pt x="112" y="24"/>
                </a:cubicBezTo>
                <a:lnTo>
                  <a:pt x="101" y="0"/>
                </a:lnTo>
                <a:close/>
                <a:moveTo>
                  <a:pt x="173" y="25"/>
                </a:moveTo>
                <a:lnTo>
                  <a:pt x="164" y="34"/>
                </a:lnTo>
                <a:lnTo>
                  <a:pt x="97" y="101"/>
                </a:lnTo>
                <a:lnTo>
                  <a:pt x="116" y="120"/>
                </a:lnTo>
                <a:lnTo>
                  <a:pt x="160" y="77"/>
                </a:lnTo>
                <a:lnTo>
                  <a:pt x="160" y="211"/>
                </a:lnTo>
                <a:lnTo>
                  <a:pt x="187" y="211"/>
                </a:lnTo>
                <a:lnTo>
                  <a:pt x="187" y="77"/>
                </a:lnTo>
                <a:lnTo>
                  <a:pt x="230" y="120"/>
                </a:lnTo>
                <a:lnTo>
                  <a:pt x="250" y="101"/>
                </a:lnTo>
                <a:lnTo>
                  <a:pt x="183" y="34"/>
                </a:lnTo>
                <a:lnTo>
                  <a:pt x="173" y="2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7D48D80-0836-3387-DB42-CDA866D999A0}"/>
              </a:ext>
            </a:extLst>
          </p:cNvPr>
          <p:cNvSpPr>
            <a:spLocks noEditPoints="1"/>
          </p:cNvSpPr>
          <p:nvPr/>
        </p:nvSpPr>
        <p:spPr bwMode="auto">
          <a:xfrm>
            <a:off x="4929274" y="3267869"/>
            <a:ext cx="379412" cy="352425"/>
          </a:xfrm>
          <a:custGeom>
            <a:avLst/>
            <a:gdLst>
              <a:gd name="T0" fmla="*/ 107 w 330"/>
              <a:gd name="T1" fmla="*/ 0 h 307"/>
              <a:gd name="T2" fmla="*/ 0 w 330"/>
              <a:gd name="T3" fmla="*/ 107 h 307"/>
              <a:gd name="T4" fmla="*/ 96 w 330"/>
              <a:gd name="T5" fmla="*/ 213 h 307"/>
              <a:gd name="T6" fmla="*/ 55 w 330"/>
              <a:gd name="T7" fmla="*/ 287 h 307"/>
              <a:gd name="T8" fmla="*/ 45 w 330"/>
              <a:gd name="T9" fmla="*/ 307 h 307"/>
              <a:gd name="T10" fmla="*/ 67 w 330"/>
              <a:gd name="T11" fmla="*/ 307 h 307"/>
              <a:gd name="T12" fmla="*/ 307 w 330"/>
              <a:gd name="T13" fmla="*/ 307 h 307"/>
              <a:gd name="T14" fmla="*/ 330 w 330"/>
              <a:gd name="T15" fmla="*/ 307 h 307"/>
              <a:gd name="T16" fmla="*/ 319 w 330"/>
              <a:gd name="T17" fmla="*/ 287 h 307"/>
              <a:gd name="T18" fmla="*/ 213 w 330"/>
              <a:gd name="T19" fmla="*/ 97 h 307"/>
              <a:gd name="T20" fmla="*/ 107 w 330"/>
              <a:gd name="T21" fmla="*/ 0 h 307"/>
              <a:gd name="T22" fmla="*/ 107 w 330"/>
              <a:gd name="T23" fmla="*/ 27 h 307"/>
              <a:gd name="T24" fmla="*/ 177 w 330"/>
              <a:gd name="T25" fmla="*/ 69 h 307"/>
              <a:gd name="T26" fmla="*/ 175 w 330"/>
              <a:gd name="T27" fmla="*/ 71 h 307"/>
              <a:gd name="T28" fmla="*/ 111 w 330"/>
              <a:gd name="T29" fmla="*/ 187 h 307"/>
              <a:gd name="T30" fmla="*/ 107 w 330"/>
              <a:gd name="T31" fmla="*/ 187 h 307"/>
              <a:gd name="T32" fmla="*/ 27 w 330"/>
              <a:gd name="T33" fmla="*/ 107 h 307"/>
              <a:gd name="T34" fmla="*/ 107 w 330"/>
              <a:gd name="T35" fmla="*/ 27 h 307"/>
              <a:gd name="T36" fmla="*/ 94 w 330"/>
              <a:gd name="T37" fmla="*/ 54 h 307"/>
              <a:gd name="T38" fmla="*/ 94 w 330"/>
              <a:gd name="T39" fmla="*/ 115 h 307"/>
              <a:gd name="T40" fmla="*/ 71 w 330"/>
              <a:gd name="T41" fmla="*/ 137 h 307"/>
              <a:gd name="T42" fmla="*/ 90 w 330"/>
              <a:gd name="T43" fmla="*/ 157 h 307"/>
              <a:gd name="T44" fmla="*/ 117 w 330"/>
              <a:gd name="T45" fmla="*/ 130 h 307"/>
              <a:gd name="T46" fmla="*/ 120 w 330"/>
              <a:gd name="T47" fmla="*/ 126 h 307"/>
              <a:gd name="T48" fmla="*/ 120 w 330"/>
              <a:gd name="T49" fmla="*/ 120 h 307"/>
              <a:gd name="T50" fmla="*/ 120 w 330"/>
              <a:gd name="T51" fmla="*/ 54 h 307"/>
              <a:gd name="T52" fmla="*/ 94 w 330"/>
              <a:gd name="T53" fmla="*/ 54 h 307"/>
              <a:gd name="T54" fmla="*/ 187 w 330"/>
              <a:gd name="T55" fmla="*/ 105 h 307"/>
              <a:gd name="T56" fmla="*/ 284 w 330"/>
              <a:gd name="T57" fmla="*/ 280 h 307"/>
              <a:gd name="T58" fmla="*/ 90 w 330"/>
              <a:gd name="T59" fmla="*/ 280 h 307"/>
              <a:gd name="T60" fmla="*/ 187 w 330"/>
              <a:gd name="T61" fmla="*/ 105 h 307"/>
              <a:gd name="T62" fmla="*/ 174 w 330"/>
              <a:gd name="T63" fmla="*/ 160 h 307"/>
              <a:gd name="T64" fmla="*/ 174 w 330"/>
              <a:gd name="T65" fmla="*/ 227 h 307"/>
              <a:gd name="T66" fmla="*/ 200 w 330"/>
              <a:gd name="T67" fmla="*/ 227 h 307"/>
              <a:gd name="T68" fmla="*/ 200 w 330"/>
              <a:gd name="T69" fmla="*/ 160 h 307"/>
              <a:gd name="T70" fmla="*/ 174 w 330"/>
              <a:gd name="T71" fmla="*/ 160 h 307"/>
              <a:gd name="T72" fmla="*/ 174 w 330"/>
              <a:gd name="T73" fmla="*/ 240 h 307"/>
              <a:gd name="T74" fmla="*/ 174 w 330"/>
              <a:gd name="T75" fmla="*/ 267 h 307"/>
              <a:gd name="T76" fmla="*/ 200 w 330"/>
              <a:gd name="T77" fmla="*/ 267 h 307"/>
              <a:gd name="T78" fmla="*/ 200 w 330"/>
              <a:gd name="T79" fmla="*/ 240 h 307"/>
              <a:gd name="T80" fmla="*/ 174 w 330"/>
              <a:gd name="T81" fmla="*/ 24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30" h="307">
                <a:moveTo>
                  <a:pt x="107" y="0"/>
                </a:moveTo>
                <a:cubicBezTo>
                  <a:pt x="48" y="0"/>
                  <a:pt x="0" y="48"/>
                  <a:pt x="0" y="107"/>
                </a:cubicBezTo>
                <a:cubicBezTo>
                  <a:pt x="0" y="162"/>
                  <a:pt x="42" y="208"/>
                  <a:pt x="96" y="213"/>
                </a:cubicBezTo>
                <a:lnTo>
                  <a:pt x="55" y="287"/>
                </a:lnTo>
                <a:lnTo>
                  <a:pt x="45" y="307"/>
                </a:lnTo>
                <a:lnTo>
                  <a:pt x="67" y="307"/>
                </a:lnTo>
                <a:lnTo>
                  <a:pt x="307" y="307"/>
                </a:lnTo>
                <a:lnTo>
                  <a:pt x="330" y="307"/>
                </a:lnTo>
                <a:lnTo>
                  <a:pt x="319" y="287"/>
                </a:lnTo>
                <a:lnTo>
                  <a:pt x="213" y="97"/>
                </a:lnTo>
                <a:cubicBezTo>
                  <a:pt x="207" y="43"/>
                  <a:pt x="162" y="0"/>
                  <a:pt x="107" y="0"/>
                </a:cubicBezTo>
                <a:close/>
                <a:moveTo>
                  <a:pt x="107" y="27"/>
                </a:moveTo>
                <a:cubicBezTo>
                  <a:pt x="137" y="27"/>
                  <a:pt x="163" y="44"/>
                  <a:pt x="177" y="69"/>
                </a:cubicBezTo>
                <a:lnTo>
                  <a:pt x="175" y="71"/>
                </a:lnTo>
                <a:lnTo>
                  <a:pt x="111" y="187"/>
                </a:lnTo>
                <a:cubicBezTo>
                  <a:pt x="110" y="187"/>
                  <a:pt x="109" y="187"/>
                  <a:pt x="107" y="187"/>
                </a:cubicBezTo>
                <a:cubicBezTo>
                  <a:pt x="62" y="187"/>
                  <a:pt x="27" y="152"/>
                  <a:pt x="27" y="107"/>
                </a:cubicBezTo>
                <a:cubicBezTo>
                  <a:pt x="27" y="62"/>
                  <a:pt x="62" y="27"/>
                  <a:pt x="107" y="27"/>
                </a:cubicBezTo>
                <a:close/>
                <a:moveTo>
                  <a:pt x="94" y="54"/>
                </a:moveTo>
                <a:lnTo>
                  <a:pt x="94" y="115"/>
                </a:lnTo>
                <a:lnTo>
                  <a:pt x="71" y="137"/>
                </a:lnTo>
                <a:lnTo>
                  <a:pt x="90" y="157"/>
                </a:lnTo>
                <a:lnTo>
                  <a:pt x="117" y="130"/>
                </a:lnTo>
                <a:lnTo>
                  <a:pt x="120" y="126"/>
                </a:lnTo>
                <a:lnTo>
                  <a:pt x="120" y="120"/>
                </a:lnTo>
                <a:lnTo>
                  <a:pt x="120" y="54"/>
                </a:lnTo>
                <a:lnTo>
                  <a:pt x="94" y="54"/>
                </a:lnTo>
                <a:close/>
                <a:moveTo>
                  <a:pt x="187" y="105"/>
                </a:moveTo>
                <a:lnTo>
                  <a:pt x="284" y="280"/>
                </a:lnTo>
                <a:lnTo>
                  <a:pt x="90" y="280"/>
                </a:lnTo>
                <a:lnTo>
                  <a:pt x="187" y="105"/>
                </a:lnTo>
                <a:close/>
                <a:moveTo>
                  <a:pt x="174" y="160"/>
                </a:moveTo>
                <a:lnTo>
                  <a:pt x="174" y="227"/>
                </a:lnTo>
                <a:lnTo>
                  <a:pt x="200" y="227"/>
                </a:lnTo>
                <a:lnTo>
                  <a:pt x="200" y="160"/>
                </a:lnTo>
                <a:lnTo>
                  <a:pt x="174" y="160"/>
                </a:lnTo>
                <a:close/>
                <a:moveTo>
                  <a:pt x="174" y="240"/>
                </a:moveTo>
                <a:lnTo>
                  <a:pt x="174" y="267"/>
                </a:lnTo>
                <a:lnTo>
                  <a:pt x="200" y="267"/>
                </a:lnTo>
                <a:lnTo>
                  <a:pt x="200" y="240"/>
                </a:lnTo>
                <a:lnTo>
                  <a:pt x="174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5C33232B-6E10-BC0B-E1CD-60484F1729EF}"/>
              </a:ext>
            </a:extLst>
          </p:cNvPr>
          <p:cNvSpPr>
            <a:spLocks noEditPoints="1"/>
          </p:cNvSpPr>
          <p:nvPr/>
        </p:nvSpPr>
        <p:spPr bwMode="auto">
          <a:xfrm>
            <a:off x="5937335" y="3273425"/>
            <a:ext cx="384175" cy="341313"/>
          </a:xfrm>
          <a:custGeom>
            <a:avLst/>
            <a:gdLst>
              <a:gd name="T0" fmla="*/ 315 w 336"/>
              <a:gd name="T1" fmla="*/ 0 h 297"/>
              <a:gd name="T2" fmla="*/ 268 w 336"/>
              <a:gd name="T3" fmla="*/ 58 h 297"/>
              <a:gd name="T4" fmla="*/ 225 w 336"/>
              <a:gd name="T5" fmla="*/ 36 h 297"/>
              <a:gd name="T6" fmla="*/ 214 w 336"/>
              <a:gd name="T7" fmla="*/ 31 h 297"/>
              <a:gd name="T8" fmla="*/ 207 w 336"/>
              <a:gd name="T9" fmla="*/ 41 h 297"/>
              <a:gd name="T10" fmla="*/ 162 w 336"/>
              <a:gd name="T11" fmla="*/ 109 h 297"/>
              <a:gd name="T12" fmla="*/ 120 w 336"/>
              <a:gd name="T13" fmla="*/ 77 h 297"/>
              <a:gd name="T14" fmla="*/ 112 w 336"/>
              <a:gd name="T15" fmla="*/ 71 h 297"/>
              <a:gd name="T16" fmla="*/ 104 w 336"/>
              <a:gd name="T17" fmla="*/ 77 h 297"/>
              <a:gd name="T18" fmla="*/ 56 w 336"/>
              <a:gd name="T19" fmla="*/ 113 h 297"/>
              <a:gd name="T20" fmla="*/ 9 w 336"/>
              <a:gd name="T21" fmla="*/ 102 h 297"/>
              <a:gd name="T22" fmla="*/ 2 w 336"/>
              <a:gd name="T23" fmla="*/ 128 h 297"/>
              <a:gd name="T24" fmla="*/ 55 w 336"/>
              <a:gd name="T25" fmla="*/ 141 h 297"/>
              <a:gd name="T26" fmla="*/ 62 w 336"/>
              <a:gd name="T27" fmla="*/ 143 h 297"/>
              <a:gd name="T28" fmla="*/ 67 w 336"/>
              <a:gd name="T29" fmla="*/ 139 h 297"/>
              <a:gd name="T30" fmla="*/ 112 w 336"/>
              <a:gd name="T31" fmla="*/ 105 h 297"/>
              <a:gd name="T32" fmla="*/ 157 w 336"/>
              <a:gd name="T33" fmla="*/ 139 h 297"/>
              <a:gd name="T34" fmla="*/ 169 w 336"/>
              <a:gd name="T35" fmla="*/ 147 h 297"/>
              <a:gd name="T36" fmla="*/ 177 w 336"/>
              <a:gd name="T37" fmla="*/ 136 h 297"/>
              <a:gd name="T38" fmla="*/ 223 w 336"/>
              <a:gd name="T39" fmla="*/ 66 h 297"/>
              <a:gd name="T40" fmla="*/ 266 w 336"/>
              <a:gd name="T41" fmla="*/ 87 h 297"/>
              <a:gd name="T42" fmla="*/ 276 w 336"/>
              <a:gd name="T43" fmla="*/ 91 h 297"/>
              <a:gd name="T44" fmla="*/ 282 w 336"/>
              <a:gd name="T45" fmla="*/ 83 h 297"/>
              <a:gd name="T46" fmla="*/ 336 w 336"/>
              <a:gd name="T47" fmla="*/ 16 h 297"/>
              <a:gd name="T48" fmla="*/ 315 w 336"/>
              <a:gd name="T49" fmla="*/ 0 h 297"/>
              <a:gd name="T50" fmla="*/ 220 w 336"/>
              <a:gd name="T51" fmla="*/ 172 h 297"/>
              <a:gd name="T52" fmla="*/ 208 w 336"/>
              <a:gd name="T53" fmla="*/ 186 h 297"/>
              <a:gd name="T54" fmla="*/ 163 w 336"/>
              <a:gd name="T55" fmla="*/ 243 h 297"/>
              <a:gd name="T56" fmla="*/ 120 w 336"/>
              <a:gd name="T57" fmla="*/ 211 h 297"/>
              <a:gd name="T58" fmla="*/ 112 w 336"/>
              <a:gd name="T59" fmla="*/ 205 h 297"/>
              <a:gd name="T60" fmla="*/ 104 w 336"/>
              <a:gd name="T61" fmla="*/ 211 h 297"/>
              <a:gd name="T62" fmla="*/ 57 w 336"/>
              <a:gd name="T63" fmla="*/ 246 h 297"/>
              <a:gd name="T64" fmla="*/ 11 w 336"/>
              <a:gd name="T65" fmla="*/ 223 h 297"/>
              <a:gd name="T66" fmla="*/ 0 w 336"/>
              <a:gd name="T67" fmla="*/ 247 h 297"/>
              <a:gd name="T68" fmla="*/ 53 w 336"/>
              <a:gd name="T69" fmla="*/ 273 h 297"/>
              <a:gd name="T70" fmla="*/ 60 w 336"/>
              <a:gd name="T71" fmla="*/ 277 h 297"/>
              <a:gd name="T72" fmla="*/ 67 w 336"/>
              <a:gd name="T73" fmla="*/ 272 h 297"/>
              <a:gd name="T74" fmla="*/ 112 w 336"/>
              <a:gd name="T75" fmla="*/ 238 h 297"/>
              <a:gd name="T76" fmla="*/ 157 w 336"/>
              <a:gd name="T77" fmla="*/ 272 h 297"/>
              <a:gd name="T78" fmla="*/ 168 w 336"/>
              <a:gd name="T79" fmla="*/ 280 h 297"/>
              <a:gd name="T80" fmla="*/ 176 w 336"/>
              <a:gd name="T81" fmla="*/ 270 h 297"/>
              <a:gd name="T82" fmla="*/ 217 w 336"/>
              <a:gd name="T83" fmla="*/ 218 h 297"/>
              <a:gd name="T84" fmla="*/ 261 w 336"/>
              <a:gd name="T85" fmla="*/ 282 h 297"/>
              <a:gd name="T86" fmla="*/ 271 w 336"/>
              <a:gd name="T87" fmla="*/ 297 h 297"/>
              <a:gd name="T88" fmla="*/ 282 w 336"/>
              <a:gd name="T89" fmla="*/ 283 h 297"/>
              <a:gd name="T90" fmla="*/ 336 w 336"/>
              <a:gd name="T91" fmla="*/ 216 h 297"/>
              <a:gd name="T92" fmla="*/ 315 w 336"/>
              <a:gd name="T93" fmla="*/ 200 h 297"/>
              <a:gd name="T94" fmla="*/ 273 w 336"/>
              <a:gd name="T95" fmla="*/ 252 h 297"/>
              <a:gd name="T96" fmla="*/ 230 w 336"/>
              <a:gd name="T97" fmla="*/ 187 h 297"/>
              <a:gd name="T98" fmla="*/ 220 w 336"/>
              <a:gd name="T99" fmla="*/ 172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6" h="297">
                <a:moveTo>
                  <a:pt x="315" y="0"/>
                </a:moveTo>
                <a:lnTo>
                  <a:pt x="268" y="58"/>
                </a:lnTo>
                <a:lnTo>
                  <a:pt x="225" y="36"/>
                </a:lnTo>
                <a:lnTo>
                  <a:pt x="214" y="31"/>
                </a:lnTo>
                <a:lnTo>
                  <a:pt x="207" y="41"/>
                </a:lnTo>
                <a:lnTo>
                  <a:pt x="162" y="109"/>
                </a:lnTo>
                <a:lnTo>
                  <a:pt x="120" y="77"/>
                </a:lnTo>
                <a:lnTo>
                  <a:pt x="112" y="71"/>
                </a:lnTo>
                <a:lnTo>
                  <a:pt x="104" y="77"/>
                </a:lnTo>
                <a:lnTo>
                  <a:pt x="56" y="113"/>
                </a:lnTo>
                <a:lnTo>
                  <a:pt x="9" y="102"/>
                </a:lnTo>
                <a:lnTo>
                  <a:pt x="2" y="128"/>
                </a:lnTo>
                <a:lnTo>
                  <a:pt x="55" y="141"/>
                </a:lnTo>
                <a:lnTo>
                  <a:pt x="62" y="143"/>
                </a:lnTo>
                <a:lnTo>
                  <a:pt x="67" y="139"/>
                </a:lnTo>
                <a:lnTo>
                  <a:pt x="112" y="105"/>
                </a:lnTo>
                <a:lnTo>
                  <a:pt x="157" y="139"/>
                </a:lnTo>
                <a:lnTo>
                  <a:pt x="169" y="147"/>
                </a:lnTo>
                <a:lnTo>
                  <a:pt x="177" y="136"/>
                </a:lnTo>
                <a:lnTo>
                  <a:pt x="223" y="66"/>
                </a:lnTo>
                <a:lnTo>
                  <a:pt x="266" y="87"/>
                </a:lnTo>
                <a:lnTo>
                  <a:pt x="276" y="91"/>
                </a:lnTo>
                <a:lnTo>
                  <a:pt x="282" y="83"/>
                </a:lnTo>
                <a:lnTo>
                  <a:pt x="336" y="16"/>
                </a:lnTo>
                <a:lnTo>
                  <a:pt x="315" y="0"/>
                </a:lnTo>
                <a:close/>
                <a:moveTo>
                  <a:pt x="220" y="172"/>
                </a:moveTo>
                <a:lnTo>
                  <a:pt x="208" y="186"/>
                </a:lnTo>
                <a:lnTo>
                  <a:pt x="163" y="243"/>
                </a:lnTo>
                <a:lnTo>
                  <a:pt x="120" y="211"/>
                </a:lnTo>
                <a:lnTo>
                  <a:pt x="112" y="205"/>
                </a:lnTo>
                <a:lnTo>
                  <a:pt x="104" y="211"/>
                </a:lnTo>
                <a:lnTo>
                  <a:pt x="57" y="246"/>
                </a:lnTo>
                <a:lnTo>
                  <a:pt x="11" y="223"/>
                </a:lnTo>
                <a:lnTo>
                  <a:pt x="0" y="247"/>
                </a:lnTo>
                <a:lnTo>
                  <a:pt x="53" y="273"/>
                </a:lnTo>
                <a:lnTo>
                  <a:pt x="60" y="277"/>
                </a:lnTo>
                <a:lnTo>
                  <a:pt x="67" y="272"/>
                </a:lnTo>
                <a:lnTo>
                  <a:pt x="112" y="238"/>
                </a:lnTo>
                <a:lnTo>
                  <a:pt x="157" y="272"/>
                </a:lnTo>
                <a:lnTo>
                  <a:pt x="168" y="280"/>
                </a:lnTo>
                <a:lnTo>
                  <a:pt x="176" y="270"/>
                </a:lnTo>
                <a:lnTo>
                  <a:pt x="217" y="218"/>
                </a:lnTo>
                <a:lnTo>
                  <a:pt x="261" y="282"/>
                </a:lnTo>
                <a:lnTo>
                  <a:pt x="271" y="297"/>
                </a:lnTo>
                <a:lnTo>
                  <a:pt x="282" y="283"/>
                </a:lnTo>
                <a:lnTo>
                  <a:pt x="336" y="216"/>
                </a:lnTo>
                <a:lnTo>
                  <a:pt x="315" y="200"/>
                </a:lnTo>
                <a:lnTo>
                  <a:pt x="273" y="252"/>
                </a:lnTo>
                <a:lnTo>
                  <a:pt x="230" y="187"/>
                </a:lnTo>
                <a:lnTo>
                  <a:pt x="220" y="17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03908029-5ABF-E7A2-6F45-F5DB0B2E9898}"/>
              </a:ext>
            </a:extLst>
          </p:cNvPr>
          <p:cNvSpPr>
            <a:spLocks noEditPoints="1"/>
          </p:cNvSpPr>
          <p:nvPr/>
        </p:nvSpPr>
        <p:spPr bwMode="auto">
          <a:xfrm>
            <a:off x="6916822" y="3275806"/>
            <a:ext cx="458788" cy="336550"/>
          </a:xfrm>
          <a:custGeom>
            <a:avLst/>
            <a:gdLst>
              <a:gd name="T0" fmla="*/ 147 w 400"/>
              <a:gd name="T1" fmla="*/ 0 h 293"/>
              <a:gd name="T2" fmla="*/ 0 w 400"/>
              <a:gd name="T3" fmla="*/ 146 h 293"/>
              <a:gd name="T4" fmla="*/ 147 w 400"/>
              <a:gd name="T5" fmla="*/ 293 h 293"/>
              <a:gd name="T6" fmla="*/ 174 w 400"/>
              <a:gd name="T7" fmla="*/ 291 h 293"/>
              <a:gd name="T8" fmla="*/ 200 w 400"/>
              <a:gd name="T9" fmla="*/ 293 h 293"/>
              <a:gd name="T10" fmla="*/ 227 w 400"/>
              <a:gd name="T11" fmla="*/ 291 h 293"/>
              <a:gd name="T12" fmla="*/ 254 w 400"/>
              <a:gd name="T13" fmla="*/ 293 h 293"/>
              <a:gd name="T14" fmla="*/ 400 w 400"/>
              <a:gd name="T15" fmla="*/ 146 h 293"/>
              <a:gd name="T16" fmla="*/ 254 w 400"/>
              <a:gd name="T17" fmla="*/ 0 h 293"/>
              <a:gd name="T18" fmla="*/ 227 w 400"/>
              <a:gd name="T19" fmla="*/ 2 h 293"/>
              <a:gd name="T20" fmla="*/ 200 w 400"/>
              <a:gd name="T21" fmla="*/ 0 h 293"/>
              <a:gd name="T22" fmla="*/ 174 w 400"/>
              <a:gd name="T23" fmla="*/ 2 h 293"/>
              <a:gd name="T24" fmla="*/ 147 w 400"/>
              <a:gd name="T25" fmla="*/ 0 h 293"/>
              <a:gd name="T26" fmla="*/ 147 w 400"/>
              <a:gd name="T27" fmla="*/ 26 h 293"/>
              <a:gd name="T28" fmla="*/ 267 w 400"/>
              <a:gd name="T29" fmla="*/ 146 h 293"/>
              <a:gd name="T30" fmla="*/ 147 w 400"/>
              <a:gd name="T31" fmla="*/ 266 h 293"/>
              <a:gd name="T32" fmla="*/ 27 w 400"/>
              <a:gd name="T33" fmla="*/ 146 h 293"/>
              <a:gd name="T34" fmla="*/ 147 w 400"/>
              <a:gd name="T35" fmla="*/ 26 h 293"/>
              <a:gd name="T36" fmla="*/ 240 w 400"/>
              <a:gd name="T37" fmla="*/ 33 h 293"/>
              <a:gd name="T38" fmla="*/ 320 w 400"/>
              <a:gd name="T39" fmla="*/ 146 h 293"/>
              <a:gd name="T40" fmla="*/ 240 w 400"/>
              <a:gd name="T41" fmla="*/ 259 h 293"/>
              <a:gd name="T42" fmla="*/ 294 w 400"/>
              <a:gd name="T43" fmla="*/ 146 h 293"/>
              <a:gd name="T44" fmla="*/ 240 w 400"/>
              <a:gd name="T45" fmla="*/ 33 h 293"/>
              <a:gd name="T46" fmla="*/ 294 w 400"/>
              <a:gd name="T47" fmla="*/ 33 h 293"/>
              <a:gd name="T48" fmla="*/ 374 w 400"/>
              <a:gd name="T49" fmla="*/ 146 h 293"/>
              <a:gd name="T50" fmla="*/ 294 w 400"/>
              <a:gd name="T51" fmla="*/ 259 h 293"/>
              <a:gd name="T52" fmla="*/ 347 w 400"/>
              <a:gd name="T53" fmla="*/ 146 h 293"/>
              <a:gd name="T54" fmla="*/ 294 w 400"/>
              <a:gd name="T55" fmla="*/ 33 h 293"/>
              <a:gd name="T56" fmla="*/ 134 w 400"/>
              <a:gd name="T57" fmla="*/ 80 h 293"/>
              <a:gd name="T58" fmla="*/ 107 w 400"/>
              <a:gd name="T59" fmla="*/ 106 h 293"/>
              <a:gd name="T60" fmla="*/ 107 w 400"/>
              <a:gd name="T61" fmla="*/ 133 h 293"/>
              <a:gd name="T62" fmla="*/ 134 w 400"/>
              <a:gd name="T63" fmla="*/ 126 h 293"/>
              <a:gd name="T64" fmla="*/ 134 w 400"/>
              <a:gd name="T65" fmla="*/ 186 h 293"/>
              <a:gd name="T66" fmla="*/ 107 w 400"/>
              <a:gd name="T67" fmla="*/ 186 h 293"/>
              <a:gd name="T68" fmla="*/ 107 w 400"/>
              <a:gd name="T69" fmla="*/ 213 h 293"/>
              <a:gd name="T70" fmla="*/ 187 w 400"/>
              <a:gd name="T71" fmla="*/ 213 h 293"/>
              <a:gd name="T72" fmla="*/ 187 w 400"/>
              <a:gd name="T73" fmla="*/ 186 h 293"/>
              <a:gd name="T74" fmla="*/ 160 w 400"/>
              <a:gd name="T75" fmla="*/ 186 h 293"/>
              <a:gd name="T76" fmla="*/ 160 w 400"/>
              <a:gd name="T77" fmla="*/ 80 h 293"/>
              <a:gd name="T78" fmla="*/ 134 w 400"/>
              <a:gd name="T79" fmla="*/ 8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0" h="293">
                <a:moveTo>
                  <a:pt x="147" y="0"/>
                </a:move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156" y="293"/>
                  <a:pt x="165" y="292"/>
                  <a:pt x="174" y="291"/>
                </a:cubicBezTo>
                <a:cubicBezTo>
                  <a:pt x="182" y="292"/>
                  <a:pt x="191" y="293"/>
                  <a:pt x="200" y="293"/>
                </a:cubicBezTo>
                <a:cubicBezTo>
                  <a:pt x="209" y="293"/>
                  <a:pt x="218" y="292"/>
                  <a:pt x="227" y="291"/>
                </a:cubicBezTo>
                <a:cubicBezTo>
                  <a:pt x="236" y="292"/>
                  <a:pt x="245" y="293"/>
                  <a:pt x="254" y="293"/>
                </a:cubicBezTo>
                <a:cubicBezTo>
                  <a:pt x="335" y="293"/>
                  <a:pt x="400" y="227"/>
                  <a:pt x="400" y="146"/>
                </a:cubicBezTo>
                <a:cubicBezTo>
                  <a:pt x="400" y="65"/>
                  <a:pt x="335" y="0"/>
                  <a:pt x="254" y="0"/>
                </a:cubicBezTo>
                <a:cubicBezTo>
                  <a:pt x="245" y="0"/>
                  <a:pt x="236" y="1"/>
                  <a:pt x="227" y="2"/>
                </a:cubicBezTo>
                <a:cubicBezTo>
                  <a:pt x="218" y="1"/>
                  <a:pt x="209" y="0"/>
                  <a:pt x="200" y="0"/>
                </a:cubicBezTo>
                <a:cubicBezTo>
                  <a:pt x="191" y="0"/>
                  <a:pt x="182" y="1"/>
                  <a:pt x="174" y="2"/>
                </a:cubicBezTo>
                <a:cubicBezTo>
                  <a:pt x="165" y="1"/>
                  <a:pt x="156" y="0"/>
                  <a:pt x="147" y="0"/>
                </a:cubicBezTo>
                <a:close/>
                <a:moveTo>
                  <a:pt x="147" y="26"/>
                </a:moveTo>
                <a:cubicBezTo>
                  <a:pt x="213" y="26"/>
                  <a:pt x="267" y="80"/>
                  <a:pt x="267" y="146"/>
                </a:cubicBezTo>
                <a:cubicBezTo>
                  <a:pt x="267" y="213"/>
                  <a:pt x="213" y="266"/>
                  <a:pt x="147" y="266"/>
                </a:cubicBezTo>
                <a:cubicBezTo>
                  <a:pt x="81" y="266"/>
                  <a:pt x="27" y="213"/>
                  <a:pt x="27" y="146"/>
                </a:cubicBezTo>
                <a:cubicBezTo>
                  <a:pt x="27" y="80"/>
                  <a:pt x="81" y="26"/>
                  <a:pt x="147" y="26"/>
                </a:cubicBezTo>
                <a:close/>
                <a:moveTo>
                  <a:pt x="240" y="33"/>
                </a:moveTo>
                <a:cubicBezTo>
                  <a:pt x="287" y="50"/>
                  <a:pt x="320" y="94"/>
                  <a:pt x="320" y="146"/>
                </a:cubicBezTo>
                <a:cubicBezTo>
                  <a:pt x="320" y="199"/>
                  <a:pt x="287" y="243"/>
                  <a:pt x="240" y="259"/>
                </a:cubicBezTo>
                <a:cubicBezTo>
                  <a:pt x="273" y="232"/>
                  <a:pt x="294" y="192"/>
                  <a:pt x="294" y="146"/>
                </a:cubicBezTo>
                <a:cubicBezTo>
                  <a:pt x="294" y="101"/>
                  <a:pt x="273" y="60"/>
                  <a:pt x="240" y="33"/>
                </a:cubicBezTo>
                <a:close/>
                <a:moveTo>
                  <a:pt x="294" y="33"/>
                </a:moveTo>
                <a:cubicBezTo>
                  <a:pt x="340" y="50"/>
                  <a:pt x="374" y="94"/>
                  <a:pt x="374" y="146"/>
                </a:cubicBezTo>
                <a:cubicBezTo>
                  <a:pt x="374" y="199"/>
                  <a:pt x="340" y="243"/>
                  <a:pt x="294" y="259"/>
                </a:cubicBezTo>
                <a:cubicBezTo>
                  <a:pt x="326" y="232"/>
                  <a:pt x="347" y="192"/>
                  <a:pt x="347" y="146"/>
                </a:cubicBezTo>
                <a:cubicBezTo>
                  <a:pt x="347" y="101"/>
                  <a:pt x="326" y="60"/>
                  <a:pt x="294" y="33"/>
                </a:cubicBezTo>
                <a:close/>
                <a:moveTo>
                  <a:pt x="134" y="80"/>
                </a:moveTo>
                <a:cubicBezTo>
                  <a:pt x="134" y="95"/>
                  <a:pt x="122" y="106"/>
                  <a:pt x="107" y="106"/>
                </a:cubicBezTo>
                <a:lnTo>
                  <a:pt x="107" y="133"/>
                </a:lnTo>
                <a:cubicBezTo>
                  <a:pt x="117" y="133"/>
                  <a:pt x="126" y="130"/>
                  <a:pt x="134" y="126"/>
                </a:cubicBezTo>
                <a:lnTo>
                  <a:pt x="134" y="186"/>
                </a:lnTo>
                <a:lnTo>
                  <a:pt x="107" y="186"/>
                </a:lnTo>
                <a:lnTo>
                  <a:pt x="107" y="213"/>
                </a:lnTo>
                <a:lnTo>
                  <a:pt x="187" y="213"/>
                </a:lnTo>
                <a:lnTo>
                  <a:pt x="187" y="186"/>
                </a:lnTo>
                <a:lnTo>
                  <a:pt x="160" y="186"/>
                </a:lnTo>
                <a:lnTo>
                  <a:pt x="160" y="80"/>
                </a:lnTo>
                <a:lnTo>
                  <a:pt x="134" y="8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159D6BC3-B548-D8F9-534C-FC678291F60E}"/>
              </a:ext>
            </a:extLst>
          </p:cNvPr>
          <p:cNvSpPr>
            <a:spLocks noEditPoints="1"/>
          </p:cNvSpPr>
          <p:nvPr/>
        </p:nvSpPr>
        <p:spPr bwMode="auto">
          <a:xfrm>
            <a:off x="7892347" y="3246438"/>
            <a:ext cx="387350" cy="395287"/>
          </a:xfrm>
          <a:custGeom>
            <a:avLst/>
            <a:gdLst>
              <a:gd name="T0" fmla="*/ 181 w 337"/>
              <a:gd name="T1" fmla="*/ 53 h 345"/>
              <a:gd name="T2" fmla="*/ 181 w 337"/>
              <a:gd name="T3" fmla="*/ 72 h 345"/>
              <a:gd name="T4" fmla="*/ 254 w 337"/>
              <a:gd name="T5" fmla="*/ 106 h 345"/>
              <a:gd name="T6" fmla="*/ 271 w 337"/>
              <a:gd name="T7" fmla="*/ 76 h 345"/>
              <a:gd name="T8" fmla="*/ 271 w 337"/>
              <a:gd name="T9" fmla="*/ 156 h 345"/>
              <a:gd name="T10" fmla="*/ 257 w 337"/>
              <a:gd name="T11" fmla="*/ 183 h 345"/>
              <a:gd name="T12" fmla="*/ 337 w 337"/>
              <a:gd name="T13" fmla="*/ 116 h 345"/>
              <a:gd name="T14" fmla="*/ 223 w 337"/>
              <a:gd name="T15" fmla="*/ 49 h 345"/>
              <a:gd name="T16" fmla="*/ 234 w 337"/>
              <a:gd name="T17" fmla="*/ 0 h 345"/>
              <a:gd name="T18" fmla="*/ 49 w 337"/>
              <a:gd name="T19" fmla="*/ 57 h 345"/>
              <a:gd name="T20" fmla="*/ 4 w 337"/>
              <a:gd name="T21" fmla="*/ 132 h 345"/>
              <a:gd name="T22" fmla="*/ 5 w 337"/>
              <a:gd name="T23" fmla="*/ 133 h 345"/>
              <a:gd name="T24" fmla="*/ 211 w 337"/>
              <a:gd name="T25" fmla="*/ 339 h 345"/>
              <a:gd name="T26" fmla="*/ 212 w 337"/>
              <a:gd name="T27" fmla="*/ 339 h 345"/>
              <a:gd name="T28" fmla="*/ 253 w 337"/>
              <a:gd name="T29" fmla="*/ 329 h 345"/>
              <a:gd name="T30" fmla="*/ 287 w 337"/>
              <a:gd name="T31" fmla="*/ 257 h 345"/>
              <a:gd name="T32" fmla="*/ 244 w 337"/>
              <a:gd name="T33" fmla="*/ 214 h 345"/>
              <a:gd name="T34" fmla="*/ 207 w 337"/>
              <a:gd name="T35" fmla="*/ 213 h 345"/>
              <a:gd name="T36" fmla="*/ 186 w 337"/>
              <a:gd name="T37" fmla="*/ 234 h 345"/>
              <a:gd name="T38" fmla="*/ 112 w 337"/>
              <a:gd name="T39" fmla="*/ 161 h 345"/>
              <a:gd name="T40" fmla="*/ 134 w 337"/>
              <a:gd name="T41" fmla="*/ 103 h 345"/>
              <a:gd name="T42" fmla="*/ 133 w 337"/>
              <a:gd name="T43" fmla="*/ 102 h 345"/>
              <a:gd name="T44" fmla="*/ 87 w 337"/>
              <a:gd name="T45" fmla="*/ 57 h 345"/>
              <a:gd name="T46" fmla="*/ 68 w 337"/>
              <a:gd name="T47" fmla="*/ 76 h 345"/>
              <a:gd name="T48" fmla="*/ 87 w 337"/>
              <a:gd name="T49" fmla="*/ 149 h 345"/>
              <a:gd name="T50" fmla="*/ 84 w 337"/>
              <a:gd name="T51" fmla="*/ 164 h 345"/>
              <a:gd name="T52" fmla="*/ 183 w 337"/>
              <a:gd name="T53" fmla="*/ 263 h 345"/>
              <a:gd name="T54" fmla="*/ 197 w 337"/>
              <a:gd name="T55" fmla="*/ 260 h 345"/>
              <a:gd name="T56" fmla="*/ 268 w 337"/>
              <a:gd name="T57" fmla="*/ 276 h 345"/>
              <a:gd name="T58" fmla="*/ 233 w 337"/>
              <a:gd name="T59" fmla="*/ 311 h 345"/>
              <a:gd name="T60" fmla="*/ 232 w 337"/>
              <a:gd name="T61" fmla="*/ 311 h 345"/>
              <a:gd name="T62" fmla="*/ 221 w 337"/>
              <a:gd name="T63" fmla="*/ 314 h 345"/>
              <a:gd name="T64" fmla="*/ 30 w 337"/>
              <a:gd name="T65" fmla="*/ 124 h 345"/>
              <a:gd name="T66" fmla="*/ 68 w 337"/>
              <a:gd name="T67" fmla="*/ 76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37" h="345">
                <a:moveTo>
                  <a:pt x="234" y="0"/>
                </a:moveTo>
                <a:lnTo>
                  <a:pt x="181" y="53"/>
                </a:lnTo>
                <a:lnTo>
                  <a:pt x="172" y="63"/>
                </a:lnTo>
                <a:lnTo>
                  <a:pt x="181" y="72"/>
                </a:lnTo>
                <a:lnTo>
                  <a:pt x="234" y="126"/>
                </a:lnTo>
                <a:lnTo>
                  <a:pt x="254" y="106"/>
                </a:lnTo>
                <a:lnTo>
                  <a:pt x="223" y="76"/>
                </a:lnTo>
                <a:lnTo>
                  <a:pt x="271" y="76"/>
                </a:lnTo>
                <a:cubicBezTo>
                  <a:pt x="293" y="76"/>
                  <a:pt x="311" y="94"/>
                  <a:pt x="311" y="116"/>
                </a:cubicBezTo>
                <a:cubicBezTo>
                  <a:pt x="311" y="138"/>
                  <a:pt x="293" y="156"/>
                  <a:pt x="271" y="156"/>
                </a:cubicBezTo>
                <a:lnTo>
                  <a:pt x="257" y="156"/>
                </a:lnTo>
                <a:lnTo>
                  <a:pt x="257" y="183"/>
                </a:lnTo>
                <a:lnTo>
                  <a:pt x="271" y="183"/>
                </a:lnTo>
                <a:cubicBezTo>
                  <a:pt x="307" y="183"/>
                  <a:pt x="337" y="153"/>
                  <a:pt x="337" y="116"/>
                </a:cubicBezTo>
                <a:cubicBezTo>
                  <a:pt x="337" y="79"/>
                  <a:pt x="307" y="49"/>
                  <a:pt x="271" y="49"/>
                </a:cubicBezTo>
                <a:lnTo>
                  <a:pt x="223" y="49"/>
                </a:lnTo>
                <a:lnTo>
                  <a:pt x="254" y="19"/>
                </a:lnTo>
                <a:lnTo>
                  <a:pt x="234" y="0"/>
                </a:lnTo>
                <a:close/>
                <a:moveTo>
                  <a:pt x="68" y="50"/>
                </a:moveTo>
                <a:cubicBezTo>
                  <a:pt x="61" y="50"/>
                  <a:pt x="54" y="52"/>
                  <a:pt x="49" y="57"/>
                </a:cubicBezTo>
                <a:lnTo>
                  <a:pt x="14" y="92"/>
                </a:lnTo>
                <a:cubicBezTo>
                  <a:pt x="4" y="102"/>
                  <a:pt x="0" y="118"/>
                  <a:pt x="4" y="132"/>
                </a:cubicBezTo>
                <a:lnTo>
                  <a:pt x="5" y="132"/>
                </a:lnTo>
                <a:lnTo>
                  <a:pt x="5" y="133"/>
                </a:lnTo>
                <a:cubicBezTo>
                  <a:pt x="15" y="159"/>
                  <a:pt x="38" y="213"/>
                  <a:pt x="85" y="259"/>
                </a:cubicBezTo>
                <a:cubicBezTo>
                  <a:pt x="132" y="304"/>
                  <a:pt x="184" y="329"/>
                  <a:pt x="211" y="339"/>
                </a:cubicBezTo>
                <a:cubicBezTo>
                  <a:pt x="211" y="339"/>
                  <a:pt x="211" y="339"/>
                  <a:pt x="212" y="339"/>
                </a:cubicBezTo>
                <a:lnTo>
                  <a:pt x="212" y="339"/>
                </a:lnTo>
                <a:cubicBezTo>
                  <a:pt x="226" y="345"/>
                  <a:pt x="242" y="341"/>
                  <a:pt x="252" y="329"/>
                </a:cubicBezTo>
                <a:cubicBezTo>
                  <a:pt x="252" y="329"/>
                  <a:pt x="252" y="329"/>
                  <a:pt x="253" y="329"/>
                </a:cubicBezTo>
                <a:lnTo>
                  <a:pt x="287" y="295"/>
                </a:lnTo>
                <a:cubicBezTo>
                  <a:pt x="297" y="285"/>
                  <a:pt x="297" y="267"/>
                  <a:pt x="287" y="257"/>
                </a:cubicBezTo>
                <a:lnTo>
                  <a:pt x="244" y="214"/>
                </a:lnTo>
                <a:lnTo>
                  <a:pt x="244" y="214"/>
                </a:lnTo>
                <a:lnTo>
                  <a:pt x="244" y="213"/>
                </a:lnTo>
                <a:cubicBezTo>
                  <a:pt x="234" y="203"/>
                  <a:pt x="217" y="203"/>
                  <a:pt x="207" y="213"/>
                </a:cubicBezTo>
                <a:lnTo>
                  <a:pt x="206" y="214"/>
                </a:lnTo>
                <a:lnTo>
                  <a:pt x="186" y="234"/>
                </a:lnTo>
                <a:cubicBezTo>
                  <a:pt x="177" y="230"/>
                  <a:pt x="160" y="221"/>
                  <a:pt x="143" y="204"/>
                </a:cubicBezTo>
                <a:cubicBezTo>
                  <a:pt x="126" y="187"/>
                  <a:pt x="117" y="170"/>
                  <a:pt x="112" y="161"/>
                </a:cubicBezTo>
                <a:lnTo>
                  <a:pt x="134" y="140"/>
                </a:lnTo>
                <a:cubicBezTo>
                  <a:pt x="144" y="130"/>
                  <a:pt x="144" y="113"/>
                  <a:pt x="134" y="103"/>
                </a:cubicBezTo>
                <a:lnTo>
                  <a:pt x="133" y="103"/>
                </a:lnTo>
                <a:lnTo>
                  <a:pt x="133" y="102"/>
                </a:lnTo>
                <a:lnTo>
                  <a:pt x="87" y="57"/>
                </a:lnTo>
                <a:cubicBezTo>
                  <a:pt x="87" y="57"/>
                  <a:pt x="87" y="57"/>
                  <a:pt x="87" y="57"/>
                </a:cubicBezTo>
                <a:cubicBezTo>
                  <a:pt x="82" y="52"/>
                  <a:pt x="75" y="50"/>
                  <a:pt x="68" y="50"/>
                </a:cubicBezTo>
                <a:close/>
                <a:moveTo>
                  <a:pt x="68" y="76"/>
                </a:moveTo>
                <a:lnTo>
                  <a:pt x="114" y="121"/>
                </a:lnTo>
                <a:lnTo>
                  <a:pt x="87" y="149"/>
                </a:lnTo>
                <a:lnTo>
                  <a:pt x="80" y="156"/>
                </a:lnTo>
                <a:lnTo>
                  <a:pt x="84" y="164"/>
                </a:lnTo>
                <a:cubicBezTo>
                  <a:pt x="84" y="164"/>
                  <a:pt x="98" y="196"/>
                  <a:pt x="124" y="223"/>
                </a:cubicBezTo>
                <a:cubicBezTo>
                  <a:pt x="150" y="249"/>
                  <a:pt x="183" y="263"/>
                  <a:pt x="183" y="263"/>
                </a:cubicBezTo>
                <a:lnTo>
                  <a:pt x="191" y="266"/>
                </a:lnTo>
                <a:lnTo>
                  <a:pt x="197" y="260"/>
                </a:lnTo>
                <a:lnTo>
                  <a:pt x="225" y="232"/>
                </a:lnTo>
                <a:lnTo>
                  <a:pt x="268" y="276"/>
                </a:lnTo>
                <a:lnTo>
                  <a:pt x="267" y="276"/>
                </a:lnTo>
                <a:lnTo>
                  <a:pt x="233" y="311"/>
                </a:lnTo>
                <a:lnTo>
                  <a:pt x="233" y="311"/>
                </a:lnTo>
                <a:lnTo>
                  <a:pt x="232" y="311"/>
                </a:lnTo>
                <a:cubicBezTo>
                  <a:pt x="229" y="315"/>
                  <a:pt x="225" y="316"/>
                  <a:pt x="221" y="314"/>
                </a:cubicBezTo>
                <a:lnTo>
                  <a:pt x="221" y="314"/>
                </a:lnTo>
                <a:cubicBezTo>
                  <a:pt x="197" y="306"/>
                  <a:pt x="148" y="282"/>
                  <a:pt x="104" y="240"/>
                </a:cubicBezTo>
                <a:cubicBezTo>
                  <a:pt x="61" y="198"/>
                  <a:pt x="39" y="149"/>
                  <a:pt x="30" y="124"/>
                </a:cubicBezTo>
                <a:cubicBezTo>
                  <a:pt x="29" y="120"/>
                  <a:pt x="31" y="113"/>
                  <a:pt x="34" y="111"/>
                </a:cubicBezTo>
                <a:lnTo>
                  <a:pt x="68" y="7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539A625-35B6-A34B-5F86-35FEAA22F5AE}"/>
              </a:ext>
            </a:extLst>
          </p:cNvPr>
          <p:cNvSpPr>
            <a:spLocks noEditPoints="1"/>
          </p:cNvSpPr>
          <p:nvPr/>
        </p:nvSpPr>
        <p:spPr bwMode="auto">
          <a:xfrm>
            <a:off x="8945656" y="3267869"/>
            <a:ext cx="334963" cy="352425"/>
          </a:xfrm>
          <a:custGeom>
            <a:avLst/>
            <a:gdLst>
              <a:gd name="T0" fmla="*/ 53 w 293"/>
              <a:gd name="T1" fmla="*/ 14 h 307"/>
              <a:gd name="T2" fmla="*/ 0 w 293"/>
              <a:gd name="T3" fmla="*/ 14 h 307"/>
              <a:gd name="T4" fmla="*/ 0 w 293"/>
              <a:gd name="T5" fmla="*/ 294 h 307"/>
              <a:gd name="T6" fmla="*/ 13 w 293"/>
              <a:gd name="T7" fmla="*/ 307 h 307"/>
              <a:gd name="T8" fmla="*/ 293 w 293"/>
              <a:gd name="T9" fmla="*/ 307 h 307"/>
              <a:gd name="T10" fmla="*/ 293 w 293"/>
              <a:gd name="T11" fmla="*/ 27 h 307"/>
              <a:gd name="T12" fmla="*/ 280 w 293"/>
              <a:gd name="T13" fmla="*/ 14 h 307"/>
              <a:gd name="T14" fmla="*/ 240 w 293"/>
              <a:gd name="T15" fmla="*/ 0 h 307"/>
              <a:gd name="T16" fmla="*/ 213 w 293"/>
              <a:gd name="T17" fmla="*/ 14 h 307"/>
              <a:gd name="T18" fmla="*/ 80 w 293"/>
              <a:gd name="T19" fmla="*/ 0 h 307"/>
              <a:gd name="T20" fmla="*/ 26 w 293"/>
              <a:gd name="T21" fmla="*/ 40 h 307"/>
              <a:gd name="T22" fmla="*/ 53 w 293"/>
              <a:gd name="T23" fmla="*/ 54 h 307"/>
              <a:gd name="T24" fmla="*/ 80 w 293"/>
              <a:gd name="T25" fmla="*/ 40 h 307"/>
              <a:gd name="T26" fmla="*/ 213 w 293"/>
              <a:gd name="T27" fmla="*/ 54 h 307"/>
              <a:gd name="T28" fmla="*/ 240 w 293"/>
              <a:gd name="T29" fmla="*/ 40 h 307"/>
              <a:gd name="T30" fmla="*/ 266 w 293"/>
              <a:gd name="T31" fmla="*/ 67 h 307"/>
              <a:gd name="T32" fmla="*/ 26 w 293"/>
              <a:gd name="T33" fmla="*/ 40 h 307"/>
              <a:gd name="T34" fmla="*/ 266 w 293"/>
              <a:gd name="T35" fmla="*/ 94 h 307"/>
              <a:gd name="T36" fmla="*/ 26 w 293"/>
              <a:gd name="T37" fmla="*/ 280 h 307"/>
              <a:gd name="T38" fmla="*/ 106 w 293"/>
              <a:gd name="T39" fmla="*/ 120 h 307"/>
              <a:gd name="T40" fmla="*/ 133 w 293"/>
              <a:gd name="T41" fmla="*/ 147 h 307"/>
              <a:gd name="T42" fmla="*/ 106 w 293"/>
              <a:gd name="T43" fmla="*/ 120 h 307"/>
              <a:gd name="T44" fmla="*/ 160 w 293"/>
              <a:gd name="T45" fmla="*/ 147 h 307"/>
              <a:gd name="T46" fmla="*/ 186 w 293"/>
              <a:gd name="T47" fmla="*/ 120 h 307"/>
              <a:gd name="T48" fmla="*/ 213 w 293"/>
              <a:gd name="T49" fmla="*/ 120 h 307"/>
              <a:gd name="T50" fmla="*/ 240 w 293"/>
              <a:gd name="T51" fmla="*/ 147 h 307"/>
              <a:gd name="T52" fmla="*/ 213 w 293"/>
              <a:gd name="T53" fmla="*/ 120 h 307"/>
              <a:gd name="T54" fmla="*/ 53 w 293"/>
              <a:gd name="T55" fmla="*/ 200 h 307"/>
              <a:gd name="T56" fmla="*/ 80 w 293"/>
              <a:gd name="T57" fmla="*/ 174 h 307"/>
              <a:gd name="T58" fmla="*/ 106 w 293"/>
              <a:gd name="T59" fmla="*/ 174 h 307"/>
              <a:gd name="T60" fmla="*/ 133 w 293"/>
              <a:gd name="T61" fmla="*/ 200 h 307"/>
              <a:gd name="T62" fmla="*/ 106 w 293"/>
              <a:gd name="T63" fmla="*/ 174 h 307"/>
              <a:gd name="T64" fmla="*/ 160 w 293"/>
              <a:gd name="T65" fmla="*/ 200 h 307"/>
              <a:gd name="T66" fmla="*/ 186 w 293"/>
              <a:gd name="T67" fmla="*/ 174 h 307"/>
              <a:gd name="T68" fmla="*/ 213 w 293"/>
              <a:gd name="T69" fmla="*/ 174 h 307"/>
              <a:gd name="T70" fmla="*/ 240 w 293"/>
              <a:gd name="T71" fmla="*/ 200 h 307"/>
              <a:gd name="T72" fmla="*/ 213 w 293"/>
              <a:gd name="T73" fmla="*/ 174 h 307"/>
              <a:gd name="T74" fmla="*/ 53 w 293"/>
              <a:gd name="T75" fmla="*/ 254 h 307"/>
              <a:gd name="T76" fmla="*/ 80 w 293"/>
              <a:gd name="T77" fmla="*/ 227 h 307"/>
              <a:gd name="T78" fmla="*/ 106 w 293"/>
              <a:gd name="T79" fmla="*/ 227 h 307"/>
              <a:gd name="T80" fmla="*/ 133 w 293"/>
              <a:gd name="T81" fmla="*/ 254 h 307"/>
              <a:gd name="T82" fmla="*/ 106 w 293"/>
              <a:gd name="T83" fmla="*/ 227 h 307"/>
              <a:gd name="T84" fmla="*/ 160 w 293"/>
              <a:gd name="T85" fmla="*/ 254 h 307"/>
              <a:gd name="T86" fmla="*/ 186 w 293"/>
              <a:gd name="T87" fmla="*/ 22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93" h="307">
                <a:moveTo>
                  <a:pt x="53" y="0"/>
                </a:moveTo>
                <a:lnTo>
                  <a:pt x="53" y="14"/>
                </a:lnTo>
                <a:lnTo>
                  <a:pt x="13" y="14"/>
                </a:lnTo>
                <a:lnTo>
                  <a:pt x="0" y="14"/>
                </a:lnTo>
                <a:lnTo>
                  <a:pt x="0" y="27"/>
                </a:lnTo>
                <a:lnTo>
                  <a:pt x="0" y="294"/>
                </a:lnTo>
                <a:lnTo>
                  <a:pt x="0" y="307"/>
                </a:lnTo>
                <a:lnTo>
                  <a:pt x="13" y="307"/>
                </a:lnTo>
                <a:lnTo>
                  <a:pt x="280" y="307"/>
                </a:lnTo>
                <a:lnTo>
                  <a:pt x="293" y="307"/>
                </a:lnTo>
                <a:lnTo>
                  <a:pt x="293" y="294"/>
                </a:lnTo>
                <a:lnTo>
                  <a:pt x="293" y="27"/>
                </a:lnTo>
                <a:lnTo>
                  <a:pt x="293" y="14"/>
                </a:lnTo>
                <a:lnTo>
                  <a:pt x="280" y="14"/>
                </a:lnTo>
                <a:lnTo>
                  <a:pt x="240" y="14"/>
                </a:lnTo>
                <a:lnTo>
                  <a:pt x="240" y="0"/>
                </a:lnTo>
                <a:lnTo>
                  <a:pt x="213" y="0"/>
                </a:lnTo>
                <a:lnTo>
                  <a:pt x="213" y="14"/>
                </a:lnTo>
                <a:lnTo>
                  <a:pt x="80" y="14"/>
                </a:lnTo>
                <a:lnTo>
                  <a:pt x="80" y="0"/>
                </a:lnTo>
                <a:lnTo>
                  <a:pt x="53" y="0"/>
                </a:lnTo>
                <a:close/>
                <a:moveTo>
                  <a:pt x="26" y="40"/>
                </a:moveTo>
                <a:lnTo>
                  <a:pt x="53" y="40"/>
                </a:lnTo>
                <a:lnTo>
                  <a:pt x="53" y="54"/>
                </a:lnTo>
                <a:lnTo>
                  <a:pt x="80" y="54"/>
                </a:lnTo>
                <a:lnTo>
                  <a:pt x="80" y="40"/>
                </a:lnTo>
                <a:lnTo>
                  <a:pt x="213" y="40"/>
                </a:lnTo>
                <a:lnTo>
                  <a:pt x="213" y="54"/>
                </a:lnTo>
                <a:lnTo>
                  <a:pt x="240" y="54"/>
                </a:lnTo>
                <a:lnTo>
                  <a:pt x="240" y="40"/>
                </a:lnTo>
                <a:lnTo>
                  <a:pt x="266" y="40"/>
                </a:lnTo>
                <a:lnTo>
                  <a:pt x="266" y="67"/>
                </a:lnTo>
                <a:lnTo>
                  <a:pt x="26" y="67"/>
                </a:lnTo>
                <a:lnTo>
                  <a:pt x="26" y="40"/>
                </a:lnTo>
                <a:close/>
                <a:moveTo>
                  <a:pt x="26" y="94"/>
                </a:moveTo>
                <a:lnTo>
                  <a:pt x="266" y="94"/>
                </a:lnTo>
                <a:lnTo>
                  <a:pt x="266" y="280"/>
                </a:lnTo>
                <a:lnTo>
                  <a:pt x="26" y="280"/>
                </a:lnTo>
                <a:lnTo>
                  <a:pt x="26" y="94"/>
                </a:lnTo>
                <a:close/>
                <a:moveTo>
                  <a:pt x="106" y="120"/>
                </a:moveTo>
                <a:lnTo>
                  <a:pt x="106" y="147"/>
                </a:lnTo>
                <a:lnTo>
                  <a:pt x="133" y="147"/>
                </a:lnTo>
                <a:lnTo>
                  <a:pt x="133" y="120"/>
                </a:lnTo>
                <a:lnTo>
                  <a:pt x="106" y="120"/>
                </a:lnTo>
                <a:close/>
                <a:moveTo>
                  <a:pt x="160" y="120"/>
                </a:moveTo>
                <a:lnTo>
                  <a:pt x="160" y="147"/>
                </a:lnTo>
                <a:lnTo>
                  <a:pt x="186" y="147"/>
                </a:lnTo>
                <a:lnTo>
                  <a:pt x="186" y="120"/>
                </a:lnTo>
                <a:lnTo>
                  <a:pt x="160" y="120"/>
                </a:lnTo>
                <a:close/>
                <a:moveTo>
                  <a:pt x="213" y="120"/>
                </a:moveTo>
                <a:lnTo>
                  <a:pt x="213" y="147"/>
                </a:lnTo>
                <a:lnTo>
                  <a:pt x="240" y="147"/>
                </a:lnTo>
                <a:lnTo>
                  <a:pt x="240" y="120"/>
                </a:lnTo>
                <a:lnTo>
                  <a:pt x="213" y="120"/>
                </a:lnTo>
                <a:close/>
                <a:moveTo>
                  <a:pt x="53" y="174"/>
                </a:moveTo>
                <a:lnTo>
                  <a:pt x="53" y="200"/>
                </a:lnTo>
                <a:lnTo>
                  <a:pt x="80" y="200"/>
                </a:lnTo>
                <a:lnTo>
                  <a:pt x="80" y="174"/>
                </a:lnTo>
                <a:lnTo>
                  <a:pt x="53" y="174"/>
                </a:lnTo>
                <a:close/>
                <a:moveTo>
                  <a:pt x="106" y="174"/>
                </a:moveTo>
                <a:lnTo>
                  <a:pt x="106" y="200"/>
                </a:lnTo>
                <a:lnTo>
                  <a:pt x="133" y="200"/>
                </a:lnTo>
                <a:lnTo>
                  <a:pt x="133" y="174"/>
                </a:lnTo>
                <a:lnTo>
                  <a:pt x="106" y="174"/>
                </a:lnTo>
                <a:close/>
                <a:moveTo>
                  <a:pt x="160" y="174"/>
                </a:moveTo>
                <a:lnTo>
                  <a:pt x="160" y="200"/>
                </a:lnTo>
                <a:lnTo>
                  <a:pt x="186" y="200"/>
                </a:lnTo>
                <a:lnTo>
                  <a:pt x="186" y="174"/>
                </a:lnTo>
                <a:lnTo>
                  <a:pt x="160" y="174"/>
                </a:lnTo>
                <a:close/>
                <a:moveTo>
                  <a:pt x="213" y="174"/>
                </a:moveTo>
                <a:lnTo>
                  <a:pt x="213" y="200"/>
                </a:lnTo>
                <a:lnTo>
                  <a:pt x="240" y="200"/>
                </a:lnTo>
                <a:lnTo>
                  <a:pt x="240" y="174"/>
                </a:lnTo>
                <a:lnTo>
                  <a:pt x="213" y="174"/>
                </a:lnTo>
                <a:close/>
                <a:moveTo>
                  <a:pt x="53" y="227"/>
                </a:moveTo>
                <a:lnTo>
                  <a:pt x="53" y="254"/>
                </a:lnTo>
                <a:lnTo>
                  <a:pt x="80" y="254"/>
                </a:lnTo>
                <a:lnTo>
                  <a:pt x="80" y="227"/>
                </a:lnTo>
                <a:lnTo>
                  <a:pt x="53" y="227"/>
                </a:lnTo>
                <a:close/>
                <a:moveTo>
                  <a:pt x="106" y="227"/>
                </a:moveTo>
                <a:lnTo>
                  <a:pt x="106" y="254"/>
                </a:lnTo>
                <a:lnTo>
                  <a:pt x="133" y="254"/>
                </a:lnTo>
                <a:lnTo>
                  <a:pt x="133" y="227"/>
                </a:lnTo>
                <a:lnTo>
                  <a:pt x="106" y="227"/>
                </a:lnTo>
                <a:close/>
                <a:moveTo>
                  <a:pt x="160" y="227"/>
                </a:moveTo>
                <a:lnTo>
                  <a:pt x="160" y="254"/>
                </a:lnTo>
                <a:lnTo>
                  <a:pt x="186" y="254"/>
                </a:lnTo>
                <a:lnTo>
                  <a:pt x="186" y="227"/>
                </a:lnTo>
                <a:lnTo>
                  <a:pt x="160" y="2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5246658D-5ECC-86CA-7130-AD0B6D65A050}"/>
              </a:ext>
            </a:extLst>
          </p:cNvPr>
          <p:cNvSpPr>
            <a:spLocks noEditPoints="1"/>
          </p:cNvSpPr>
          <p:nvPr/>
        </p:nvSpPr>
        <p:spPr bwMode="auto">
          <a:xfrm>
            <a:off x="9961191" y="3245644"/>
            <a:ext cx="306388" cy="396875"/>
          </a:xfrm>
          <a:custGeom>
            <a:avLst/>
            <a:gdLst>
              <a:gd name="T0" fmla="*/ 0 w 267"/>
              <a:gd name="T1" fmla="*/ 13 h 347"/>
              <a:gd name="T2" fmla="*/ 0 w 267"/>
              <a:gd name="T3" fmla="*/ 347 h 347"/>
              <a:gd name="T4" fmla="*/ 253 w 267"/>
              <a:gd name="T5" fmla="*/ 347 h 347"/>
              <a:gd name="T6" fmla="*/ 267 w 267"/>
              <a:gd name="T7" fmla="*/ 333 h 347"/>
              <a:gd name="T8" fmla="*/ 267 w 267"/>
              <a:gd name="T9" fmla="*/ 0 h 347"/>
              <a:gd name="T10" fmla="*/ 13 w 267"/>
              <a:gd name="T11" fmla="*/ 0 h 347"/>
              <a:gd name="T12" fmla="*/ 27 w 267"/>
              <a:gd name="T13" fmla="*/ 27 h 347"/>
              <a:gd name="T14" fmla="*/ 240 w 267"/>
              <a:gd name="T15" fmla="*/ 320 h 347"/>
              <a:gd name="T16" fmla="*/ 27 w 267"/>
              <a:gd name="T17" fmla="*/ 27 h 347"/>
              <a:gd name="T18" fmla="*/ 53 w 267"/>
              <a:gd name="T19" fmla="*/ 67 h 347"/>
              <a:gd name="T20" fmla="*/ 53 w 267"/>
              <a:gd name="T21" fmla="*/ 133 h 347"/>
              <a:gd name="T22" fmla="*/ 200 w 267"/>
              <a:gd name="T23" fmla="*/ 133 h 347"/>
              <a:gd name="T24" fmla="*/ 213 w 267"/>
              <a:gd name="T25" fmla="*/ 120 h 347"/>
              <a:gd name="T26" fmla="*/ 213 w 267"/>
              <a:gd name="T27" fmla="*/ 53 h 347"/>
              <a:gd name="T28" fmla="*/ 67 w 267"/>
              <a:gd name="T29" fmla="*/ 53 h 347"/>
              <a:gd name="T30" fmla="*/ 80 w 267"/>
              <a:gd name="T31" fmla="*/ 80 h 347"/>
              <a:gd name="T32" fmla="*/ 187 w 267"/>
              <a:gd name="T33" fmla="*/ 107 h 347"/>
              <a:gd name="T34" fmla="*/ 80 w 267"/>
              <a:gd name="T35" fmla="*/ 80 h 347"/>
              <a:gd name="T36" fmla="*/ 67 w 267"/>
              <a:gd name="T37" fmla="*/ 187 h 347"/>
              <a:gd name="T38" fmla="*/ 93 w 267"/>
              <a:gd name="T39" fmla="*/ 160 h 347"/>
              <a:gd name="T40" fmla="*/ 120 w 267"/>
              <a:gd name="T41" fmla="*/ 160 h 347"/>
              <a:gd name="T42" fmla="*/ 147 w 267"/>
              <a:gd name="T43" fmla="*/ 187 h 347"/>
              <a:gd name="T44" fmla="*/ 120 w 267"/>
              <a:gd name="T45" fmla="*/ 160 h 347"/>
              <a:gd name="T46" fmla="*/ 173 w 267"/>
              <a:gd name="T47" fmla="*/ 187 h 347"/>
              <a:gd name="T48" fmla="*/ 200 w 267"/>
              <a:gd name="T49" fmla="*/ 160 h 347"/>
              <a:gd name="T50" fmla="*/ 67 w 267"/>
              <a:gd name="T51" fmla="*/ 213 h 347"/>
              <a:gd name="T52" fmla="*/ 93 w 267"/>
              <a:gd name="T53" fmla="*/ 240 h 347"/>
              <a:gd name="T54" fmla="*/ 67 w 267"/>
              <a:gd name="T55" fmla="*/ 213 h 347"/>
              <a:gd name="T56" fmla="*/ 120 w 267"/>
              <a:gd name="T57" fmla="*/ 240 h 347"/>
              <a:gd name="T58" fmla="*/ 147 w 267"/>
              <a:gd name="T59" fmla="*/ 213 h 347"/>
              <a:gd name="T60" fmla="*/ 173 w 267"/>
              <a:gd name="T61" fmla="*/ 213 h 347"/>
              <a:gd name="T62" fmla="*/ 200 w 267"/>
              <a:gd name="T63" fmla="*/ 240 h 347"/>
              <a:gd name="T64" fmla="*/ 173 w 267"/>
              <a:gd name="T65" fmla="*/ 213 h 347"/>
              <a:gd name="T66" fmla="*/ 67 w 267"/>
              <a:gd name="T67" fmla="*/ 293 h 347"/>
              <a:gd name="T68" fmla="*/ 93 w 267"/>
              <a:gd name="T69" fmla="*/ 267 h 347"/>
              <a:gd name="T70" fmla="*/ 120 w 267"/>
              <a:gd name="T71" fmla="*/ 267 h 347"/>
              <a:gd name="T72" fmla="*/ 147 w 267"/>
              <a:gd name="T73" fmla="*/ 293 h 347"/>
              <a:gd name="T74" fmla="*/ 120 w 267"/>
              <a:gd name="T75" fmla="*/ 267 h 347"/>
              <a:gd name="T76" fmla="*/ 173 w 267"/>
              <a:gd name="T77" fmla="*/ 293 h 347"/>
              <a:gd name="T78" fmla="*/ 200 w 267"/>
              <a:gd name="T79" fmla="*/ 26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67" h="347">
                <a:moveTo>
                  <a:pt x="0" y="0"/>
                </a:moveTo>
                <a:lnTo>
                  <a:pt x="0" y="13"/>
                </a:lnTo>
                <a:lnTo>
                  <a:pt x="0" y="333"/>
                </a:lnTo>
                <a:lnTo>
                  <a:pt x="0" y="347"/>
                </a:lnTo>
                <a:lnTo>
                  <a:pt x="13" y="347"/>
                </a:lnTo>
                <a:lnTo>
                  <a:pt x="253" y="347"/>
                </a:lnTo>
                <a:lnTo>
                  <a:pt x="267" y="347"/>
                </a:lnTo>
                <a:lnTo>
                  <a:pt x="267" y="333"/>
                </a:lnTo>
                <a:lnTo>
                  <a:pt x="267" y="13"/>
                </a:lnTo>
                <a:lnTo>
                  <a:pt x="267" y="0"/>
                </a:lnTo>
                <a:lnTo>
                  <a:pt x="25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40" y="27"/>
                </a:lnTo>
                <a:lnTo>
                  <a:pt x="240" y="320"/>
                </a:lnTo>
                <a:lnTo>
                  <a:pt x="27" y="320"/>
                </a:lnTo>
                <a:lnTo>
                  <a:pt x="27" y="27"/>
                </a:lnTo>
                <a:close/>
                <a:moveTo>
                  <a:pt x="53" y="53"/>
                </a:moveTo>
                <a:lnTo>
                  <a:pt x="53" y="67"/>
                </a:lnTo>
                <a:lnTo>
                  <a:pt x="53" y="120"/>
                </a:lnTo>
                <a:lnTo>
                  <a:pt x="53" y="133"/>
                </a:lnTo>
                <a:lnTo>
                  <a:pt x="67" y="133"/>
                </a:lnTo>
                <a:lnTo>
                  <a:pt x="200" y="133"/>
                </a:lnTo>
                <a:lnTo>
                  <a:pt x="213" y="133"/>
                </a:lnTo>
                <a:lnTo>
                  <a:pt x="213" y="120"/>
                </a:lnTo>
                <a:lnTo>
                  <a:pt x="213" y="67"/>
                </a:lnTo>
                <a:lnTo>
                  <a:pt x="213" y="53"/>
                </a:lnTo>
                <a:lnTo>
                  <a:pt x="200" y="53"/>
                </a:lnTo>
                <a:lnTo>
                  <a:pt x="67" y="53"/>
                </a:lnTo>
                <a:lnTo>
                  <a:pt x="53" y="53"/>
                </a:lnTo>
                <a:close/>
                <a:moveTo>
                  <a:pt x="80" y="80"/>
                </a:moveTo>
                <a:lnTo>
                  <a:pt x="187" y="80"/>
                </a:lnTo>
                <a:lnTo>
                  <a:pt x="187" y="107"/>
                </a:lnTo>
                <a:lnTo>
                  <a:pt x="80" y="107"/>
                </a:lnTo>
                <a:lnTo>
                  <a:pt x="80" y="80"/>
                </a:lnTo>
                <a:close/>
                <a:moveTo>
                  <a:pt x="67" y="160"/>
                </a:moveTo>
                <a:lnTo>
                  <a:pt x="67" y="187"/>
                </a:lnTo>
                <a:lnTo>
                  <a:pt x="93" y="187"/>
                </a:lnTo>
                <a:lnTo>
                  <a:pt x="93" y="160"/>
                </a:lnTo>
                <a:lnTo>
                  <a:pt x="67" y="160"/>
                </a:lnTo>
                <a:close/>
                <a:moveTo>
                  <a:pt x="120" y="160"/>
                </a:moveTo>
                <a:lnTo>
                  <a:pt x="120" y="187"/>
                </a:lnTo>
                <a:lnTo>
                  <a:pt x="147" y="187"/>
                </a:lnTo>
                <a:lnTo>
                  <a:pt x="147" y="160"/>
                </a:lnTo>
                <a:lnTo>
                  <a:pt x="120" y="160"/>
                </a:lnTo>
                <a:close/>
                <a:moveTo>
                  <a:pt x="173" y="160"/>
                </a:moveTo>
                <a:lnTo>
                  <a:pt x="173" y="187"/>
                </a:lnTo>
                <a:lnTo>
                  <a:pt x="200" y="187"/>
                </a:lnTo>
                <a:lnTo>
                  <a:pt x="200" y="160"/>
                </a:lnTo>
                <a:lnTo>
                  <a:pt x="173" y="160"/>
                </a:lnTo>
                <a:close/>
                <a:moveTo>
                  <a:pt x="67" y="213"/>
                </a:moveTo>
                <a:lnTo>
                  <a:pt x="67" y="240"/>
                </a:lnTo>
                <a:lnTo>
                  <a:pt x="93" y="240"/>
                </a:lnTo>
                <a:lnTo>
                  <a:pt x="93" y="213"/>
                </a:lnTo>
                <a:lnTo>
                  <a:pt x="67" y="213"/>
                </a:lnTo>
                <a:close/>
                <a:moveTo>
                  <a:pt x="120" y="213"/>
                </a:moveTo>
                <a:lnTo>
                  <a:pt x="120" y="240"/>
                </a:lnTo>
                <a:lnTo>
                  <a:pt x="147" y="240"/>
                </a:lnTo>
                <a:lnTo>
                  <a:pt x="147" y="213"/>
                </a:lnTo>
                <a:lnTo>
                  <a:pt x="120" y="213"/>
                </a:lnTo>
                <a:close/>
                <a:moveTo>
                  <a:pt x="173" y="213"/>
                </a:moveTo>
                <a:lnTo>
                  <a:pt x="173" y="240"/>
                </a:lnTo>
                <a:lnTo>
                  <a:pt x="200" y="240"/>
                </a:lnTo>
                <a:lnTo>
                  <a:pt x="200" y="213"/>
                </a:lnTo>
                <a:lnTo>
                  <a:pt x="173" y="213"/>
                </a:lnTo>
                <a:close/>
                <a:moveTo>
                  <a:pt x="67" y="267"/>
                </a:moveTo>
                <a:lnTo>
                  <a:pt x="67" y="293"/>
                </a:lnTo>
                <a:lnTo>
                  <a:pt x="93" y="293"/>
                </a:lnTo>
                <a:lnTo>
                  <a:pt x="93" y="267"/>
                </a:lnTo>
                <a:lnTo>
                  <a:pt x="67" y="267"/>
                </a:lnTo>
                <a:close/>
                <a:moveTo>
                  <a:pt x="120" y="267"/>
                </a:moveTo>
                <a:lnTo>
                  <a:pt x="120" y="293"/>
                </a:lnTo>
                <a:lnTo>
                  <a:pt x="147" y="293"/>
                </a:lnTo>
                <a:lnTo>
                  <a:pt x="147" y="267"/>
                </a:lnTo>
                <a:lnTo>
                  <a:pt x="120" y="267"/>
                </a:lnTo>
                <a:close/>
                <a:moveTo>
                  <a:pt x="173" y="267"/>
                </a:moveTo>
                <a:lnTo>
                  <a:pt x="173" y="293"/>
                </a:lnTo>
                <a:lnTo>
                  <a:pt x="200" y="293"/>
                </a:lnTo>
                <a:lnTo>
                  <a:pt x="200" y="267"/>
                </a:lnTo>
                <a:lnTo>
                  <a:pt x="173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83183B89-49D9-E015-3D89-3051E8EF3A10}"/>
              </a:ext>
            </a:extLst>
          </p:cNvPr>
          <p:cNvSpPr>
            <a:spLocks noEditPoints="1"/>
          </p:cNvSpPr>
          <p:nvPr/>
        </p:nvSpPr>
        <p:spPr bwMode="auto">
          <a:xfrm>
            <a:off x="10951285" y="3230562"/>
            <a:ext cx="371475" cy="427038"/>
          </a:xfrm>
          <a:custGeom>
            <a:avLst/>
            <a:gdLst>
              <a:gd name="T0" fmla="*/ 138 w 324"/>
              <a:gd name="T1" fmla="*/ 30 h 373"/>
              <a:gd name="T2" fmla="*/ 83 w 324"/>
              <a:gd name="T3" fmla="*/ 66 h 373"/>
              <a:gd name="T4" fmla="*/ 74 w 324"/>
              <a:gd name="T5" fmla="*/ 188 h 373"/>
              <a:gd name="T6" fmla="*/ 15 w 324"/>
              <a:gd name="T7" fmla="*/ 185 h 373"/>
              <a:gd name="T8" fmla="*/ 15 w 324"/>
              <a:gd name="T9" fmla="*/ 241 h 373"/>
              <a:gd name="T10" fmla="*/ 125 w 324"/>
              <a:gd name="T11" fmla="*/ 350 h 373"/>
              <a:gd name="T12" fmla="*/ 192 w 324"/>
              <a:gd name="T13" fmla="*/ 373 h 373"/>
              <a:gd name="T14" fmla="*/ 324 w 324"/>
              <a:gd name="T15" fmla="*/ 264 h 373"/>
              <a:gd name="T16" fmla="*/ 284 w 324"/>
              <a:gd name="T17" fmla="*/ 53 h 373"/>
              <a:gd name="T18" fmla="*/ 270 w 324"/>
              <a:gd name="T19" fmla="*/ 53 h 373"/>
              <a:gd name="T20" fmla="*/ 210 w 324"/>
              <a:gd name="T21" fmla="*/ 18 h 373"/>
              <a:gd name="T22" fmla="*/ 176 w 324"/>
              <a:gd name="T23" fmla="*/ 26 h 373"/>
              <a:gd name="T24" fmla="*/ 190 w 324"/>
              <a:gd name="T25" fmla="*/ 146 h 373"/>
              <a:gd name="T26" fmla="*/ 216 w 324"/>
              <a:gd name="T27" fmla="*/ 53 h 373"/>
              <a:gd name="T28" fmla="*/ 243 w 324"/>
              <a:gd name="T29" fmla="*/ 53 h 373"/>
              <a:gd name="T30" fmla="*/ 244 w 324"/>
              <a:gd name="T31" fmla="*/ 93 h 373"/>
              <a:gd name="T32" fmla="*/ 271 w 324"/>
              <a:gd name="T33" fmla="*/ 160 h 373"/>
              <a:gd name="T34" fmla="*/ 284 w 324"/>
              <a:gd name="T35" fmla="*/ 80 h 373"/>
              <a:gd name="T36" fmla="*/ 298 w 324"/>
              <a:gd name="T37" fmla="*/ 264 h 373"/>
              <a:gd name="T38" fmla="*/ 192 w 324"/>
              <a:gd name="T39" fmla="*/ 346 h 373"/>
              <a:gd name="T40" fmla="*/ 34 w 324"/>
              <a:gd name="T41" fmla="*/ 222 h 373"/>
              <a:gd name="T42" fmla="*/ 52 w 324"/>
              <a:gd name="T43" fmla="*/ 204 h 373"/>
              <a:gd name="T44" fmla="*/ 110 w 324"/>
              <a:gd name="T45" fmla="*/ 261 h 373"/>
              <a:gd name="T46" fmla="*/ 110 w 324"/>
              <a:gd name="T47" fmla="*/ 66 h 373"/>
              <a:gd name="T48" fmla="*/ 136 w 324"/>
              <a:gd name="T49" fmla="*/ 66 h 373"/>
              <a:gd name="T50" fmla="*/ 163 w 324"/>
              <a:gd name="T51" fmla="*/ 160 h 373"/>
              <a:gd name="T52" fmla="*/ 163 w 324"/>
              <a:gd name="T53" fmla="*/ 40 h 373"/>
              <a:gd name="T54" fmla="*/ 173 w 324"/>
              <a:gd name="T55" fmla="*/ 190 h 373"/>
              <a:gd name="T56" fmla="*/ 184 w 324"/>
              <a:gd name="T57" fmla="*/ 240 h 373"/>
              <a:gd name="T58" fmla="*/ 173 w 324"/>
              <a:gd name="T59" fmla="*/ 289 h 373"/>
              <a:gd name="T60" fmla="*/ 233 w 324"/>
              <a:gd name="T61" fmla="*/ 289 h 373"/>
              <a:gd name="T62" fmla="*/ 222 w 324"/>
              <a:gd name="T63" fmla="*/ 240 h 373"/>
              <a:gd name="T64" fmla="*/ 233 w 324"/>
              <a:gd name="T65" fmla="*/ 190 h 373"/>
              <a:gd name="T66" fmla="*/ 173 w 324"/>
              <a:gd name="T67" fmla="*/ 1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4" h="373">
                <a:moveTo>
                  <a:pt x="176" y="0"/>
                </a:moveTo>
                <a:cubicBezTo>
                  <a:pt x="158" y="0"/>
                  <a:pt x="143" y="13"/>
                  <a:pt x="138" y="30"/>
                </a:cubicBezTo>
                <a:cubicBezTo>
                  <a:pt x="133" y="28"/>
                  <a:pt x="128" y="26"/>
                  <a:pt x="123" y="26"/>
                </a:cubicBezTo>
                <a:cubicBezTo>
                  <a:pt x="101" y="26"/>
                  <a:pt x="83" y="44"/>
                  <a:pt x="83" y="66"/>
                </a:cubicBezTo>
                <a:lnTo>
                  <a:pt x="83" y="197"/>
                </a:lnTo>
                <a:lnTo>
                  <a:pt x="74" y="188"/>
                </a:lnTo>
                <a:lnTo>
                  <a:pt x="71" y="185"/>
                </a:lnTo>
                <a:cubicBezTo>
                  <a:pt x="56" y="170"/>
                  <a:pt x="30" y="170"/>
                  <a:pt x="15" y="185"/>
                </a:cubicBezTo>
                <a:cubicBezTo>
                  <a:pt x="0" y="200"/>
                  <a:pt x="0" y="226"/>
                  <a:pt x="15" y="241"/>
                </a:cubicBezTo>
                <a:lnTo>
                  <a:pt x="15" y="241"/>
                </a:lnTo>
                <a:lnTo>
                  <a:pt x="124" y="349"/>
                </a:lnTo>
                <a:lnTo>
                  <a:pt x="125" y="350"/>
                </a:lnTo>
                <a:lnTo>
                  <a:pt x="126" y="351"/>
                </a:lnTo>
                <a:cubicBezTo>
                  <a:pt x="143" y="364"/>
                  <a:pt x="166" y="373"/>
                  <a:pt x="192" y="373"/>
                </a:cubicBezTo>
                <a:lnTo>
                  <a:pt x="215" y="373"/>
                </a:lnTo>
                <a:cubicBezTo>
                  <a:pt x="276" y="373"/>
                  <a:pt x="324" y="324"/>
                  <a:pt x="324" y="264"/>
                </a:cubicBezTo>
                <a:lnTo>
                  <a:pt x="324" y="93"/>
                </a:lnTo>
                <a:cubicBezTo>
                  <a:pt x="324" y="71"/>
                  <a:pt x="306" y="53"/>
                  <a:pt x="284" y="53"/>
                </a:cubicBezTo>
                <a:cubicBezTo>
                  <a:pt x="279" y="53"/>
                  <a:pt x="274" y="54"/>
                  <a:pt x="270" y="56"/>
                </a:cubicBezTo>
                <a:lnTo>
                  <a:pt x="270" y="53"/>
                </a:lnTo>
                <a:cubicBezTo>
                  <a:pt x="270" y="31"/>
                  <a:pt x="252" y="13"/>
                  <a:pt x="230" y="13"/>
                </a:cubicBezTo>
                <a:cubicBezTo>
                  <a:pt x="223" y="13"/>
                  <a:pt x="216" y="15"/>
                  <a:pt x="210" y="18"/>
                </a:cubicBezTo>
                <a:cubicBezTo>
                  <a:pt x="203" y="7"/>
                  <a:pt x="191" y="0"/>
                  <a:pt x="176" y="0"/>
                </a:cubicBezTo>
                <a:close/>
                <a:moveTo>
                  <a:pt x="176" y="26"/>
                </a:moveTo>
                <a:cubicBezTo>
                  <a:pt x="184" y="26"/>
                  <a:pt x="190" y="32"/>
                  <a:pt x="190" y="40"/>
                </a:cubicBezTo>
                <a:lnTo>
                  <a:pt x="190" y="146"/>
                </a:lnTo>
                <a:lnTo>
                  <a:pt x="216" y="146"/>
                </a:lnTo>
                <a:lnTo>
                  <a:pt x="216" y="53"/>
                </a:lnTo>
                <a:cubicBezTo>
                  <a:pt x="216" y="46"/>
                  <a:pt x="222" y="40"/>
                  <a:pt x="230" y="40"/>
                </a:cubicBezTo>
                <a:cubicBezTo>
                  <a:pt x="237" y="40"/>
                  <a:pt x="243" y="46"/>
                  <a:pt x="243" y="53"/>
                </a:cubicBezTo>
                <a:lnTo>
                  <a:pt x="243" y="93"/>
                </a:lnTo>
                <a:lnTo>
                  <a:pt x="244" y="93"/>
                </a:lnTo>
                <a:lnTo>
                  <a:pt x="244" y="160"/>
                </a:lnTo>
                <a:lnTo>
                  <a:pt x="271" y="160"/>
                </a:lnTo>
                <a:lnTo>
                  <a:pt x="271" y="93"/>
                </a:lnTo>
                <a:cubicBezTo>
                  <a:pt x="271" y="86"/>
                  <a:pt x="277" y="80"/>
                  <a:pt x="284" y="80"/>
                </a:cubicBezTo>
                <a:cubicBezTo>
                  <a:pt x="292" y="80"/>
                  <a:pt x="298" y="86"/>
                  <a:pt x="298" y="93"/>
                </a:cubicBezTo>
                <a:lnTo>
                  <a:pt x="298" y="264"/>
                </a:lnTo>
                <a:cubicBezTo>
                  <a:pt x="298" y="310"/>
                  <a:pt x="261" y="346"/>
                  <a:pt x="215" y="346"/>
                </a:cubicBezTo>
                <a:lnTo>
                  <a:pt x="192" y="346"/>
                </a:lnTo>
                <a:cubicBezTo>
                  <a:pt x="173" y="346"/>
                  <a:pt x="156" y="339"/>
                  <a:pt x="142" y="329"/>
                </a:cubicBezTo>
                <a:lnTo>
                  <a:pt x="34" y="222"/>
                </a:lnTo>
                <a:cubicBezTo>
                  <a:pt x="28" y="216"/>
                  <a:pt x="28" y="210"/>
                  <a:pt x="34" y="204"/>
                </a:cubicBezTo>
                <a:cubicBezTo>
                  <a:pt x="40" y="198"/>
                  <a:pt x="46" y="198"/>
                  <a:pt x="52" y="204"/>
                </a:cubicBezTo>
                <a:lnTo>
                  <a:pt x="87" y="238"/>
                </a:lnTo>
                <a:lnTo>
                  <a:pt x="110" y="261"/>
                </a:lnTo>
                <a:lnTo>
                  <a:pt x="110" y="229"/>
                </a:lnTo>
                <a:lnTo>
                  <a:pt x="110" y="66"/>
                </a:lnTo>
                <a:cubicBezTo>
                  <a:pt x="110" y="59"/>
                  <a:pt x="116" y="53"/>
                  <a:pt x="123" y="53"/>
                </a:cubicBezTo>
                <a:cubicBezTo>
                  <a:pt x="130" y="53"/>
                  <a:pt x="136" y="59"/>
                  <a:pt x="136" y="66"/>
                </a:cubicBezTo>
                <a:lnTo>
                  <a:pt x="136" y="160"/>
                </a:lnTo>
                <a:lnTo>
                  <a:pt x="163" y="160"/>
                </a:lnTo>
                <a:lnTo>
                  <a:pt x="163" y="66"/>
                </a:lnTo>
                <a:lnTo>
                  <a:pt x="163" y="40"/>
                </a:lnTo>
                <a:cubicBezTo>
                  <a:pt x="163" y="32"/>
                  <a:pt x="169" y="26"/>
                  <a:pt x="176" y="26"/>
                </a:cubicBezTo>
                <a:close/>
                <a:moveTo>
                  <a:pt x="173" y="190"/>
                </a:moveTo>
                <a:lnTo>
                  <a:pt x="153" y="209"/>
                </a:lnTo>
                <a:lnTo>
                  <a:pt x="184" y="240"/>
                </a:lnTo>
                <a:lnTo>
                  <a:pt x="153" y="270"/>
                </a:lnTo>
                <a:lnTo>
                  <a:pt x="173" y="289"/>
                </a:lnTo>
                <a:lnTo>
                  <a:pt x="203" y="259"/>
                </a:lnTo>
                <a:lnTo>
                  <a:pt x="233" y="289"/>
                </a:lnTo>
                <a:lnTo>
                  <a:pt x="253" y="270"/>
                </a:lnTo>
                <a:lnTo>
                  <a:pt x="222" y="240"/>
                </a:lnTo>
                <a:lnTo>
                  <a:pt x="253" y="209"/>
                </a:lnTo>
                <a:lnTo>
                  <a:pt x="233" y="190"/>
                </a:lnTo>
                <a:lnTo>
                  <a:pt x="203" y="221"/>
                </a:lnTo>
                <a:lnTo>
                  <a:pt x="173" y="19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7C7FF8FB-310A-44E0-B196-E08A2246012E}"/>
              </a:ext>
            </a:extLst>
          </p:cNvPr>
          <p:cNvSpPr>
            <a:spLocks noEditPoints="1"/>
          </p:cNvSpPr>
          <p:nvPr/>
        </p:nvSpPr>
        <p:spPr bwMode="auto">
          <a:xfrm>
            <a:off x="856539" y="4076700"/>
            <a:ext cx="458788" cy="334963"/>
          </a:xfrm>
          <a:custGeom>
            <a:avLst/>
            <a:gdLst>
              <a:gd name="T0" fmla="*/ 147 w 400"/>
              <a:gd name="T1" fmla="*/ 0 h 293"/>
              <a:gd name="T2" fmla="*/ 0 w 400"/>
              <a:gd name="T3" fmla="*/ 146 h 293"/>
              <a:gd name="T4" fmla="*/ 147 w 400"/>
              <a:gd name="T5" fmla="*/ 293 h 293"/>
              <a:gd name="T6" fmla="*/ 174 w 400"/>
              <a:gd name="T7" fmla="*/ 291 h 293"/>
              <a:gd name="T8" fmla="*/ 200 w 400"/>
              <a:gd name="T9" fmla="*/ 293 h 293"/>
              <a:gd name="T10" fmla="*/ 227 w 400"/>
              <a:gd name="T11" fmla="*/ 291 h 293"/>
              <a:gd name="T12" fmla="*/ 254 w 400"/>
              <a:gd name="T13" fmla="*/ 293 h 293"/>
              <a:gd name="T14" fmla="*/ 400 w 400"/>
              <a:gd name="T15" fmla="*/ 146 h 293"/>
              <a:gd name="T16" fmla="*/ 254 w 400"/>
              <a:gd name="T17" fmla="*/ 0 h 293"/>
              <a:gd name="T18" fmla="*/ 227 w 400"/>
              <a:gd name="T19" fmla="*/ 2 h 293"/>
              <a:gd name="T20" fmla="*/ 200 w 400"/>
              <a:gd name="T21" fmla="*/ 0 h 293"/>
              <a:gd name="T22" fmla="*/ 174 w 400"/>
              <a:gd name="T23" fmla="*/ 2 h 293"/>
              <a:gd name="T24" fmla="*/ 147 w 400"/>
              <a:gd name="T25" fmla="*/ 0 h 293"/>
              <a:gd name="T26" fmla="*/ 147 w 400"/>
              <a:gd name="T27" fmla="*/ 26 h 293"/>
              <a:gd name="T28" fmla="*/ 267 w 400"/>
              <a:gd name="T29" fmla="*/ 146 h 293"/>
              <a:gd name="T30" fmla="*/ 147 w 400"/>
              <a:gd name="T31" fmla="*/ 266 h 293"/>
              <a:gd name="T32" fmla="*/ 27 w 400"/>
              <a:gd name="T33" fmla="*/ 146 h 293"/>
              <a:gd name="T34" fmla="*/ 147 w 400"/>
              <a:gd name="T35" fmla="*/ 26 h 293"/>
              <a:gd name="T36" fmla="*/ 240 w 400"/>
              <a:gd name="T37" fmla="*/ 33 h 293"/>
              <a:gd name="T38" fmla="*/ 320 w 400"/>
              <a:gd name="T39" fmla="*/ 146 h 293"/>
              <a:gd name="T40" fmla="*/ 240 w 400"/>
              <a:gd name="T41" fmla="*/ 259 h 293"/>
              <a:gd name="T42" fmla="*/ 294 w 400"/>
              <a:gd name="T43" fmla="*/ 146 h 293"/>
              <a:gd name="T44" fmla="*/ 240 w 400"/>
              <a:gd name="T45" fmla="*/ 33 h 293"/>
              <a:gd name="T46" fmla="*/ 294 w 400"/>
              <a:gd name="T47" fmla="*/ 33 h 293"/>
              <a:gd name="T48" fmla="*/ 374 w 400"/>
              <a:gd name="T49" fmla="*/ 146 h 293"/>
              <a:gd name="T50" fmla="*/ 294 w 400"/>
              <a:gd name="T51" fmla="*/ 259 h 293"/>
              <a:gd name="T52" fmla="*/ 347 w 400"/>
              <a:gd name="T53" fmla="*/ 146 h 293"/>
              <a:gd name="T54" fmla="*/ 294 w 400"/>
              <a:gd name="T55" fmla="*/ 33 h 293"/>
              <a:gd name="T56" fmla="*/ 134 w 400"/>
              <a:gd name="T57" fmla="*/ 66 h 293"/>
              <a:gd name="T58" fmla="*/ 134 w 400"/>
              <a:gd name="T59" fmla="*/ 82 h 293"/>
              <a:gd name="T60" fmla="*/ 107 w 400"/>
              <a:gd name="T61" fmla="*/ 120 h 293"/>
              <a:gd name="T62" fmla="*/ 147 w 400"/>
              <a:gd name="T63" fmla="*/ 160 h 293"/>
              <a:gd name="T64" fmla="*/ 160 w 400"/>
              <a:gd name="T65" fmla="*/ 173 h 293"/>
              <a:gd name="T66" fmla="*/ 147 w 400"/>
              <a:gd name="T67" fmla="*/ 186 h 293"/>
              <a:gd name="T68" fmla="*/ 134 w 400"/>
              <a:gd name="T69" fmla="*/ 173 h 293"/>
              <a:gd name="T70" fmla="*/ 107 w 400"/>
              <a:gd name="T71" fmla="*/ 173 h 293"/>
              <a:gd name="T72" fmla="*/ 134 w 400"/>
              <a:gd name="T73" fmla="*/ 211 h 293"/>
              <a:gd name="T74" fmla="*/ 134 w 400"/>
              <a:gd name="T75" fmla="*/ 226 h 293"/>
              <a:gd name="T76" fmla="*/ 160 w 400"/>
              <a:gd name="T77" fmla="*/ 226 h 293"/>
              <a:gd name="T78" fmla="*/ 160 w 400"/>
              <a:gd name="T79" fmla="*/ 211 h 293"/>
              <a:gd name="T80" fmla="*/ 187 w 400"/>
              <a:gd name="T81" fmla="*/ 173 h 293"/>
              <a:gd name="T82" fmla="*/ 147 w 400"/>
              <a:gd name="T83" fmla="*/ 133 h 293"/>
              <a:gd name="T84" fmla="*/ 134 w 400"/>
              <a:gd name="T85" fmla="*/ 120 h 293"/>
              <a:gd name="T86" fmla="*/ 147 w 400"/>
              <a:gd name="T87" fmla="*/ 106 h 293"/>
              <a:gd name="T88" fmla="*/ 160 w 400"/>
              <a:gd name="T89" fmla="*/ 120 h 293"/>
              <a:gd name="T90" fmla="*/ 187 w 400"/>
              <a:gd name="T91" fmla="*/ 120 h 293"/>
              <a:gd name="T92" fmla="*/ 160 w 400"/>
              <a:gd name="T93" fmla="*/ 82 h 293"/>
              <a:gd name="T94" fmla="*/ 160 w 400"/>
              <a:gd name="T95" fmla="*/ 66 h 293"/>
              <a:gd name="T96" fmla="*/ 134 w 400"/>
              <a:gd name="T97" fmla="*/ 6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0" h="293">
                <a:moveTo>
                  <a:pt x="147" y="0"/>
                </a:moveTo>
                <a:cubicBezTo>
                  <a:pt x="66" y="0"/>
                  <a:pt x="0" y="65"/>
                  <a:pt x="0" y="146"/>
                </a:cubicBezTo>
                <a:cubicBezTo>
                  <a:pt x="0" y="227"/>
                  <a:pt x="66" y="293"/>
                  <a:pt x="147" y="293"/>
                </a:cubicBezTo>
                <a:cubicBezTo>
                  <a:pt x="156" y="293"/>
                  <a:pt x="165" y="292"/>
                  <a:pt x="174" y="291"/>
                </a:cubicBezTo>
                <a:cubicBezTo>
                  <a:pt x="182" y="292"/>
                  <a:pt x="191" y="293"/>
                  <a:pt x="200" y="293"/>
                </a:cubicBezTo>
                <a:cubicBezTo>
                  <a:pt x="209" y="293"/>
                  <a:pt x="218" y="292"/>
                  <a:pt x="227" y="291"/>
                </a:cubicBezTo>
                <a:cubicBezTo>
                  <a:pt x="236" y="292"/>
                  <a:pt x="245" y="293"/>
                  <a:pt x="254" y="293"/>
                </a:cubicBezTo>
                <a:cubicBezTo>
                  <a:pt x="335" y="293"/>
                  <a:pt x="400" y="227"/>
                  <a:pt x="400" y="146"/>
                </a:cubicBezTo>
                <a:cubicBezTo>
                  <a:pt x="400" y="65"/>
                  <a:pt x="335" y="0"/>
                  <a:pt x="254" y="0"/>
                </a:cubicBezTo>
                <a:cubicBezTo>
                  <a:pt x="245" y="0"/>
                  <a:pt x="236" y="1"/>
                  <a:pt x="227" y="2"/>
                </a:cubicBezTo>
                <a:cubicBezTo>
                  <a:pt x="218" y="1"/>
                  <a:pt x="209" y="0"/>
                  <a:pt x="200" y="0"/>
                </a:cubicBezTo>
                <a:cubicBezTo>
                  <a:pt x="191" y="0"/>
                  <a:pt x="182" y="1"/>
                  <a:pt x="174" y="2"/>
                </a:cubicBezTo>
                <a:cubicBezTo>
                  <a:pt x="165" y="1"/>
                  <a:pt x="156" y="0"/>
                  <a:pt x="147" y="0"/>
                </a:cubicBezTo>
                <a:close/>
                <a:moveTo>
                  <a:pt x="147" y="26"/>
                </a:moveTo>
                <a:cubicBezTo>
                  <a:pt x="213" y="26"/>
                  <a:pt x="267" y="80"/>
                  <a:pt x="267" y="146"/>
                </a:cubicBezTo>
                <a:cubicBezTo>
                  <a:pt x="267" y="213"/>
                  <a:pt x="213" y="266"/>
                  <a:pt x="147" y="266"/>
                </a:cubicBezTo>
                <a:cubicBezTo>
                  <a:pt x="81" y="266"/>
                  <a:pt x="27" y="213"/>
                  <a:pt x="27" y="146"/>
                </a:cubicBezTo>
                <a:cubicBezTo>
                  <a:pt x="27" y="80"/>
                  <a:pt x="81" y="26"/>
                  <a:pt x="147" y="26"/>
                </a:cubicBezTo>
                <a:close/>
                <a:moveTo>
                  <a:pt x="240" y="33"/>
                </a:moveTo>
                <a:cubicBezTo>
                  <a:pt x="287" y="50"/>
                  <a:pt x="320" y="94"/>
                  <a:pt x="320" y="146"/>
                </a:cubicBezTo>
                <a:cubicBezTo>
                  <a:pt x="320" y="199"/>
                  <a:pt x="287" y="243"/>
                  <a:pt x="240" y="259"/>
                </a:cubicBezTo>
                <a:cubicBezTo>
                  <a:pt x="273" y="232"/>
                  <a:pt x="294" y="192"/>
                  <a:pt x="294" y="146"/>
                </a:cubicBezTo>
                <a:cubicBezTo>
                  <a:pt x="294" y="101"/>
                  <a:pt x="273" y="60"/>
                  <a:pt x="240" y="33"/>
                </a:cubicBezTo>
                <a:close/>
                <a:moveTo>
                  <a:pt x="294" y="33"/>
                </a:moveTo>
                <a:cubicBezTo>
                  <a:pt x="340" y="50"/>
                  <a:pt x="374" y="94"/>
                  <a:pt x="374" y="146"/>
                </a:cubicBezTo>
                <a:cubicBezTo>
                  <a:pt x="374" y="199"/>
                  <a:pt x="340" y="243"/>
                  <a:pt x="294" y="259"/>
                </a:cubicBezTo>
                <a:cubicBezTo>
                  <a:pt x="326" y="232"/>
                  <a:pt x="347" y="192"/>
                  <a:pt x="347" y="146"/>
                </a:cubicBezTo>
                <a:cubicBezTo>
                  <a:pt x="347" y="101"/>
                  <a:pt x="326" y="60"/>
                  <a:pt x="294" y="33"/>
                </a:cubicBezTo>
                <a:close/>
                <a:moveTo>
                  <a:pt x="134" y="66"/>
                </a:moveTo>
                <a:lnTo>
                  <a:pt x="134" y="82"/>
                </a:lnTo>
                <a:cubicBezTo>
                  <a:pt x="118" y="88"/>
                  <a:pt x="107" y="102"/>
                  <a:pt x="107" y="120"/>
                </a:cubicBezTo>
                <a:cubicBezTo>
                  <a:pt x="107" y="142"/>
                  <a:pt x="125" y="160"/>
                  <a:pt x="147" y="160"/>
                </a:cubicBezTo>
                <a:cubicBezTo>
                  <a:pt x="155" y="160"/>
                  <a:pt x="160" y="165"/>
                  <a:pt x="160" y="173"/>
                </a:cubicBezTo>
                <a:cubicBezTo>
                  <a:pt x="160" y="181"/>
                  <a:pt x="155" y="186"/>
                  <a:pt x="147" y="186"/>
                </a:cubicBezTo>
                <a:cubicBezTo>
                  <a:pt x="139" y="186"/>
                  <a:pt x="134" y="181"/>
                  <a:pt x="134" y="173"/>
                </a:cubicBezTo>
                <a:lnTo>
                  <a:pt x="107" y="173"/>
                </a:lnTo>
                <a:cubicBezTo>
                  <a:pt x="107" y="190"/>
                  <a:pt x="118" y="205"/>
                  <a:pt x="134" y="211"/>
                </a:cubicBezTo>
                <a:lnTo>
                  <a:pt x="134" y="226"/>
                </a:lnTo>
                <a:lnTo>
                  <a:pt x="160" y="226"/>
                </a:lnTo>
                <a:lnTo>
                  <a:pt x="160" y="211"/>
                </a:lnTo>
                <a:cubicBezTo>
                  <a:pt x="176" y="205"/>
                  <a:pt x="187" y="190"/>
                  <a:pt x="187" y="173"/>
                </a:cubicBezTo>
                <a:cubicBezTo>
                  <a:pt x="187" y="151"/>
                  <a:pt x="169" y="133"/>
                  <a:pt x="147" y="133"/>
                </a:cubicBezTo>
                <a:cubicBezTo>
                  <a:pt x="139" y="133"/>
                  <a:pt x="134" y="127"/>
                  <a:pt x="134" y="120"/>
                </a:cubicBezTo>
                <a:cubicBezTo>
                  <a:pt x="134" y="112"/>
                  <a:pt x="139" y="106"/>
                  <a:pt x="147" y="106"/>
                </a:cubicBezTo>
                <a:cubicBezTo>
                  <a:pt x="155" y="106"/>
                  <a:pt x="160" y="112"/>
                  <a:pt x="160" y="120"/>
                </a:cubicBezTo>
                <a:lnTo>
                  <a:pt x="187" y="120"/>
                </a:lnTo>
                <a:cubicBezTo>
                  <a:pt x="187" y="102"/>
                  <a:pt x="176" y="88"/>
                  <a:pt x="160" y="82"/>
                </a:cubicBezTo>
                <a:lnTo>
                  <a:pt x="160" y="66"/>
                </a:lnTo>
                <a:lnTo>
                  <a:pt x="134" y="6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29CB4CA8-93D8-236B-E00D-C9487743D5C7}"/>
              </a:ext>
            </a:extLst>
          </p:cNvPr>
          <p:cNvSpPr>
            <a:spLocks noEditPoints="1"/>
          </p:cNvSpPr>
          <p:nvPr/>
        </p:nvSpPr>
        <p:spPr bwMode="auto">
          <a:xfrm>
            <a:off x="1893177" y="4060031"/>
            <a:ext cx="366713" cy="368300"/>
          </a:xfrm>
          <a:custGeom>
            <a:avLst/>
            <a:gdLst>
              <a:gd name="T0" fmla="*/ 160 w 320"/>
              <a:gd name="T1" fmla="*/ 0 h 320"/>
              <a:gd name="T2" fmla="*/ 85 w 320"/>
              <a:gd name="T3" fmla="*/ 55 h 320"/>
              <a:gd name="T4" fmla="*/ 42 w 320"/>
              <a:gd name="T5" fmla="*/ 96 h 320"/>
              <a:gd name="T6" fmla="*/ 0 w 320"/>
              <a:gd name="T7" fmla="*/ 147 h 320"/>
              <a:gd name="T8" fmla="*/ 54 w 320"/>
              <a:gd name="T9" fmla="*/ 200 h 320"/>
              <a:gd name="T10" fmla="*/ 267 w 320"/>
              <a:gd name="T11" fmla="*/ 200 h 320"/>
              <a:gd name="T12" fmla="*/ 320 w 320"/>
              <a:gd name="T13" fmla="*/ 147 h 320"/>
              <a:gd name="T14" fmla="*/ 293 w 320"/>
              <a:gd name="T15" fmla="*/ 103 h 320"/>
              <a:gd name="T16" fmla="*/ 227 w 320"/>
              <a:gd name="T17" fmla="*/ 40 h 320"/>
              <a:gd name="T18" fmla="*/ 160 w 320"/>
              <a:gd name="T19" fmla="*/ 0 h 320"/>
              <a:gd name="T20" fmla="*/ 160 w 320"/>
              <a:gd name="T21" fmla="*/ 27 h 320"/>
              <a:gd name="T22" fmla="*/ 210 w 320"/>
              <a:gd name="T23" fmla="*/ 59 h 320"/>
              <a:gd name="T24" fmla="*/ 213 w 320"/>
              <a:gd name="T25" fmla="*/ 67 h 320"/>
              <a:gd name="T26" fmla="*/ 222 w 320"/>
              <a:gd name="T27" fmla="*/ 67 h 320"/>
              <a:gd name="T28" fmla="*/ 227 w 320"/>
              <a:gd name="T29" fmla="*/ 67 h 320"/>
              <a:gd name="T30" fmla="*/ 267 w 320"/>
              <a:gd name="T31" fmla="*/ 107 h 320"/>
              <a:gd name="T32" fmla="*/ 267 w 320"/>
              <a:gd name="T33" fmla="*/ 110 h 320"/>
              <a:gd name="T34" fmla="*/ 267 w 320"/>
              <a:gd name="T35" fmla="*/ 119 h 320"/>
              <a:gd name="T36" fmla="*/ 276 w 320"/>
              <a:gd name="T37" fmla="*/ 122 h 320"/>
              <a:gd name="T38" fmla="*/ 294 w 320"/>
              <a:gd name="T39" fmla="*/ 147 h 320"/>
              <a:gd name="T40" fmla="*/ 267 w 320"/>
              <a:gd name="T41" fmla="*/ 174 h 320"/>
              <a:gd name="T42" fmla="*/ 200 w 320"/>
              <a:gd name="T43" fmla="*/ 174 h 320"/>
              <a:gd name="T44" fmla="*/ 200 w 320"/>
              <a:gd name="T45" fmla="*/ 134 h 320"/>
              <a:gd name="T46" fmla="*/ 160 w 320"/>
              <a:gd name="T47" fmla="*/ 94 h 320"/>
              <a:gd name="T48" fmla="*/ 120 w 320"/>
              <a:gd name="T49" fmla="*/ 134 h 320"/>
              <a:gd name="T50" fmla="*/ 120 w 320"/>
              <a:gd name="T51" fmla="*/ 174 h 320"/>
              <a:gd name="T52" fmla="*/ 54 w 320"/>
              <a:gd name="T53" fmla="*/ 174 h 320"/>
              <a:gd name="T54" fmla="*/ 27 w 320"/>
              <a:gd name="T55" fmla="*/ 147 h 320"/>
              <a:gd name="T56" fmla="*/ 54 w 320"/>
              <a:gd name="T57" fmla="*/ 120 h 320"/>
              <a:gd name="T58" fmla="*/ 67 w 320"/>
              <a:gd name="T59" fmla="*/ 120 h 320"/>
              <a:gd name="T60" fmla="*/ 67 w 320"/>
              <a:gd name="T61" fmla="*/ 107 h 320"/>
              <a:gd name="T62" fmla="*/ 94 w 320"/>
              <a:gd name="T63" fmla="*/ 80 h 320"/>
              <a:gd name="T64" fmla="*/ 95 w 320"/>
              <a:gd name="T65" fmla="*/ 80 h 320"/>
              <a:gd name="T66" fmla="*/ 106 w 320"/>
              <a:gd name="T67" fmla="*/ 80 h 320"/>
              <a:gd name="T68" fmla="*/ 108 w 320"/>
              <a:gd name="T69" fmla="*/ 70 h 320"/>
              <a:gd name="T70" fmla="*/ 160 w 320"/>
              <a:gd name="T71" fmla="*/ 27 h 320"/>
              <a:gd name="T72" fmla="*/ 160 w 320"/>
              <a:gd name="T73" fmla="*/ 120 h 320"/>
              <a:gd name="T74" fmla="*/ 174 w 320"/>
              <a:gd name="T75" fmla="*/ 134 h 320"/>
              <a:gd name="T76" fmla="*/ 174 w 320"/>
              <a:gd name="T77" fmla="*/ 174 h 320"/>
              <a:gd name="T78" fmla="*/ 147 w 320"/>
              <a:gd name="T79" fmla="*/ 174 h 320"/>
              <a:gd name="T80" fmla="*/ 147 w 320"/>
              <a:gd name="T81" fmla="*/ 134 h 320"/>
              <a:gd name="T82" fmla="*/ 160 w 320"/>
              <a:gd name="T83" fmla="*/ 120 h 320"/>
              <a:gd name="T84" fmla="*/ 94 w 320"/>
              <a:gd name="T85" fmla="*/ 214 h 320"/>
              <a:gd name="T86" fmla="*/ 94 w 320"/>
              <a:gd name="T87" fmla="*/ 240 h 320"/>
              <a:gd name="T88" fmla="*/ 227 w 320"/>
              <a:gd name="T89" fmla="*/ 240 h 320"/>
              <a:gd name="T90" fmla="*/ 227 w 320"/>
              <a:gd name="T91" fmla="*/ 214 h 320"/>
              <a:gd name="T92" fmla="*/ 94 w 320"/>
              <a:gd name="T93" fmla="*/ 214 h 320"/>
              <a:gd name="T94" fmla="*/ 67 w 320"/>
              <a:gd name="T95" fmla="*/ 254 h 320"/>
              <a:gd name="T96" fmla="*/ 67 w 320"/>
              <a:gd name="T97" fmla="*/ 280 h 320"/>
              <a:gd name="T98" fmla="*/ 254 w 320"/>
              <a:gd name="T99" fmla="*/ 280 h 320"/>
              <a:gd name="T100" fmla="*/ 254 w 320"/>
              <a:gd name="T101" fmla="*/ 254 h 320"/>
              <a:gd name="T102" fmla="*/ 67 w 320"/>
              <a:gd name="T103" fmla="*/ 254 h 320"/>
              <a:gd name="T104" fmla="*/ 40 w 320"/>
              <a:gd name="T105" fmla="*/ 294 h 320"/>
              <a:gd name="T106" fmla="*/ 40 w 320"/>
              <a:gd name="T107" fmla="*/ 320 h 320"/>
              <a:gd name="T108" fmla="*/ 280 w 320"/>
              <a:gd name="T109" fmla="*/ 320 h 320"/>
              <a:gd name="T110" fmla="*/ 280 w 320"/>
              <a:gd name="T111" fmla="*/ 294 h 320"/>
              <a:gd name="T112" fmla="*/ 40 w 320"/>
              <a:gd name="T113" fmla="*/ 29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125" y="0"/>
                  <a:pt x="96" y="23"/>
                  <a:pt x="85" y="55"/>
                </a:cubicBezTo>
                <a:cubicBezTo>
                  <a:pt x="64" y="59"/>
                  <a:pt x="47" y="75"/>
                  <a:pt x="42" y="96"/>
                </a:cubicBezTo>
                <a:cubicBezTo>
                  <a:pt x="19" y="101"/>
                  <a:pt x="0" y="122"/>
                  <a:pt x="0" y="147"/>
                </a:cubicBezTo>
                <a:cubicBezTo>
                  <a:pt x="0" y="176"/>
                  <a:pt x="24" y="200"/>
                  <a:pt x="54" y="200"/>
                </a:cubicBezTo>
                <a:lnTo>
                  <a:pt x="267" y="200"/>
                </a:lnTo>
                <a:cubicBezTo>
                  <a:pt x="296" y="200"/>
                  <a:pt x="320" y="176"/>
                  <a:pt x="320" y="147"/>
                </a:cubicBezTo>
                <a:cubicBezTo>
                  <a:pt x="320" y="128"/>
                  <a:pt x="309" y="112"/>
                  <a:pt x="293" y="103"/>
                </a:cubicBezTo>
                <a:cubicBezTo>
                  <a:pt x="291" y="68"/>
                  <a:pt x="262" y="40"/>
                  <a:pt x="227" y="40"/>
                </a:cubicBezTo>
                <a:cubicBezTo>
                  <a:pt x="213" y="17"/>
                  <a:pt x="190" y="0"/>
                  <a:pt x="160" y="0"/>
                </a:cubicBezTo>
                <a:close/>
                <a:moveTo>
                  <a:pt x="160" y="27"/>
                </a:moveTo>
                <a:cubicBezTo>
                  <a:pt x="183" y="27"/>
                  <a:pt x="201" y="39"/>
                  <a:pt x="210" y="59"/>
                </a:cubicBezTo>
                <a:lnTo>
                  <a:pt x="213" y="67"/>
                </a:lnTo>
                <a:lnTo>
                  <a:pt x="222" y="67"/>
                </a:lnTo>
                <a:lnTo>
                  <a:pt x="227" y="67"/>
                </a:lnTo>
                <a:cubicBezTo>
                  <a:pt x="249" y="67"/>
                  <a:pt x="267" y="85"/>
                  <a:pt x="267" y="107"/>
                </a:cubicBezTo>
                <a:lnTo>
                  <a:pt x="267" y="110"/>
                </a:lnTo>
                <a:lnTo>
                  <a:pt x="267" y="119"/>
                </a:lnTo>
                <a:lnTo>
                  <a:pt x="276" y="122"/>
                </a:lnTo>
                <a:cubicBezTo>
                  <a:pt x="287" y="126"/>
                  <a:pt x="294" y="135"/>
                  <a:pt x="294" y="147"/>
                </a:cubicBezTo>
                <a:cubicBezTo>
                  <a:pt x="294" y="163"/>
                  <a:pt x="283" y="174"/>
                  <a:pt x="267" y="174"/>
                </a:cubicBezTo>
                <a:lnTo>
                  <a:pt x="200" y="174"/>
                </a:lnTo>
                <a:lnTo>
                  <a:pt x="200" y="134"/>
                </a:lnTo>
                <a:cubicBezTo>
                  <a:pt x="200" y="112"/>
                  <a:pt x="182" y="94"/>
                  <a:pt x="160" y="94"/>
                </a:cubicBezTo>
                <a:cubicBezTo>
                  <a:pt x="138" y="94"/>
                  <a:pt x="120" y="112"/>
                  <a:pt x="120" y="134"/>
                </a:cubicBezTo>
                <a:lnTo>
                  <a:pt x="120" y="174"/>
                </a:lnTo>
                <a:lnTo>
                  <a:pt x="54" y="174"/>
                </a:lnTo>
                <a:cubicBezTo>
                  <a:pt x="38" y="174"/>
                  <a:pt x="27" y="163"/>
                  <a:pt x="27" y="147"/>
                </a:cubicBezTo>
                <a:cubicBezTo>
                  <a:pt x="27" y="131"/>
                  <a:pt x="38" y="120"/>
                  <a:pt x="54" y="120"/>
                </a:cubicBezTo>
                <a:lnTo>
                  <a:pt x="67" y="120"/>
                </a:lnTo>
                <a:lnTo>
                  <a:pt x="67" y="107"/>
                </a:lnTo>
                <a:cubicBezTo>
                  <a:pt x="67" y="91"/>
                  <a:pt x="78" y="80"/>
                  <a:pt x="94" y="80"/>
                </a:cubicBezTo>
                <a:lnTo>
                  <a:pt x="95" y="80"/>
                </a:lnTo>
                <a:lnTo>
                  <a:pt x="106" y="80"/>
                </a:lnTo>
                <a:lnTo>
                  <a:pt x="108" y="70"/>
                </a:lnTo>
                <a:cubicBezTo>
                  <a:pt x="113" y="45"/>
                  <a:pt x="135" y="27"/>
                  <a:pt x="160" y="27"/>
                </a:cubicBezTo>
                <a:close/>
                <a:moveTo>
                  <a:pt x="160" y="120"/>
                </a:moveTo>
                <a:cubicBezTo>
                  <a:pt x="168" y="120"/>
                  <a:pt x="174" y="126"/>
                  <a:pt x="174" y="134"/>
                </a:cubicBezTo>
                <a:lnTo>
                  <a:pt x="174" y="174"/>
                </a:lnTo>
                <a:lnTo>
                  <a:pt x="147" y="174"/>
                </a:lnTo>
                <a:lnTo>
                  <a:pt x="147" y="134"/>
                </a:lnTo>
                <a:cubicBezTo>
                  <a:pt x="147" y="126"/>
                  <a:pt x="153" y="120"/>
                  <a:pt x="160" y="120"/>
                </a:cubicBezTo>
                <a:close/>
                <a:moveTo>
                  <a:pt x="94" y="214"/>
                </a:moveTo>
                <a:lnTo>
                  <a:pt x="94" y="240"/>
                </a:lnTo>
                <a:lnTo>
                  <a:pt x="227" y="240"/>
                </a:lnTo>
                <a:lnTo>
                  <a:pt x="227" y="214"/>
                </a:lnTo>
                <a:lnTo>
                  <a:pt x="94" y="214"/>
                </a:lnTo>
                <a:close/>
                <a:moveTo>
                  <a:pt x="67" y="254"/>
                </a:moveTo>
                <a:lnTo>
                  <a:pt x="67" y="280"/>
                </a:lnTo>
                <a:lnTo>
                  <a:pt x="254" y="280"/>
                </a:lnTo>
                <a:lnTo>
                  <a:pt x="254" y="254"/>
                </a:lnTo>
                <a:lnTo>
                  <a:pt x="67" y="254"/>
                </a:lnTo>
                <a:close/>
                <a:moveTo>
                  <a:pt x="40" y="294"/>
                </a:moveTo>
                <a:lnTo>
                  <a:pt x="40" y="320"/>
                </a:lnTo>
                <a:lnTo>
                  <a:pt x="280" y="320"/>
                </a:lnTo>
                <a:lnTo>
                  <a:pt x="280" y="294"/>
                </a:lnTo>
                <a:lnTo>
                  <a:pt x="40" y="29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31BBB82E-2CD8-EFCA-177E-9827A066D8FA}"/>
              </a:ext>
            </a:extLst>
          </p:cNvPr>
          <p:cNvSpPr>
            <a:spLocks noEditPoints="1"/>
          </p:cNvSpPr>
          <p:nvPr/>
        </p:nvSpPr>
        <p:spPr bwMode="auto">
          <a:xfrm>
            <a:off x="2886952" y="4045744"/>
            <a:ext cx="396875" cy="396875"/>
          </a:xfrm>
          <a:custGeom>
            <a:avLst/>
            <a:gdLst>
              <a:gd name="T0" fmla="*/ 173 w 347"/>
              <a:gd name="T1" fmla="*/ 0 h 347"/>
              <a:gd name="T2" fmla="*/ 0 w 347"/>
              <a:gd name="T3" fmla="*/ 173 h 347"/>
              <a:gd name="T4" fmla="*/ 173 w 347"/>
              <a:gd name="T5" fmla="*/ 347 h 347"/>
              <a:gd name="T6" fmla="*/ 347 w 347"/>
              <a:gd name="T7" fmla="*/ 173 h 347"/>
              <a:gd name="T8" fmla="*/ 173 w 347"/>
              <a:gd name="T9" fmla="*/ 0 h 347"/>
              <a:gd name="T10" fmla="*/ 158 w 347"/>
              <a:gd name="T11" fmla="*/ 28 h 347"/>
              <a:gd name="T12" fmla="*/ 160 w 347"/>
              <a:gd name="T13" fmla="*/ 28 h 347"/>
              <a:gd name="T14" fmla="*/ 160 w 347"/>
              <a:gd name="T15" fmla="*/ 108 h 347"/>
              <a:gd name="T16" fmla="*/ 107 w 347"/>
              <a:gd name="T17" fmla="*/ 173 h 347"/>
              <a:gd name="T18" fmla="*/ 173 w 347"/>
              <a:gd name="T19" fmla="*/ 240 h 347"/>
              <a:gd name="T20" fmla="*/ 201 w 347"/>
              <a:gd name="T21" fmla="*/ 234 h 347"/>
              <a:gd name="T22" fmla="*/ 260 w 347"/>
              <a:gd name="T23" fmla="*/ 292 h 347"/>
              <a:gd name="T24" fmla="*/ 173 w 347"/>
              <a:gd name="T25" fmla="*/ 320 h 347"/>
              <a:gd name="T26" fmla="*/ 27 w 347"/>
              <a:gd name="T27" fmla="*/ 173 h 347"/>
              <a:gd name="T28" fmla="*/ 158 w 347"/>
              <a:gd name="T29" fmla="*/ 28 h 347"/>
              <a:gd name="T30" fmla="*/ 187 w 347"/>
              <a:gd name="T31" fmla="*/ 28 h 347"/>
              <a:gd name="T32" fmla="*/ 319 w 347"/>
              <a:gd name="T33" fmla="*/ 160 h 347"/>
              <a:gd name="T34" fmla="*/ 239 w 347"/>
              <a:gd name="T35" fmla="*/ 160 h 347"/>
              <a:gd name="T36" fmla="*/ 187 w 347"/>
              <a:gd name="T37" fmla="*/ 108 h 347"/>
              <a:gd name="T38" fmla="*/ 187 w 347"/>
              <a:gd name="T39" fmla="*/ 28 h 347"/>
              <a:gd name="T40" fmla="*/ 173 w 347"/>
              <a:gd name="T41" fmla="*/ 133 h 347"/>
              <a:gd name="T42" fmla="*/ 213 w 347"/>
              <a:gd name="T43" fmla="*/ 173 h 347"/>
              <a:gd name="T44" fmla="*/ 173 w 347"/>
              <a:gd name="T45" fmla="*/ 213 h 347"/>
              <a:gd name="T46" fmla="*/ 133 w 347"/>
              <a:gd name="T47" fmla="*/ 173 h 347"/>
              <a:gd name="T48" fmla="*/ 173 w 347"/>
              <a:gd name="T49" fmla="*/ 133 h 347"/>
              <a:gd name="T50" fmla="*/ 239 w 347"/>
              <a:gd name="T51" fmla="*/ 187 h 347"/>
              <a:gd name="T52" fmla="*/ 319 w 347"/>
              <a:gd name="T53" fmla="*/ 187 h 347"/>
              <a:gd name="T54" fmla="*/ 280 w 347"/>
              <a:gd name="T55" fmla="*/ 274 h 347"/>
              <a:gd name="T56" fmla="*/ 223 w 347"/>
              <a:gd name="T57" fmla="*/ 217 h 347"/>
              <a:gd name="T58" fmla="*/ 239 w 347"/>
              <a:gd name="T59" fmla="*/ 1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47" h="347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7"/>
                  <a:pt x="173" y="347"/>
                </a:cubicBezTo>
                <a:cubicBezTo>
                  <a:pt x="269" y="347"/>
                  <a:pt x="347" y="269"/>
                  <a:pt x="347" y="173"/>
                </a:cubicBezTo>
                <a:cubicBezTo>
                  <a:pt x="347" y="78"/>
                  <a:pt x="269" y="0"/>
                  <a:pt x="173" y="0"/>
                </a:cubicBezTo>
                <a:close/>
                <a:moveTo>
                  <a:pt x="158" y="28"/>
                </a:moveTo>
                <a:cubicBezTo>
                  <a:pt x="159" y="27"/>
                  <a:pt x="159" y="28"/>
                  <a:pt x="160" y="28"/>
                </a:cubicBezTo>
                <a:lnTo>
                  <a:pt x="160" y="108"/>
                </a:lnTo>
                <a:cubicBezTo>
                  <a:pt x="130" y="114"/>
                  <a:pt x="107" y="141"/>
                  <a:pt x="107" y="173"/>
                </a:cubicBezTo>
                <a:cubicBezTo>
                  <a:pt x="107" y="210"/>
                  <a:pt x="137" y="240"/>
                  <a:pt x="173" y="240"/>
                </a:cubicBezTo>
                <a:cubicBezTo>
                  <a:pt x="183" y="240"/>
                  <a:pt x="193" y="238"/>
                  <a:pt x="201" y="234"/>
                </a:cubicBezTo>
                <a:lnTo>
                  <a:pt x="260" y="292"/>
                </a:lnTo>
                <a:cubicBezTo>
                  <a:pt x="235" y="310"/>
                  <a:pt x="206" y="320"/>
                  <a:pt x="173" y="320"/>
                </a:cubicBezTo>
                <a:cubicBezTo>
                  <a:pt x="92" y="320"/>
                  <a:pt x="27" y="254"/>
                  <a:pt x="27" y="173"/>
                </a:cubicBezTo>
                <a:cubicBezTo>
                  <a:pt x="27" y="97"/>
                  <a:pt x="84" y="35"/>
                  <a:pt x="158" y="28"/>
                </a:cubicBezTo>
                <a:close/>
                <a:moveTo>
                  <a:pt x="187" y="28"/>
                </a:moveTo>
                <a:cubicBezTo>
                  <a:pt x="257" y="34"/>
                  <a:pt x="313" y="90"/>
                  <a:pt x="319" y="160"/>
                </a:cubicBezTo>
                <a:lnTo>
                  <a:pt x="239" y="160"/>
                </a:lnTo>
                <a:cubicBezTo>
                  <a:pt x="233" y="134"/>
                  <a:pt x="213" y="113"/>
                  <a:pt x="187" y="108"/>
                </a:cubicBezTo>
                <a:lnTo>
                  <a:pt x="187" y="28"/>
                </a:lnTo>
                <a:close/>
                <a:moveTo>
                  <a:pt x="173" y="133"/>
                </a:moveTo>
                <a:cubicBezTo>
                  <a:pt x="196" y="133"/>
                  <a:pt x="213" y="151"/>
                  <a:pt x="213" y="173"/>
                </a:cubicBezTo>
                <a:cubicBezTo>
                  <a:pt x="213" y="196"/>
                  <a:pt x="196" y="213"/>
                  <a:pt x="173" y="213"/>
                </a:cubicBezTo>
                <a:cubicBezTo>
                  <a:pt x="151" y="213"/>
                  <a:pt x="133" y="196"/>
                  <a:pt x="133" y="173"/>
                </a:cubicBezTo>
                <a:cubicBezTo>
                  <a:pt x="133" y="151"/>
                  <a:pt x="151" y="133"/>
                  <a:pt x="173" y="133"/>
                </a:cubicBezTo>
                <a:close/>
                <a:moveTo>
                  <a:pt x="239" y="187"/>
                </a:moveTo>
                <a:lnTo>
                  <a:pt x="319" y="187"/>
                </a:lnTo>
                <a:cubicBezTo>
                  <a:pt x="316" y="220"/>
                  <a:pt x="302" y="251"/>
                  <a:pt x="280" y="274"/>
                </a:cubicBezTo>
                <a:lnTo>
                  <a:pt x="223" y="217"/>
                </a:lnTo>
                <a:cubicBezTo>
                  <a:pt x="231" y="209"/>
                  <a:pt x="236" y="198"/>
                  <a:pt x="239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8A756055-7920-E76D-F6FE-138038A6C2AB}"/>
              </a:ext>
            </a:extLst>
          </p:cNvPr>
          <p:cNvSpPr>
            <a:spLocks noEditPoints="1"/>
          </p:cNvSpPr>
          <p:nvPr/>
        </p:nvSpPr>
        <p:spPr bwMode="auto">
          <a:xfrm>
            <a:off x="3958515" y="4030663"/>
            <a:ext cx="346075" cy="427037"/>
          </a:xfrm>
          <a:custGeom>
            <a:avLst/>
            <a:gdLst>
              <a:gd name="T0" fmla="*/ 158 w 302"/>
              <a:gd name="T1" fmla="*/ 10 h 372"/>
              <a:gd name="T2" fmla="*/ 78 w 302"/>
              <a:gd name="T3" fmla="*/ 38 h 372"/>
              <a:gd name="T4" fmla="*/ 52 w 302"/>
              <a:gd name="T5" fmla="*/ 50 h 372"/>
              <a:gd name="T6" fmla="*/ 22 w 302"/>
              <a:gd name="T7" fmla="*/ 90 h 372"/>
              <a:gd name="T8" fmla="*/ 0 w 302"/>
              <a:gd name="T9" fmla="*/ 140 h 372"/>
              <a:gd name="T10" fmla="*/ 4 w 302"/>
              <a:gd name="T11" fmla="*/ 157 h 372"/>
              <a:gd name="T12" fmla="*/ 37 w 302"/>
              <a:gd name="T13" fmla="*/ 236 h 372"/>
              <a:gd name="T14" fmla="*/ 108 w 302"/>
              <a:gd name="T15" fmla="*/ 372 h 372"/>
              <a:gd name="T16" fmla="*/ 175 w 302"/>
              <a:gd name="T17" fmla="*/ 232 h 372"/>
              <a:gd name="T18" fmla="*/ 241 w 302"/>
              <a:gd name="T19" fmla="*/ 191 h 372"/>
              <a:gd name="T20" fmla="*/ 275 w 302"/>
              <a:gd name="T21" fmla="*/ 122 h 372"/>
              <a:gd name="T22" fmla="*/ 287 w 302"/>
              <a:gd name="T23" fmla="*/ 50 h 372"/>
              <a:gd name="T24" fmla="*/ 222 w 302"/>
              <a:gd name="T25" fmla="*/ 172 h 372"/>
              <a:gd name="T26" fmla="*/ 144 w 302"/>
              <a:gd name="T27" fmla="*/ 217 h 372"/>
              <a:gd name="T28" fmla="*/ 116 w 302"/>
              <a:gd name="T29" fmla="*/ 240 h 372"/>
              <a:gd name="T30" fmla="*/ 69 w 302"/>
              <a:gd name="T31" fmla="*/ 236 h 372"/>
              <a:gd name="T32" fmla="*/ 96 w 302"/>
              <a:gd name="T33" fmla="*/ 200 h 372"/>
              <a:gd name="T34" fmla="*/ 136 w 302"/>
              <a:gd name="T35" fmla="*/ 179 h 372"/>
              <a:gd name="T36" fmla="*/ 172 w 302"/>
              <a:gd name="T37" fmla="*/ 133 h 372"/>
              <a:gd name="T38" fmla="*/ 141 w 302"/>
              <a:gd name="T39" fmla="*/ 113 h 372"/>
              <a:gd name="T40" fmla="*/ 94 w 302"/>
              <a:gd name="T41" fmla="*/ 111 h 372"/>
              <a:gd name="T42" fmla="*/ 57 w 302"/>
              <a:gd name="T43" fmla="*/ 158 h 372"/>
              <a:gd name="T44" fmla="*/ 68 w 302"/>
              <a:gd name="T45" fmla="*/ 188 h 372"/>
              <a:gd name="T46" fmla="*/ 54 w 302"/>
              <a:gd name="T47" fmla="*/ 202 h 372"/>
              <a:gd name="T48" fmla="*/ 37 w 302"/>
              <a:gd name="T49" fmla="*/ 173 h 372"/>
              <a:gd name="T50" fmla="*/ 27 w 302"/>
              <a:gd name="T51" fmla="*/ 141 h 372"/>
              <a:gd name="T52" fmla="*/ 26 w 302"/>
              <a:gd name="T53" fmla="*/ 140 h 372"/>
              <a:gd name="T54" fmla="*/ 45 w 302"/>
              <a:gd name="T55" fmla="*/ 105 h 372"/>
              <a:gd name="T56" fmla="*/ 69 w 302"/>
              <a:gd name="T57" fmla="*/ 70 h 372"/>
              <a:gd name="T58" fmla="*/ 74 w 302"/>
              <a:gd name="T59" fmla="*/ 68 h 372"/>
              <a:gd name="T60" fmla="*/ 126 w 302"/>
              <a:gd name="T61" fmla="*/ 49 h 372"/>
              <a:gd name="T62" fmla="*/ 194 w 302"/>
              <a:gd name="T63" fmla="*/ 24 h 372"/>
              <a:gd name="T64" fmla="*/ 111 w 302"/>
              <a:gd name="T65" fmla="*/ 134 h 372"/>
              <a:gd name="T66" fmla="*/ 130 w 302"/>
              <a:gd name="T67" fmla="*/ 142 h 372"/>
              <a:gd name="T68" fmla="*/ 90 w 302"/>
              <a:gd name="T69" fmla="*/ 174 h 372"/>
              <a:gd name="T70" fmla="*/ 84 w 302"/>
              <a:gd name="T71" fmla="*/ 158 h 372"/>
              <a:gd name="T72" fmla="*/ 152 w 302"/>
              <a:gd name="T73" fmla="*/ 245 h 372"/>
              <a:gd name="T74" fmla="*/ 108 w 302"/>
              <a:gd name="T75" fmla="*/ 345 h 372"/>
              <a:gd name="T76" fmla="*/ 52 w 302"/>
              <a:gd name="T77" fmla="*/ 262 h 372"/>
              <a:gd name="T78" fmla="*/ 132 w 302"/>
              <a:gd name="T79" fmla="*/ 262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02" h="372">
                <a:moveTo>
                  <a:pt x="181" y="0"/>
                </a:moveTo>
                <a:cubicBezTo>
                  <a:pt x="180" y="1"/>
                  <a:pt x="170" y="6"/>
                  <a:pt x="158" y="10"/>
                </a:cubicBezTo>
                <a:cubicBezTo>
                  <a:pt x="146" y="14"/>
                  <a:pt x="132" y="19"/>
                  <a:pt x="118" y="24"/>
                </a:cubicBezTo>
                <a:cubicBezTo>
                  <a:pt x="103" y="29"/>
                  <a:pt x="89" y="34"/>
                  <a:pt x="78" y="38"/>
                </a:cubicBezTo>
                <a:cubicBezTo>
                  <a:pt x="72" y="40"/>
                  <a:pt x="67" y="42"/>
                  <a:pt x="63" y="44"/>
                </a:cubicBezTo>
                <a:cubicBezTo>
                  <a:pt x="59" y="45"/>
                  <a:pt x="56" y="46"/>
                  <a:pt x="52" y="50"/>
                </a:cubicBezTo>
                <a:cubicBezTo>
                  <a:pt x="47" y="54"/>
                  <a:pt x="44" y="59"/>
                  <a:pt x="39" y="66"/>
                </a:cubicBezTo>
                <a:cubicBezTo>
                  <a:pt x="34" y="73"/>
                  <a:pt x="28" y="81"/>
                  <a:pt x="22" y="90"/>
                </a:cubicBezTo>
                <a:cubicBezTo>
                  <a:pt x="17" y="99"/>
                  <a:pt x="11" y="108"/>
                  <a:pt x="7" y="117"/>
                </a:cubicBezTo>
                <a:cubicBezTo>
                  <a:pt x="3" y="125"/>
                  <a:pt x="0" y="130"/>
                  <a:pt x="0" y="140"/>
                </a:cubicBezTo>
                <a:cubicBezTo>
                  <a:pt x="0" y="144"/>
                  <a:pt x="0" y="145"/>
                  <a:pt x="1" y="147"/>
                </a:cubicBezTo>
                <a:cubicBezTo>
                  <a:pt x="2" y="150"/>
                  <a:pt x="2" y="153"/>
                  <a:pt x="4" y="157"/>
                </a:cubicBezTo>
                <a:cubicBezTo>
                  <a:pt x="6" y="164"/>
                  <a:pt x="9" y="172"/>
                  <a:pt x="12" y="182"/>
                </a:cubicBezTo>
                <a:cubicBezTo>
                  <a:pt x="19" y="199"/>
                  <a:pt x="27" y="219"/>
                  <a:pt x="37" y="236"/>
                </a:cubicBezTo>
                <a:cubicBezTo>
                  <a:pt x="27" y="250"/>
                  <a:pt x="21" y="266"/>
                  <a:pt x="21" y="285"/>
                </a:cubicBezTo>
                <a:cubicBezTo>
                  <a:pt x="21" y="333"/>
                  <a:pt x="60" y="372"/>
                  <a:pt x="108" y="372"/>
                </a:cubicBezTo>
                <a:cubicBezTo>
                  <a:pt x="155" y="372"/>
                  <a:pt x="194" y="333"/>
                  <a:pt x="194" y="285"/>
                </a:cubicBezTo>
                <a:cubicBezTo>
                  <a:pt x="194" y="265"/>
                  <a:pt x="187" y="247"/>
                  <a:pt x="175" y="232"/>
                </a:cubicBezTo>
                <a:cubicBezTo>
                  <a:pt x="179" y="230"/>
                  <a:pt x="185" y="228"/>
                  <a:pt x="191" y="225"/>
                </a:cubicBezTo>
                <a:cubicBezTo>
                  <a:pt x="206" y="218"/>
                  <a:pt x="224" y="208"/>
                  <a:pt x="241" y="191"/>
                </a:cubicBezTo>
                <a:cubicBezTo>
                  <a:pt x="241" y="191"/>
                  <a:pt x="241" y="190"/>
                  <a:pt x="241" y="190"/>
                </a:cubicBezTo>
                <a:cubicBezTo>
                  <a:pt x="259" y="171"/>
                  <a:pt x="267" y="145"/>
                  <a:pt x="275" y="122"/>
                </a:cubicBezTo>
                <a:cubicBezTo>
                  <a:pt x="283" y="99"/>
                  <a:pt x="291" y="80"/>
                  <a:pt x="302" y="72"/>
                </a:cubicBezTo>
                <a:lnTo>
                  <a:pt x="287" y="50"/>
                </a:lnTo>
                <a:cubicBezTo>
                  <a:pt x="266" y="65"/>
                  <a:pt x="257" y="89"/>
                  <a:pt x="249" y="113"/>
                </a:cubicBezTo>
                <a:cubicBezTo>
                  <a:pt x="241" y="136"/>
                  <a:pt x="233" y="159"/>
                  <a:pt x="222" y="172"/>
                </a:cubicBezTo>
                <a:cubicBezTo>
                  <a:pt x="208" y="186"/>
                  <a:pt x="193" y="194"/>
                  <a:pt x="180" y="200"/>
                </a:cubicBezTo>
                <a:cubicBezTo>
                  <a:pt x="166" y="206"/>
                  <a:pt x="154" y="209"/>
                  <a:pt x="144" y="217"/>
                </a:cubicBezTo>
                <a:cubicBezTo>
                  <a:pt x="144" y="217"/>
                  <a:pt x="144" y="217"/>
                  <a:pt x="144" y="217"/>
                </a:cubicBezTo>
                <a:cubicBezTo>
                  <a:pt x="136" y="224"/>
                  <a:pt x="127" y="233"/>
                  <a:pt x="116" y="240"/>
                </a:cubicBezTo>
                <a:cubicBezTo>
                  <a:pt x="106" y="247"/>
                  <a:pt x="96" y="252"/>
                  <a:pt x="88" y="252"/>
                </a:cubicBezTo>
                <a:cubicBezTo>
                  <a:pt x="80" y="252"/>
                  <a:pt x="70" y="244"/>
                  <a:pt x="69" y="236"/>
                </a:cubicBezTo>
                <a:cubicBezTo>
                  <a:pt x="68" y="230"/>
                  <a:pt x="70" y="225"/>
                  <a:pt x="75" y="218"/>
                </a:cubicBezTo>
                <a:cubicBezTo>
                  <a:pt x="80" y="212"/>
                  <a:pt x="88" y="206"/>
                  <a:pt x="96" y="200"/>
                </a:cubicBezTo>
                <a:cubicBezTo>
                  <a:pt x="112" y="190"/>
                  <a:pt x="130" y="183"/>
                  <a:pt x="130" y="183"/>
                </a:cubicBezTo>
                <a:cubicBezTo>
                  <a:pt x="132" y="182"/>
                  <a:pt x="134" y="181"/>
                  <a:pt x="136" y="179"/>
                </a:cubicBezTo>
                <a:cubicBezTo>
                  <a:pt x="136" y="179"/>
                  <a:pt x="143" y="169"/>
                  <a:pt x="151" y="158"/>
                </a:cubicBezTo>
                <a:cubicBezTo>
                  <a:pt x="160" y="147"/>
                  <a:pt x="171" y="134"/>
                  <a:pt x="172" y="133"/>
                </a:cubicBezTo>
                <a:cubicBezTo>
                  <a:pt x="183" y="124"/>
                  <a:pt x="174" y="107"/>
                  <a:pt x="160" y="110"/>
                </a:cubicBezTo>
                <a:cubicBezTo>
                  <a:pt x="160" y="110"/>
                  <a:pt x="151" y="112"/>
                  <a:pt x="141" y="113"/>
                </a:cubicBezTo>
                <a:cubicBezTo>
                  <a:pt x="130" y="113"/>
                  <a:pt x="119" y="111"/>
                  <a:pt x="116" y="107"/>
                </a:cubicBezTo>
                <a:cubicBezTo>
                  <a:pt x="109" y="101"/>
                  <a:pt x="98" y="103"/>
                  <a:pt x="94" y="111"/>
                </a:cubicBezTo>
                <a:cubicBezTo>
                  <a:pt x="94" y="111"/>
                  <a:pt x="80" y="134"/>
                  <a:pt x="65" y="138"/>
                </a:cubicBezTo>
                <a:cubicBezTo>
                  <a:pt x="56" y="140"/>
                  <a:pt x="52" y="151"/>
                  <a:pt x="57" y="158"/>
                </a:cubicBezTo>
                <a:cubicBezTo>
                  <a:pt x="57" y="158"/>
                  <a:pt x="62" y="165"/>
                  <a:pt x="64" y="181"/>
                </a:cubicBezTo>
                <a:cubicBezTo>
                  <a:pt x="64" y="184"/>
                  <a:pt x="66" y="186"/>
                  <a:pt x="68" y="188"/>
                </a:cubicBezTo>
                <a:cubicBezTo>
                  <a:pt x="68" y="188"/>
                  <a:pt x="68" y="189"/>
                  <a:pt x="69" y="189"/>
                </a:cubicBezTo>
                <a:cubicBezTo>
                  <a:pt x="64" y="193"/>
                  <a:pt x="58" y="197"/>
                  <a:pt x="54" y="202"/>
                </a:cubicBezTo>
                <a:cubicBezTo>
                  <a:pt x="53" y="203"/>
                  <a:pt x="52" y="205"/>
                  <a:pt x="51" y="206"/>
                </a:cubicBezTo>
                <a:cubicBezTo>
                  <a:pt x="46" y="195"/>
                  <a:pt x="41" y="184"/>
                  <a:pt x="37" y="173"/>
                </a:cubicBezTo>
                <a:cubicBezTo>
                  <a:pt x="34" y="164"/>
                  <a:pt x="31" y="155"/>
                  <a:pt x="29" y="149"/>
                </a:cubicBezTo>
                <a:cubicBezTo>
                  <a:pt x="28" y="146"/>
                  <a:pt x="27" y="143"/>
                  <a:pt x="27" y="141"/>
                </a:cubicBezTo>
                <a:cubicBezTo>
                  <a:pt x="27" y="141"/>
                  <a:pt x="26" y="140"/>
                  <a:pt x="26" y="140"/>
                </a:cubicBezTo>
                <a:lnTo>
                  <a:pt x="26" y="140"/>
                </a:lnTo>
                <a:cubicBezTo>
                  <a:pt x="27" y="140"/>
                  <a:pt x="28" y="135"/>
                  <a:pt x="31" y="128"/>
                </a:cubicBezTo>
                <a:cubicBezTo>
                  <a:pt x="34" y="121"/>
                  <a:pt x="40" y="113"/>
                  <a:pt x="45" y="105"/>
                </a:cubicBezTo>
                <a:cubicBezTo>
                  <a:pt x="50" y="96"/>
                  <a:pt x="55" y="88"/>
                  <a:pt x="60" y="82"/>
                </a:cubicBezTo>
                <a:cubicBezTo>
                  <a:pt x="65" y="75"/>
                  <a:pt x="69" y="71"/>
                  <a:pt x="69" y="70"/>
                </a:cubicBezTo>
                <a:cubicBezTo>
                  <a:pt x="69" y="70"/>
                  <a:pt x="70" y="70"/>
                  <a:pt x="70" y="70"/>
                </a:cubicBezTo>
                <a:cubicBezTo>
                  <a:pt x="71" y="70"/>
                  <a:pt x="72" y="69"/>
                  <a:pt x="74" y="68"/>
                </a:cubicBezTo>
                <a:cubicBezTo>
                  <a:pt x="77" y="67"/>
                  <a:pt x="82" y="65"/>
                  <a:pt x="87" y="63"/>
                </a:cubicBezTo>
                <a:cubicBezTo>
                  <a:pt x="98" y="59"/>
                  <a:pt x="112" y="54"/>
                  <a:pt x="126" y="49"/>
                </a:cubicBezTo>
                <a:cubicBezTo>
                  <a:pt x="140" y="44"/>
                  <a:pt x="155" y="39"/>
                  <a:pt x="167" y="35"/>
                </a:cubicBezTo>
                <a:cubicBezTo>
                  <a:pt x="179" y="31"/>
                  <a:pt x="188" y="27"/>
                  <a:pt x="194" y="24"/>
                </a:cubicBezTo>
                <a:lnTo>
                  <a:pt x="181" y="0"/>
                </a:lnTo>
                <a:close/>
                <a:moveTo>
                  <a:pt x="111" y="134"/>
                </a:moveTo>
                <a:cubicBezTo>
                  <a:pt x="118" y="137"/>
                  <a:pt x="125" y="139"/>
                  <a:pt x="132" y="139"/>
                </a:cubicBezTo>
                <a:cubicBezTo>
                  <a:pt x="132" y="140"/>
                  <a:pt x="131" y="141"/>
                  <a:pt x="130" y="142"/>
                </a:cubicBezTo>
                <a:cubicBezTo>
                  <a:pt x="123" y="151"/>
                  <a:pt x="117" y="158"/>
                  <a:pt x="116" y="160"/>
                </a:cubicBezTo>
                <a:cubicBezTo>
                  <a:pt x="113" y="161"/>
                  <a:pt x="102" y="167"/>
                  <a:pt x="90" y="174"/>
                </a:cubicBezTo>
                <a:cubicBezTo>
                  <a:pt x="89" y="173"/>
                  <a:pt x="89" y="172"/>
                  <a:pt x="89" y="172"/>
                </a:cubicBezTo>
                <a:cubicBezTo>
                  <a:pt x="87" y="164"/>
                  <a:pt x="86" y="162"/>
                  <a:pt x="84" y="158"/>
                </a:cubicBezTo>
                <a:cubicBezTo>
                  <a:pt x="99" y="150"/>
                  <a:pt x="106" y="142"/>
                  <a:pt x="111" y="134"/>
                </a:cubicBezTo>
                <a:close/>
                <a:moveTo>
                  <a:pt x="152" y="245"/>
                </a:moveTo>
                <a:cubicBezTo>
                  <a:pt x="162" y="256"/>
                  <a:pt x="168" y="270"/>
                  <a:pt x="168" y="285"/>
                </a:cubicBezTo>
                <a:cubicBezTo>
                  <a:pt x="168" y="318"/>
                  <a:pt x="140" y="345"/>
                  <a:pt x="108" y="345"/>
                </a:cubicBezTo>
                <a:cubicBezTo>
                  <a:pt x="75" y="345"/>
                  <a:pt x="48" y="318"/>
                  <a:pt x="48" y="285"/>
                </a:cubicBezTo>
                <a:cubicBezTo>
                  <a:pt x="48" y="277"/>
                  <a:pt x="49" y="269"/>
                  <a:pt x="52" y="262"/>
                </a:cubicBezTo>
                <a:cubicBezTo>
                  <a:pt x="61" y="273"/>
                  <a:pt x="74" y="279"/>
                  <a:pt x="88" y="279"/>
                </a:cubicBezTo>
                <a:cubicBezTo>
                  <a:pt x="105" y="279"/>
                  <a:pt x="120" y="270"/>
                  <a:pt x="132" y="262"/>
                </a:cubicBezTo>
                <a:cubicBezTo>
                  <a:pt x="140" y="256"/>
                  <a:pt x="146" y="250"/>
                  <a:pt x="152" y="2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B7371F0B-C616-8007-670D-8B5950AC4F6C}"/>
              </a:ext>
            </a:extLst>
          </p:cNvPr>
          <p:cNvSpPr>
            <a:spLocks noEditPoints="1"/>
          </p:cNvSpPr>
          <p:nvPr/>
        </p:nvSpPr>
        <p:spPr bwMode="auto">
          <a:xfrm>
            <a:off x="4934830" y="4060031"/>
            <a:ext cx="368300" cy="368300"/>
          </a:xfrm>
          <a:custGeom>
            <a:avLst/>
            <a:gdLst>
              <a:gd name="T0" fmla="*/ 160 w 320"/>
              <a:gd name="T1" fmla="*/ 0 h 320"/>
              <a:gd name="T2" fmla="*/ 28 w 320"/>
              <a:gd name="T3" fmla="*/ 130 h 320"/>
              <a:gd name="T4" fmla="*/ 0 w 320"/>
              <a:gd name="T5" fmla="*/ 174 h 320"/>
              <a:gd name="T6" fmla="*/ 32 w 320"/>
              <a:gd name="T7" fmla="*/ 220 h 320"/>
              <a:gd name="T8" fmla="*/ 160 w 320"/>
              <a:gd name="T9" fmla="*/ 320 h 320"/>
              <a:gd name="T10" fmla="*/ 289 w 320"/>
              <a:gd name="T11" fmla="*/ 220 h 320"/>
              <a:gd name="T12" fmla="*/ 320 w 320"/>
              <a:gd name="T13" fmla="*/ 174 h 320"/>
              <a:gd name="T14" fmla="*/ 293 w 320"/>
              <a:gd name="T15" fmla="*/ 130 h 320"/>
              <a:gd name="T16" fmla="*/ 160 w 320"/>
              <a:gd name="T17" fmla="*/ 0 h 320"/>
              <a:gd name="T18" fmla="*/ 160 w 320"/>
              <a:gd name="T19" fmla="*/ 27 h 320"/>
              <a:gd name="T20" fmla="*/ 267 w 320"/>
              <a:gd name="T21" fmla="*/ 134 h 320"/>
              <a:gd name="T22" fmla="*/ 267 w 320"/>
              <a:gd name="T23" fmla="*/ 136 h 320"/>
              <a:gd name="T24" fmla="*/ 267 w 320"/>
              <a:gd name="T25" fmla="*/ 146 h 320"/>
              <a:gd name="T26" fmla="*/ 276 w 320"/>
              <a:gd name="T27" fmla="*/ 149 h 320"/>
              <a:gd name="T28" fmla="*/ 294 w 320"/>
              <a:gd name="T29" fmla="*/ 174 h 320"/>
              <a:gd name="T30" fmla="*/ 274 w 320"/>
              <a:gd name="T31" fmla="*/ 200 h 320"/>
              <a:gd name="T32" fmla="*/ 266 w 320"/>
              <a:gd name="T33" fmla="*/ 202 h 320"/>
              <a:gd name="T34" fmla="*/ 265 w 320"/>
              <a:gd name="T35" fmla="*/ 210 h 320"/>
              <a:gd name="T36" fmla="*/ 160 w 320"/>
              <a:gd name="T37" fmla="*/ 294 h 320"/>
              <a:gd name="T38" fmla="*/ 56 w 320"/>
              <a:gd name="T39" fmla="*/ 210 h 320"/>
              <a:gd name="T40" fmla="*/ 55 w 320"/>
              <a:gd name="T41" fmla="*/ 202 h 320"/>
              <a:gd name="T42" fmla="*/ 47 w 320"/>
              <a:gd name="T43" fmla="*/ 200 h 320"/>
              <a:gd name="T44" fmla="*/ 27 w 320"/>
              <a:gd name="T45" fmla="*/ 174 h 320"/>
              <a:gd name="T46" fmla="*/ 45 w 320"/>
              <a:gd name="T47" fmla="*/ 149 h 320"/>
              <a:gd name="T48" fmla="*/ 54 w 320"/>
              <a:gd name="T49" fmla="*/ 146 h 320"/>
              <a:gd name="T50" fmla="*/ 54 w 320"/>
              <a:gd name="T51" fmla="*/ 136 h 320"/>
              <a:gd name="T52" fmla="*/ 54 w 320"/>
              <a:gd name="T53" fmla="*/ 134 h 320"/>
              <a:gd name="T54" fmla="*/ 160 w 320"/>
              <a:gd name="T55" fmla="*/ 27 h 320"/>
              <a:gd name="T56" fmla="*/ 231 w 320"/>
              <a:gd name="T57" fmla="*/ 111 h 320"/>
              <a:gd name="T58" fmla="*/ 147 w 320"/>
              <a:gd name="T59" fmla="*/ 195 h 320"/>
              <a:gd name="T60" fmla="*/ 103 w 320"/>
              <a:gd name="T61" fmla="*/ 151 h 320"/>
              <a:gd name="T62" fmla="*/ 84 w 320"/>
              <a:gd name="T63" fmla="*/ 170 h 320"/>
              <a:gd name="T64" fmla="*/ 137 w 320"/>
              <a:gd name="T65" fmla="*/ 223 h 320"/>
              <a:gd name="T66" fmla="*/ 147 w 320"/>
              <a:gd name="T67" fmla="*/ 232 h 320"/>
              <a:gd name="T68" fmla="*/ 157 w 320"/>
              <a:gd name="T69" fmla="*/ 223 h 320"/>
              <a:gd name="T70" fmla="*/ 250 w 320"/>
              <a:gd name="T71" fmla="*/ 130 h 320"/>
              <a:gd name="T72" fmla="*/ 231 w 320"/>
              <a:gd name="T73" fmla="*/ 111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88" y="0"/>
                  <a:pt x="30" y="58"/>
                  <a:pt x="28" y="130"/>
                </a:cubicBezTo>
                <a:cubicBezTo>
                  <a:pt x="12" y="139"/>
                  <a:pt x="0" y="155"/>
                  <a:pt x="0" y="174"/>
                </a:cubicBezTo>
                <a:cubicBezTo>
                  <a:pt x="0" y="195"/>
                  <a:pt x="14" y="211"/>
                  <a:pt x="32" y="220"/>
                </a:cubicBezTo>
                <a:cubicBezTo>
                  <a:pt x="47" y="277"/>
                  <a:pt x="98" y="320"/>
                  <a:pt x="160" y="320"/>
                </a:cubicBezTo>
                <a:cubicBezTo>
                  <a:pt x="222" y="320"/>
                  <a:pt x="274" y="277"/>
                  <a:pt x="289" y="220"/>
                </a:cubicBezTo>
                <a:cubicBezTo>
                  <a:pt x="307" y="211"/>
                  <a:pt x="320" y="195"/>
                  <a:pt x="320" y="174"/>
                </a:cubicBezTo>
                <a:cubicBezTo>
                  <a:pt x="320" y="155"/>
                  <a:pt x="309" y="139"/>
                  <a:pt x="293" y="130"/>
                </a:cubicBezTo>
                <a:cubicBezTo>
                  <a:pt x="291" y="58"/>
                  <a:pt x="233" y="0"/>
                  <a:pt x="160" y="0"/>
                </a:cubicBezTo>
                <a:close/>
                <a:moveTo>
                  <a:pt x="160" y="27"/>
                </a:moveTo>
                <a:cubicBezTo>
                  <a:pt x="220" y="27"/>
                  <a:pt x="267" y="74"/>
                  <a:pt x="267" y="134"/>
                </a:cubicBezTo>
                <a:lnTo>
                  <a:pt x="267" y="136"/>
                </a:lnTo>
                <a:lnTo>
                  <a:pt x="267" y="146"/>
                </a:lnTo>
                <a:lnTo>
                  <a:pt x="276" y="149"/>
                </a:lnTo>
                <a:cubicBezTo>
                  <a:pt x="287" y="153"/>
                  <a:pt x="294" y="162"/>
                  <a:pt x="294" y="174"/>
                </a:cubicBezTo>
                <a:cubicBezTo>
                  <a:pt x="294" y="187"/>
                  <a:pt x="286" y="196"/>
                  <a:pt x="274" y="200"/>
                </a:cubicBezTo>
                <a:lnTo>
                  <a:pt x="266" y="202"/>
                </a:lnTo>
                <a:lnTo>
                  <a:pt x="265" y="210"/>
                </a:lnTo>
                <a:cubicBezTo>
                  <a:pt x="254" y="257"/>
                  <a:pt x="211" y="294"/>
                  <a:pt x="160" y="294"/>
                </a:cubicBezTo>
                <a:cubicBezTo>
                  <a:pt x="109" y="294"/>
                  <a:pt x="67" y="257"/>
                  <a:pt x="56" y="210"/>
                </a:cubicBezTo>
                <a:lnTo>
                  <a:pt x="55" y="202"/>
                </a:lnTo>
                <a:lnTo>
                  <a:pt x="47" y="200"/>
                </a:lnTo>
                <a:cubicBezTo>
                  <a:pt x="35" y="196"/>
                  <a:pt x="27" y="187"/>
                  <a:pt x="27" y="174"/>
                </a:cubicBezTo>
                <a:cubicBezTo>
                  <a:pt x="27" y="162"/>
                  <a:pt x="34" y="153"/>
                  <a:pt x="45" y="149"/>
                </a:cubicBezTo>
                <a:lnTo>
                  <a:pt x="54" y="146"/>
                </a:lnTo>
                <a:lnTo>
                  <a:pt x="54" y="136"/>
                </a:lnTo>
                <a:lnTo>
                  <a:pt x="54" y="134"/>
                </a:lnTo>
                <a:cubicBezTo>
                  <a:pt x="54" y="74"/>
                  <a:pt x="101" y="27"/>
                  <a:pt x="160" y="27"/>
                </a:cubicBezTo>
                <a:close/>
                <a:moveTo>
                  <a:pt x="231" y="111"/>
                </a:moveTo>
                <a:lnTo>
                  <a:pt x="147" y="195"/>
                </a:lnTo>
                <a:lnTo>
                  <a:pt x="103" y="151"/>
                </a:lnTo>
                <a:lnTo>
                  <a:pt x="84" y="170"/>
                </a:lnTo>
                <a:lnTo>
                  <a:pt x="137" y="223"/>
                </a:lnTo>
                <a:lnTo>
                  <a:pt x="147" y="232"/>
                </a:lnTo>
                <a:lnTo>
                  <a:pt x="157" y="223"/>
                </a:lnTo>
                <a:lnTo>
                  <a:pt x="250" y="130"/>
                </a:lnTo>
                <a:lnTo>
                  <a:pt x="231" y="11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EFAE87F9-CC4F-6AB5-C184-7C840AE3C562}"/>
              </a:ext>
            </a:extLst>
          </p:cNvPr>
          <p:cNvSpPr>
            <a:spLocks noEditPoints="1"/>
          </p:cNvSpPr>
          <p:nvPr/>
        </p:nvSpPr>
        <p:spPr bwMode="auto">
          <a:xfrm>
            <a:off x="5884153" y="4091781"/>
            <a:ext cx="490538" cy="304800"/>
          </a:xfrm>
          <a:custGeom>
            <a:avLst/>
            <a:gdLst>
              <a:gd name="T0" fmla="*/ 157 w 427"/>
              <a:gd name="T1" fmla="*/ 9 h 267"/>
              <a:gd name="T2" fmla="*/ 133 w 427"/>
              <a:gd name="T3" fmla="*/ 78 h 267"/>
              <a:gd name="T4" fmla="*/ 103 w 427"/>
              <a:gd name="T5" fmla="*/ 80 h 267"/>
              <a:gd name="T6" fmla="*/ 90 w 427"/>
              <a:gd name="T7" fmla="*/ 89 h 267"/>
              <a:gd name="T8" fmla="*/ 67 w 427"/>
              <a:gd name="T9" fmla="*/ 158 h 267"/>
              <a:gd name="T10" fmla="*/ 36 w 427"/>
              <a:gd name="T11" fmla="*/ 160 h 267"/>
              <a:gd name="T12" fmla="*/ 23 w 427"/>
              <a:gd name="T13" fmla="*/ 169 h 267"/>
              <a:gd name="T14" fmla="*/ 0 w 427"/>
              <a:gd name="T15" fmla="*/ 238 h 267"/>
              <a:gd name="T16" fmla="*/ 0 w 427"/>
              <a:gd name="T17" fmla="*/ 253 h 267"/>
              <a:gd name="T18" fmla="*/ 13 w 427"/>
              <a:gd name="T19" fmla="*/ 267 h 267"/>
              <a:gd name="T20" fmla="*/ 280 w 427"/>
              <a:gd name="T21" fmla="*/ 267 h 267"/>
              <a:gd name="T22" fmla="*/ 413 w 427"/>
              <a:gd name="T23" fmla="*/ 267 h 267"/>
              <a:gd name="T24" fmla="*/ 427 w 427"/>
              <a:gd name="T25" fmla="*/ 253 h 267"/>
              <a:gd name="T26" fmla="*/ 427 w 427"/>
              <a:gd name="T27" fmla="*/ 238 h 267"/>
              <a:gd name="T28" fmla="*/ 403 w 427"/>
              <a:gd name="T29" fmla="*/ 169 h 267"/>
              <a:gd name="T30" fmla="*/ 391 w 427"/>
              <a:gd name="T31" fmla="*/ 160 h 267"/>
              <a:gd name="T32" fmla="*/ 360 w 427"/>
              <a:gd name="T33" fmla="*/ 158 h 267"/>
              <a:gd name="T34" fmla="*/ 337 w 427"/>
              <a:gd name="T35" fmla="*/ 89 h 267"/>
              <a:gd name="T36" fmla="*/ 324 w 427"/>
              <a:gd name="T37" fmla="*/ 80 h 267"/>
              <a:gd name="T38" fmla="*/ 293 w 427"/>
              <a:gd name="T39" fmla="*/ 78 h 267"/>
              <a:gd name="T40" fmla="*/ 270 w 427"/>
              <a:gd name="T41" fmla="*/ 9 h 267"/>
              <a:gd name="T42" fmla="*/ 258 w 427"/>
              <a:gd name="T43" fmla="*/ 0 h 267"/>
              <a:gd name="T44" fmla="*/ 160 w 427"/>
              <a:gd name="T45" fmla="*/ 0 h 267"/>
              <a:gd name="T46" fmla="*/ 248 w 427"/>
              <a:gd name="T47" fmla="*/ 27 h 267"/>
              <a:gd name="T48" fmla="*/ 226 w 427"/>
              <a:gd name="T49" fmla="*/ 80 h 267"/>
              <a:gd name="T50" fmla="*/ 191 w 427"/>
              <a:gd name="T51" fmla="*/ 80 h 267"/>
              <a:gd name="T52" fmla="*/ 179 w 427"/>
              <a:gd name="T53" fmla="*/ 27 h 267"/>
              <a:gd name="T54" fmla="*/ 133 w 427"/>
              <a:gd name="T55" fmla="*/ 107 h 267"/>
              <a:gd name="T56" fmla="*/ 200 w 427"/>
              <a:gd name="T57" fmla="*/ 160 h 267"/>
              <a:gd name="T58" fmla="*/ 134 w 427"/>
              <a:gd name="T59" fmla="*/ 160 h 267"/>
              <a:gd name="T60" fmla="*/ 94 w 427"/>
              <a:gd name="T61" fmla="*/ 160 h 267"/>
              <a:gd name="T62" fmla="*/ 209 w 427"/>
              <a:gd name="T63" fmla="*/ 107 h 267"/>
              <a:gd name="T64" fmla="*/ 213 w 427"/>
              <a:gd name="T65" fmla="*/ 119 h 267"/>
              <a:gd name="T66" fmla="*/ 245 w 427"/>
              <a:gd name="T67" fmla="*/ 107 h 267"/>
              <a:gd name="T68" fmla="*/ 293 w 427"/>
              <a:gd name="T69" fmla="*/ 107 h 267"/>
              <a:gd name="T70" fmla="*/ 333 w 427"/>
              <a:gd name="T71" fmla="*/ 160 h 267"/>
              <a:gd name="T72" fmla="*/ 227 w 427"/>
              <a:gd name="T73" fmla="*/ 160 h 267"/>
              <a:gd name="T74" fmla="*/ 45 w 427"/>
              <a:gd name="T75" fmla="*/ 187 h 267"/>
              <a:gd name="T76" fmla="*/ 115 w 427"/>
              <a:gd name="T77" fmla="*/ 187 h 267"/>
              <a:gd name="T78" fmla="*/ 27 w 427"/>
              <a:gd name="T79" fmla="*/ 240 h 267"/>
              <a:gd name="T80" fmla="*/ 143 w 427"/>
              <a:gd name="T81" fmla="*/ 187 h 267"/>
              <a:gd name="T82" fmla="*/ 147 w 427"/>
              <a:gd name="T83" fmla="*/ 199 h 267"/>
              <a:gd name="T84" fmla="*/ 179 w 427"/>
              <a:gd name="T85" fmla="*/ 187 h 267"/>
              <a:gd name="T86" fmla="*/ 227 w 427"/>
              <a:gd name="T87" fmla="*/ 187 h 267"/>
              <a:gd name="T88" fmla="*/ 266 w 427"/>
              <a:gd name="T89" fmla="*/ 240 h 267"/>
              <a:gd name="T90" fmla="*/ 179 w 427"/>
              <a:gd name="T91" fmla="*/ 187 h 267"/>
              <a:gd name="T92" fmla="*/ 284 w 427"/>
              <a:gd name="T93" fmla="*/ 187 h 267"/>
              <a:gd name="T94" fmla="*/ 276 w 427"/>
              <a:gd name="T95" fmla="*/ 187 h 267"/>
              <a:gd name="T96" fmla="*/ 347 w 427"/>
              <a:gd name="T97" fmla="*/ 187 h 267"/>
              <a:gd name="T98" fmla="*/ 400 w 427"/>
              <a:gd name="T99" fmla="*/ 240 h 267"/>
              <a:gd name="T100" fmla="*/ 312 w 427"/>
              <a:gd name="T101" fmla="*/ 18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27" h="267">
                <a:moveTo>
                  <a:pt x="160" y="0"/>
                </a:moveTo>
                <a:lnTo>
                  <a:pt x="157" y="9"/>
                </a:lnTo>
                <a:lnTo>
                  <a:pt x="134" y="76"/>
                </a:lnTo>
                <a:lnTo>
                  <a:pt x="133" y="78"/>
                </a:lnTo>
                <a:lnTo>
                  <a:pt x="133" y="80"/>
                </a:lnTo>
                <a:lnTo>
                  <a:pt x="103" y="80"/>
                </a:lnTo>
                <a:lnTo>
                  <a:pt x="93" y="80"/>
                </a:lnTo>
                <a:lnTo>
                  <a:pt x="90" y="89"/>
                </a:lnTo>
                <a:lnTo>
                  <a:pt x="68" y="156"/>
                </a:lnTo>
                <a:lnTo>
                  <a:pt x="67" y="158"/>
                </a:lnTo>
                <a:lnTo>
                  <a:pt x="67" y="160"/>
                </a:lnTo>
                <a:lnTo>
                  <a:pt x="36" y="160"/>
                </a:lnTo>
                <a:lnTo>
                  <a:pt x="26" y="160"/>
                </a:lnTo>
                <a:lnTo>
                  <a:pt x="23" y="169"/>
                </a:lnTo>
                <a:lnTo>
                  <a:pt x="1" y="236"/>
                </a:lnTo>
                <a:lnTo>
                  <a:pt x="0" y="238"/>
                </a:lnTo>
                <a:lnTo>
                  <a:pt x="0" y="240"/>
                </a:lnTo>
                <a:lnTo>
                  <a:pt x="0" y="253"/>
                </a:lnTo>
                <a:lnTo>
                  <a:pt x="0" y="267"/>
                </a:lnTo>
                <a:lnTo>
                  <a:pt x="13" y="267"/>
                </a:lnTo>
                <a:lnTo>
                  <a:pt x="147" y="267"/>
                </a:lnTo>
                <a:lnTo>
                  <a:pt x="280" y="267"/>
                </a:lnTo>
                <a:lnTo>
                  <a:pt x="293" y="267"/>
                </a:lnTo>
                <a:lnTo>
                  <a:pt x="413" y="267"/>
                </a:lnTo>
                <a:lnTo>
                  <a:pt x="427" y="267"/>
                </a:lnTo>
                <a:lnTo>
                  <a:pt x="427" y="253"/>
                </a:lnTo>
                <a:lnTo>
                  <a:pt x="427" y="240"/>
                </a:lnTo>
                <a:lnTo>
                  <a:pt x="427" y="238"/>
                </a:lnTo>
                <a:lnTo>
                  <a:pt x="426" y="236"/>
                </a:lnTo>
                <a:lnTo>
                  <a:pt x="403" y="169"/>
                </a:lnTo>
                <a:lnTo>
                  <a:pt x="400" y="160"/>
                </a:lnTo>
                <a:lnTo>
                  <a:pt x="391" y="160"/>
                </a:lnTo>
                <a:lnTo>
                  <a:pt x="360" y="160"/>
                </a:lnTo>
                <a:lnTo>
                  <a:pt x="360" y="158"/>
                </a:lnTo>
                <a:lnTo>
                  <a:pt x="359" y="156"/>
                </a:lnTo>
                <a:lnTo>
                  <a:pt x="337" y="89"/>
                </a:lnTo>
                <a:lnTo>
                  <a:pt x="334" y="80"/>
                </a:lnTo>
                <a:lnTo>
                  <a:pt x="324" y="80"/>
                </a:lnTo>
                <a:lnTo>
                  <a:pt x="293" y="80"/>
                </a:lnTo>
                <a:lnTo>
                  <a:pt x="293" y="78"/>
                </a:lnTo>
                <a:lnTo>
                  <a:pt x="293" y="76"/>
                </a:lnTo>
                <a:lnTo>
                  <a:pt x="270" y="9"/>
                </a:lnTo>
                <a:lnTo>
                  <a:pt x="267" y="0"/>
                </a:lnTo>
                <a:lnTo>
                  <a:pt x="258" y="0"/>
                </a:lnTo>
                <a:lnTo>
                  <a:pt x="169" y="0"/>
                </a:lnTo>
                <a:lnTo>
                  <a:pt x="160" y="0"/>
                </a:lnTo>
                <a:close/>
                <a:moveTo>
                  <a:pt x="179" y="27"/>
                </a:moveTo>
                <a:lnTo>
                  <a:pt x="248" y="27"/>
                </a:lnTo>
                <a:lnTo>
                  <a:pt x="266" y="80"/>
                </a:lnTo>
                <a:lnTo>
                  <a:pt x="226" y="80"/>
                </a:lnTo>
                <a:lnTo>
                  <a:pt x="200" y="80"/>
                </a:lnTo>
                <a:lnTo>
                  <a:pt x="191" y="80"/>
                </a:lnTo>
                <a:lnTo>
                  <a:pt x="160" y="80"/>
                </a:lnTo>
                <a:lnTo>
                  <a:pt x="179" y="27"/>
                </a:lnTo>
                <a:close/>
                <a:moveTo>
                  <a:pt x="112" y="107"/>
                </a:moveTo>
                <a:lnTo>
                  <a:pt x="133" y="107"/>
                </a:lnTo>
                <a:lnTo>
                  <a:pt x="181" y="107"/>
                </a:lnTo>
                <a:lnTo>
                  <a:pt x="200" y="160"/>
                </a:lnTo>
                <a:lnTo>
                  <a:pt x="160" y="160"/>
                </a:lnTo>
                <a:lnTo>
                  <a:pt x="134" y="160"/>
                </a:lnTo>
                <a:lnTo>
                  <a:pt x="124" y="160"/>
                </a:lnTo>
                <a:lnTo>
                  <a:pt x="94" y="160"/>
                </a:lnTo>
                <a:lnTo>
                  <a:pt x="112" y="107"/>
                </a:lnTo>
                <a:close/>
                <a:moveTo>
                  <a:pt x="209" y="107"/>
                </a:moveTo>
                <a:lnTo>
                  <a:pt x="218" y="107"/>
                </a:lnTo>
                <a:lnTo>
                  <a:pt x="213" y="119"/>
                </a:lnTo>
                <a:lnTo>
                  <a:pt x="209" y="107"/>
                </a:lnTo>
                <a:close/>
                <a:moveTo>
                  <a:pt x="245" y="107"/>
                </a:moveTo>
                <a:lnTo>
                  <a:pt x="280" y="107"/>
                </a:lnTo>
                <a:lnTo>
                  <a:pt x="293" y="107"/>
                </a:lnTo>
                <a:lnTo>
                  <a:pt x="315" y="107"/>
                </a:lnTo>
                <a:lnTo>
                  <a:pt x="333" y="160"/>
                </a:lnTo>
                <a:lnTo>
                  <a:pt x="258" y="160"/>
                </a:lnTo>
                <a:lnTo>
                  <a:pt x="227" y="160"/>
                </a:lnTo>
                <a:lnTo>
                  <a:pt x="245" y="107"/>
                </a:lnTo>
                <a:close/>
                <a:moveTo>
                  <a:pt x="45" y="187"/>
                </a:moveTo>
                <a:lnTo>
                  <a:pt x="67" y="187"/>
                </a:lnTo>
                <a:lnTo>
                  <a:pt x="115" y="187"/>
                </a:lnTo>
                <a:lnTo>
                  <a:pt x="133" y="240"/>
                </a:lnTo>
                <a:lnTo>
                  <a:pt x="27" y="240"/>
                </a:lnTo>
                <a:lnTo>
                  <a:pt x="45" y="187"/>
                </a:lnTo>
                <a:close/>
                <a:moveTo>
                  <a:pt x="143" y="187"/>
                </a:moveTo>
                <a:lnTo>
                  <a:pt x="151" y="187"/>
                </a:lnTo>
                <a:lnTo>
                  <a:pt x="147" y="199"/>
                </a:lnTo>
                <a:lnTo>
                  <a:pt x="143" y="187"/>
                </a:lnTo>
                <a:close/>
                <a:moveTo>
                  <a:pt x="179" y="187"/>
                </a:moveTo>
                <a:lnTo>
                  <a:pt x="213" y="187"/>
                </a:lnTo>
                <a:lnTo>
                  <a:pt x="227" y="187"/>
                </a:lnTo>
                <a:lnTo>
                  <a:pt x="248" y="187"/>
                </a:lnTo>
                <a:lnTo>
                  <a:pt x="266" y="240"/>
                </a:lnTo>
                <a:lnTo>
                  <a:pt x="160" y="240"/>
                </a:lnTo>
                <a:lnTo>
                  <a:pt x="179" y="187"/>
                </a:lnTo>
                <a:close/>
                <a:moveTo>
                  <a:pt x="276" y="187"/>
                </a:moveTo>
                <a:lnTo>
                  <a:pt x="284" y="187"/>
                </a:lnTo>
                <a:lnTo>
                  <a:pt x="280" y="199"/>
                </a:lnTo>
                <a:lnTo>
                  <a:pt x="276" y="187"/>
                </a:lnTo>
                <a:close/>
                <a:moveTo>
                  <a:pt x="312" y="187"/>
                </a:moveTo>
                <a:lnTo>
                  <a:pt x="347" y="187"/>
                </a:lnTo>
                <a:lnTo>
                  <a:pt x="381" y="187"/>
                </a:lnTo>
                <a:lnTo>
                  <a:pt x="400" y="240"/>
                </a:lnTo>
                <a:lnTo>
                  <a:pt x="294" y="240"/>
                </a:lnTo>
                <a:lnTo>
                  <a:pt x="312" y="18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2254630-975C-CB50-37C0-C821971C07C3}"/>
              </a:ext>
            </a:extLst>
          </p:cNvPr>
          <p:cNvSpPr>
            <a:spLocks noEditPoints="1"/>
          </p:cNvSpPr>
          <p:nvPr/>
        </p:nvSpPr>
        <p:spPr bwMode="auto">
          <a:xfrm>
            <a:off x="6993023" y="4075113"/>
            <a:ext cx="306387" cy="338137"/>
          </a:xfrm>
          <a:custGeom>
            <a:avLst/>
            <a:gdLst>
              <a:gd name="T0" fmla="*/ 133 w 267"/>
              <a:gd name="T1" fmla="*/ 0 h 294"/>
              <a:gd name="T2" fmla="*/ 40 w 267"/>
              <a:gd name="T3" fmla="*/ 94 h 294"/>
              <a:gd name="T4" fmla="*/ 81 w 267"/>
              <a:gd name="T5" fmla="*/ 171 h 294"/>
              <a:gd name="T6" fmla="*/ 0 w 267"/>
              <a:gd name="T7" fmla="*/ 294 h 294"/>
              <a:gd name="T8" fmla="*/ 27 w 267"/>
              <a:gd name="T9" fmla="*/ 294 h 294"/>
              <a:gd name="T10" fmla="*/ 133 w 267"/>
              <a:gd name="T11" fmla="*/ 187 h 294"/>
              <a:gd name="T12" fmla="*/ 240 w 267"/>
              <a:gd name="T13" fmla="*/ 294 h 294"/>
              <a:gd name="T14" fmla="*/ 267 w 267"/>
              <a:gd name="T15" fmla="*/ 294 h 294"/>
              <a:gd name="T16" fmla="*/ 186 w 267"/>
              <a:gd name="T17" fmla="*/ 171 h 294"/>
              <a:gd name="T18" fmla="*/ 227 w 267"/>
              <a:gd name="T19" fmla="*/ 94 h 294"/>
              <a:gd name="T20" fmla="*/ 133 w 267"/>
              <a:gd name="T21" fmla="*/ 0 h 294"/>
              <a:gd name="T22" fmla="*/ 133 w 267"/>
              <a:gd name="T23" fmla="*/ 27 h 294"/>
              <a:gd name="T24" fmla="*/ 200 w 267"/>
              <a:gd name="T25" fmla="*/ 94 h 294"/>
              <a:gd name="T26" fmla="*/ 133 w 267"/>
              <a:gd name="T27" fmla="*/ 160 h 294"/>
              <a:gd name="T28" fmla="*/ 67 w 267"/>
              <a:gd name="T29" fmla="*/ 94 h 294"/>
              <a:gd name="T30" fmla="*/ 133 w 267"/>
              <a:gd name="T31" fmla="*/ 27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7" h="294">
                <a:moveTo>
                  <a:pt x="133" y="0"/>
                </a:moveTo>
                <a:cubicBezTo>
                  <a:pt x="82" y="0"/>
                  <a:pt x="40" y="42"/>
                  <a:pt x="40" y="94"/>
                </a:cubicBezTo>
                <a:cubicBezTo>
                  <a:pt x="40" y="126"/>
                  <a:pt x="56" y="154"/>
                  <a:pt x="81" y="171"/>
                </a:cubicBezTo>
                <a:cubicBezTo>
                  <a:pt x="33" y="191"/>
                  <a:pt x="0" y="238"/>
                  <a:pt x="0" y="294"/>
                </a:cubicBezTo>
                <a:lnTo>
                  <a:pt x="27" y="294"/>
                </a:lnTo>
                <a:cubicBezTo>
                  <a:pt x="27" y="234"/>
                  <a:pt x="74" y="187"/>
                  <a:pt x="133" y="187"/>
                </a:cubicBezTo>
                <a:cubicBezTo>
                  <a:pt x="193" y="187"/>
                  <a:pt x="240" y="234"/>
                  <a:pt x="240" y="294"/>
                </a:cubicBezTo>
                <a:lnTo>
                  <a:pt x="267" y="294"/>
                </a:lnTo>
                <a:cubicBezTo>
                  <a:pt x="267" y="238"/>
                  <a:pt x="234" y="191"/>
                  <a:pt x="186" y="171"/>
                </a:cubicBezTo>
                <a:cubicBezTo>
                  <a:pt x="210" y="154"/>
                  <a:pt x="227" y="126"/>
                  <a:pt x="227" y="94"/>
                </a:cubicBezTo>
                <a:cubicBezTo>
                  <a:pt x="227" y="42"/>
                  <a:pt x="185" y="0"/>
                  <a:pt x="133" y="0"/>
                </a:cubicBezTo>
                <a:close/>
                <a:moveTo>
                  <a:pt x="133" y="27"/>
                </a:moveTo>
                <a:cubicBezTo>
                  <a:pt x="170" y="27"/>
                  <a:pt x="200" y="57"/>
                  <a:pt x="200" y="94"/>
                </a:cubicBezTo>
                <a:cubicBezTo>
                  <a:pt x="200" y="131"/>
                  <a:pt x="170" y="160"/>
                  <a:pt x="133" y="160"/>
                </a:cubicBezTo>
                <a:cubicBezTo>
                  <a:pt x="96" y="160"/>
                  <a:pt x="67" y="131"/>
                  <a:pt x="67" y="94"/>
                </a:cubicBezTo>
                <a:cubicBezTo>
                  <a:pt x="67" y="57"/>
                  <a:pt x="96" y="27"/>
                  <a:pt x="133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24923CE3-0492-E095-3C73-42BD5D27AF99}"/>
              </a:ext>
            </a:extLst>
          </p:cNvPr>
          <p:cNvSpPr>
            <a:spLocks noEditPoints="1"/>
          </p:cNvSpPr>
          <p:nvPr/>
        </p:nvSpPr>
        <p:spPr bwMode="auto">
          <a:xfrm>
            <a:off x="7872503" y="4044950"/>
            <a:ext cx="427038" cy="398462"/>
          </a:xfrm>
          <a:custGeom>
            <a:avLst/>
            <a:gdLst>
              <a:gd name="T0" fmla="*/ 0 w 373"/>
              <a:gd name="T1" fmla="*/ 187 h 347"/>
              <a:gd name="T2" fmla="*/ 0 w 373"/>
              <a:gd name="T3" fmla="*/ 320 h 347"/>
              <a:gd name="T4" fmla="*/ 112 w 373"/>
              <a:gd name="T5" fmla="*/ 320 h 347"/>
              <a:gd name="T6" fmla="*/ 261 w 373"/>
              <a:gd name="T7" fmla="*/ 320 h 347"/>
              <a:gd name="T8" fmla="*/ 373 w 373"/>
              <a:gd name="T9" fmla="*/ 320 h 347"/>
              <a:gd name="T10" fmla="*/ 373 w 373"/>
              <a:gd name="T11" fmla="*/ 187 h 347"/>
              <a:gd name="T12" fmla="*/ 186 w 373"/>
              <a:gd name="T13" fmla="*/ 27 h 347"/>
              <a:gd name="T14" fmla="*/ 346 w 373"/>
              <a:gd name="T15" fmla="*/ 293 h 347"/>
              <a:gd name="T16" fmla="*/ 300 w 373"/>
              <a:gd name="T17" fmla="*/ 265 h 347"/>
              <a:gd name="T18" fmla="*/ 333 w 373"/>
              <a:gd name="T19" fmla="*/ 213 h 347"/>
              <a:gd name="T20" fmla="*/ 306 w 373"/>
              <a:gd name="T21" fmla="*/ 173 h 347"/>
              <a:gd name="T22" fmla="*/ 289 w 373"/>
              <a:gd name="T23" fmla="*/ 123 h 347"/>
              <a:gd name="T24" fmla="*/ 246 w 373"/>
              <a:gd name="T25" fmla="*/ 110 h 347"/>
              <a:gd name="T26" fmla="*/ 213 w 373"/>
              <a:gd name="T27" fmla="*/ 80 h 347"/>
              <a:gd name="T28" fmla="*/ 153 w 373"/>
              <a:gd name="T29" fmla="*/ 120 h 347"/>
              <a:gd name="T30" fmla="*/ 77 w 373"/>
              <a:gd name="T31" fmla="*/ 134 h 347"/>
              <a:gd name="T32" fmla="*/ 66 w 373"/>
              <a:gd name="T33" fmla="*/ 165 h 347"/>
              <a:gd name="T34" fmla="*/ 68 w 373"/>
              <a:gd name="T35" fmla="*/ 235 h 347"/>
              <a:gd name="T36" fmla="*/ 26 w 373"/>
              <a:gd name="T37" fmla="*/ 293 h 347"/>
              <a:gd name="T38" fmla="*/ 186 w 373"/>
              <a:gd name="T39" fmla="*/ 27 h 347"/>
              <a:gd name="T40" fmla="*/ 227 w 373"/>
              <a:gd name="T41" fmla="*/ 129 h 347"/>
              <a:gd name="T42" fmla="*/ 276 w 373"/>
              <a:gd name="T43" fmla="*/ 145 h 347"/>
              <a:gd name="T44" fmla="*/ 280 w 373"/>
              <a:gd name="T45" fmla="*/ 173 h 347"/>
              <a:gd name="T46" fmla="*/ 276 w 373"/>
              <a:gd name="T47" fmla="*/ 255 h 347"/>
              <a:gd name="T48" fmla="*/ 212 w 373"/>
              <a:gd name="T49" fmla="*/ 267 h 347"/>
              <a:gd name="T50" fmla="*/ 173 w 373"/>
              <a:gd name="T51" fmla="*/ 273 h 347"/>
              <a:gd name="T52" fmla="*/ 252 w 373"/>
              <a:gd name="T53" fmla="*/ 293 h 347"/>
              <a:gd name="T54" fmla="*/ 93 w 373"/>
              <a:gd name="T55" fmla="*/ 227 h 347"/>
              <a:gd name="T56" fmla="*/ 80 w 373"/>
              <a:gd name="T57" fmla="*/ 213 h 347"/>
              <a:gd name="T58" fmla="*/ 80 w 373"/>
              <a:gd name="T59" fmla="*/ 187 h 347"/>
              <a:gd name="T60" fmla="*/ 93 w 373"/>
              <a:gd name="T61" fmla="*/ 173 h 347"/>
              <a:gd name="T62" fmla="*/ 95 w 373"/>
              <a:gd name="T63" fmla="*/ 153 h 347"/>
              <a:gd name="T64" fmla="*/ 153 w 373"/>
              <a:gd name="T65" fmla="*/ 147 h 347"/>
              <a:gd name="T66" fmla="*/ 224 w 373"/>
              <a:gd name="T67" fmla="*/ 125 h 347"/>
              <a:gd name="T68" fmla="*/ 133 w 373"/>
              <a:gd name="T69" fmla="*/ 200 h 347"/>
              <a:gd name="T70" fmla="*/ 160 w 373"/>
              <a:gd name="T71" fmla="*/ 200 h 347"/>
              <a:gd name="T72" fmla="*/ 226 w 373"/>
              <a:gd name="T73" fmla="*/ 187 h 347"/>
              <a:gd name="T74" fmla="*/ 226 w 373"/>
              <a:gd name="T75" fmla="*/ 213 h 347"/>
              <a:gd name="T76" fmla="*/ 226 w 373"/>
              <a:gd name="T77" fmla="*/ 1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73" h="347">
                <a:moveTo>
                  <a:pt x="186" y="0"/>
                </a:moveTo>
                <a:cubicBezTo>
                  <a:pt x="83" y="0"/>
                  <a:pt x="0" y="84"/>
                  <a:pt x="0" y="187"/>
                </a:cubicBez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112" y="320"/>
                </a:lnTo>
                <a:cubicBezTo>
                  <a:pt x="132" y="336"/>
                  <a:pt x="158" y="347"/>
                  <a:pt x="186" y="347"/>
                </a:cubicBezTo>
                <a:cubicBezTo>
                  <a:pt x="215" y="347"/>
                  <a:pt x="241" y="337"/>
                  <a:pt x="261" y="320"/>
                </a:cubicBezTo>
                <a:lnTo>
                  <a:pt x="360" y="320"/>
                </a:lnTo>
                <a:lnTo>
                  <a:pt x="373" y="320"/>
                </a:lnTo>
                <a:lnTo>
                  <a:pt x="373" y="307"/>
                </a:lnTo>
                <a:lnTo>
                  <a:pt x="373" y="187"/>
                </a:lnTo>
                <a:cubicBezTo>
                  <a:pt x="373" y="84"/>
                  <a:pt x="289" y="0"/>
                  <a:pt x="186" y="0"/>
                </a:cubicBezTo>
                <a:close/>
                <a:moveTo>
                  <a:pt x="186" y="27"/>
                </a:moveTo>
                <a:cubicBezTo>
                  <a:pt x="275" y="27"/>
                  <a:pt x="346" y="98"/>
                  <a:pt x="346" y="187"/>
                </a:cubicBezTo>
                <a:lnTo>
                  <a:pt x="346" y="293"/>
                </a:lnTo>
                <a:lnTo>
                  <a:pt x="286" y="293"/>
                </a:lnTo>
                <a:cubicBezTo>
                  <a:pt x="292" y="285"/>
                  <a:pt x="297" y="275"/>
                  <a:pt x="300" y="265"/>
                </a:cubicBezTo>
                <a:cubicBezTo>
                  <a:pt x="304" y="257"/>
                  <a:pt x="306" y="249"/>
                  <a:pt x="306" y="240"/>
                </a:cubicBezTo>
                <a:cubicBezTo>
                  <a:pt x="321" y="240"/>
                  <a:pt x="333" y="228"/>
                  <a:pt x="333" y="213"/>
                </a:cubicBezTo>
                <a:lnTo>
                  <a:pt x="333" y="200"/>
                </a:lnTo>
                <a:cubicBezTo>
                  <a:pt x="333" y="185"/>
                  <a:pt x="321" y="173"/>
                  <a:pt x="306" y="173"/>
                </a:cubicBezTo>
                <a:lnTo>
                  <a:pt x="306" y="160"/>
                </a:lnTo>
                <a:cubicBezTo>
                  <a:pt x="306" y="142"/>
                  <a:pt x="300" y="129"/>
                  <a:pt x="289" y="123"/>
                </a:cubicBezTo>
                <a:cubicBezTo>
                  <a:pt x="279" y="116"/>
                  <a:pt x="269" y="117"/>
                  <a:pt x="261" y="116"/>
                </a:cubicBezTo>
                <a:cubicBezTo>
                  <a:pt x="254" y="115"/>
                  <a:pt x="249" y="114"/>
                  <a:pt x="246" y="110"/>
                </a:cubicBezTo>
                <a:cubicBezTo>
                  <a:pt x="243" y="107"/>
                  <a:pt x="240" y="99"/>
                  <a:pt x="240" y="80"/>
                </a:cubicBezTo>
                <a:lnTo>
                  <a:pt x="213" y="80"/>
                </a:lnTo>
                <a:cubicBezTo>
                  <a:pt x="213" y="100"/>
                  <a:pt x="207" y="107"/>
                  <a:pt x="197" y="113"/>
                </a:cubicBezTo>
                <a:cubicBezTo>
                  <a:pt x="187" y="118"/>
                  <a:pt x="171" y="120"/>
                  <a:pt x="153" y="120"/>
                </a:cubicBezTo>
                <a:cubicBezTo>
                  <a:pt x="135" y="120"/>
                  <a:pt x="117" y="119"/>
                  <a:pt x="100" y="123"/>
                </a:cubicBezTo>
                <a:cubicBezTo>
                  <a:pt x="92" y="124"/>
                  <a:pt x="83" y="127"/>
                  <a:pt x="77" y="134"/>
                </a:cubicBezTo>
                <a:cubicBezTo>
                  <a:pt x="70" y="140"/>
                  <a:pt x="66" y="150"/>
                  <a:pt x="66" y="160"/>
                </a:cubicBezTo>
                <a:lnTo>
                  <a:pt x="66" y="165"/>
                </a:lnTo>
                <a:cubicBezTo>
                  <a:pt x="52" y="171"/>
                  <a:pt x="40" y="183"/>
                  <a:pt x="40" y="200"/>
                </a:cubicBezTo>
                <a:cubicBezTo>
                  <a:pt x="40" y="217"/>
                  <a:pt x="52" y="230"/>
                  <a:pt x="68" y="235"/>
                </a:cubicBezTo>
                <a:cubicBezTo>
                  <a:pt x="70" y="257"/>
                  <a:pt x="77" y="276"/>
                  <a:pt x="88" y="293"/>
                </a:cubicBezTo>
                <a:lnTo>
                  <a:pt x="26" y="293"/>
                </a:lnTo>
                <a:lnTo>
                  <a:pt x="26" y="187"/>
                </a:lnTo>
                <a:cubicBezTo>
                  <a:pt x="26" y="98"/>
                  <a:pt x="98" y="27"/>
                  <a:pt x="186" y="27"/>
                </a:cubicBezTo>
                <a:close/>
                <a:moveTo>
                  <a:pt x="224" y="125"/>
                </a:moveTo>
                <a:cubicBezTo>
                  <a:pt x="225" y="126"/>
                  <a:pt x="226" y="128"/>
                  <a:pt x="227" y="129"/>
                </a:cubicBezTo>
                <a:cubicBezTo>
                  <a:pt x="237" y="139"/>
                  <a:pt x="249" y="141"/>
                  <a:pt x="258" y="142"/>
                </a:cubicBezTo>
                <a:cubicBezTo>
                  <a:pt x="267" y="143"/>
                  <a:pt x="274" y="144"/>
                  <a:pt x="276" y="145"/>
                </a:cubicBezTo>
                <a:cubicBezTo>
                  <a:pt x="278" y="147"/>
                  <a:pt x="280" y="147"/>
                  <a:pt x="280" y="160"/>
                </a:cubicBezTo>
                <a:lnTo>
                  <a:pt x="280" y="173"/>
                </a:lnTo>
                <a:lnTo>
                  <a:pt x="280" y="227"/>
                </a:lnTo>
                <a:cubicBezTo>
                  <a:pt x="280" y="236"/>
                  <a:pt x="278" y="246"/>
                  <a:pt x="276" y="255"/>
                </a:cubicBezTo>
                <a:cubicBezTo>
                  <a:pt x="271" y="262"/>
                  <a:pt x="263" y="267"/>
                  <a:pt x="253" y="267"/>
                </a:cubicBezTo>
                <a:lnTo>
                  <a:pt x="212" y="267"/>
                </a:lnTo>
                <a:cubicBezTo>
                  <a:pt x="209" y="259"/>
                  <a:pt x="202" y="253"/>
                  <a:pt x="193" y="253"/>
                </a:cubicBezTo>
                <a:cubicBezTo>
                  <a:pt x="182" y="253"/>
                  <a:pt x="173" y="262"/>
                  <a:pt x="173" y="273"/>
                </a:cubicBezTo>
                <a:cubicBezTo>
                  <a:pt x="173" y="284"/>
                  <a:pt x="182" y="293"/>
                  <a:pt x="193" y="293"/>
                </a:cubicBezTo>
                <a:lnTo>
                  <a:pt x="252" y="293"/>
                </a:lnTo>
                <a:cubicBezTo>
                  <a:pt x="235" y="310"/>
                  <a:pt x="212" y="320"/>
                  <a:pt x="186" y="320"/>
                </a:cubicBezTo>
                <a:cubicBezTo>
                  <a:pt x="135" y="320"/>
                  <a:pt x="93" y="278"/>
                  <a:pt x="93" y="227"/>
                </a:cubicBezTo>
                <a:lnTo>
                  <a:pt x="93" y="213"/>
                </a:lnTo>
                <a:lnTo>
                  <a:pt x="80" y="213"/>
                </a:lnTo>
                <a:cubicBezTo>
                  <a:pt x="72" y="213"/>
                  <a:pt x="66" y="208"/>
                  <a:pt x="66" y="200"/>
                </a:cubicBezTo>
                <a:cubicBezTo>
                  <a:pt x="66" y="192"/>
                  <a:pt x="72" y="187"/>
                  <a:pt x="80" y="187"/>
                </a:cubicBezTo>
                <a:lnTo>
                  <a:pt x="93" y="187"/>
                </a:lnTo>
                <a:lnTo>
                  <a:pt x="93" y="173"/>
                </a:lnTo>
                <a:lnTo>
                  <a:pt x="93" y="160"/>
                </a:lnTo>
                <a:cubicBezTo>
                  <a:pt x="93" y="155"/>
                  <a:pt x="94" y="154"/>
                  <a:pt x="95" y="153"/>
                </a:cubicBezTo>
                <a:cubicBezTo>
                  <a:pt x="96" y="152"/>
                  <a:pt x="100" y="150"/>
                  <a:pt x="105" y="149"/>
                </a:cubicBezTo>
                <a:cubicBezTo>
                  <a:pt x="116" y="146"/>
                  <a:pt x="134" y="147"/>
                  <a:pt x="153" y="147"/>
                </a:cubicBezTo>
                <a:cubicBezTo>
                  <a:pt x="172" y="146"/>
                  <a:pt x="192" y="146"/>
                  <a:pt x="210" y="136"/>
                </a:cubicBezTo>
                <a:cubicBezTo>
                  <a:pt x="215" y="133"/>
                  <a:pt x="220" y="130"/>
                  <a:pt x="224" y="125"/>
                </a:cubicBezTo>
                <a:close/>
                <a:moveTo>
                  <a:pt x="146" y="187"/>
                </a:moveTo>
                <a:cubicBezTo>
                  <a:pt x="139" y="187"/>
                  <a:pt x="133" y="193"/>
                  <a:pt x="133" y="200"/>
                </a:cubicBezTo>
                <a:cubicBezTo>
                  <a:pt x="133" y="207"/>
                  <a:pt x="139" y="213"/>
                  <a:pt x="146" y="213"/>
                </a:cubicBezTo>
                <a:cubicBezTo>
                  <a:pt x="154" y="213"/>
                  <a:pt x="160" y="207"/>
                  <a:pt x="160" y="200"/>
                </a:cubicBezTo>
                <a:cubicBezTo>
                  <a:pt x="160" y="193"/>
                  <a:pt x="154" y="187"/>
                  <a:pt x="146" y="187"/>
                </a:cubicBezTo>
                <a:close/>
                <a:moveTo>
                  <a:pt x="226" y="187"/>
                </a:moveTo>
                <a:cubicBezTo>
                  <a:pt x="219" y="187"/>
                  <a:pt x="213" y="193"/>
                  <a:pt x="213" y="200"/>
                </a:cubicBezTo>
                <a:cubicBezTo>
                  <a:pt x="213" y="207"/>
                  <a:pt x="219" y="213"/>
                  <a:pt x="226" y="213"/>
                </a:cubicBezTo>
                <a:cubicBezTo>
                  <a:pt x="234" y="213"/>
                  <a:pt x="240" y="207"/>
                  <a:pt x="240" y="200"/>
                </a:cubicBezTo>
                <a:cubicBezTo>
                  <a:pt x="240" y="193"/>
                  <a:pt x="234" y="187"/>
                  <a:pt x="226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85874B8A-6B60-9602-EBB3-A536E586628A}"/>
              </a:ext>
            </a:extLst>
          </p:cNvPr>
          <p:cNvSpPr>
            <a:spLocks noEditPoints="1"/>
          </p:cNvSpPr>
          <p:nvPr/>
        </p:nvSpPr>
        <p:spPr bwMode="auto">
          <a:xfrm>
            <a:off x="8945656" y="4045744"/>
            <a:ext cx="334963" cy="396875"/>
          </a:xfrm>
          <a:custGeom>
            <a:avLst/>
            <a:gdLst>
              <a:gd name="T0" fmla="*/ 146 w 293"/>
              <a:gd name="T1" fmla="*/ 0 h 347"/>
              <a:gd name="T2" fmla="*/ 0 w 293"/>
              <a:gd name="T3" fmla="*/ 147 h 347"/>
              <a:gd name="T4" fmla="*/ 0 w 293"/>
              <a:gd name="T5" fmla="*/ 200 h 347"/>
              <a:gd name="T6" fmla="*/ 28 w 293"/>
              <a:gd name="T7" fmla="*/ 235 h 347"/>
              <a:gd name="T8" fmla="*/ 146 w 293"/>
              <a:gd name="T9" fmla="*/ 347 h 347"/>
              <a:gd name="T10" fmla="*/ 265 w 293"/>
              <a:gd name="T11" fmla="*/ 235 h 347"/>
              <a:gd name="T12" fmla="*/ 293 w 293"/>
              <a:gd name="T13" fmla="*/ 200 h 347"/>
              <a:gd name="T14" fmla="*/ 293 w 293"/>
              <a:gd name="T15" fmla="*/ 147 h 347"/>
              <a:gd name="T16" fmla="*/ 146 w 293"/>
              <a:gd name="T17" fmla="*/ 0 h 347"/>
              <a:gd name="T18" fmla="*/ 146 w 293"/>
              <a:gd name="T19" fmla="*/ 27 h 347"/>
              <a:gd name="T20" fmla="*/ 266 w 293"/>
              <a:gd name="T21" fmla="*/ 147 h 347"/>
              <a:gd name="T22" fmla="*/ 266 w 293"/>
              <a:gd name="T23" fmla="*/ 163 h 347"/>
              <a:gd name="T24" fmla="*/ 253 w 293"/>
              <a:gd name="T25" fmla="*/ 160 h 347"/>
              <a:gd name="T26" fmla="*/ 240 w 293"/>
              <a:gd name="T27" fmla="*/ 160 h 347"/>
              <a:gd name="T28" fmla="*/ 240 w 293"/>
              <a:gd name="T29" fmla="*/ 187 h 347"/>
              <a:gd name="T30" fmla="*/ 253 w 293"/>
              <a:gd name="T31" fmla="*/ 187 h 347"/>
              <a:gd name="T32" fmla="*/ 266 w 293"/>
              <a:gd name="T33" fmla="*/ 200 h 347"/>
              <a:gd name="T34" fmla="*/ 253 w 293"/>
              <a:gd name="T35" fmla="*/ 213 h 347"/>
              <a:gd name="T36" fmla="*/ 240 w 293"/>
              <a:gd name="T37" fmla="*/ 213 h 347"/>
              <a:gd name="T38" fmla="*/ 240 w 293"/>
              <a:gd name="T39" fmla="*/ 227 h 347"/>
              <a:gd name="T40" fmla="*/ 146 w 293"/>
              <a:gd name="T41" fmla="*/ 320 h 347"/>
              <a:gd name="T42" fmla="*/ 53 w 293"/>
              <a:gd name="T43" fmla="*/ 227 h 347"/>
              <a:gd name="T44" fmla="*/ 53 w 293"/>
              <a:gd name="T45" fmla="*/ 213 h 347"/>
              <a:gd name="T46" fmla="*/ 40 w 293"/>
              <a:gd name="T47" fmla="*/ 213 h 347"/>
              <a:gd name="T48" fmla="*/ 26 w 293"/>
              <a:gd name="T49" fmla="*/ 200 h 347"/>
              <a:gd name="T50" fmla="*/ 40 w 293"/>
              <a:gd name="T51" fmla="*/ 187 h 347"/>
              <a:gd name="T52" fmla="*/ 53 w 293"/>
              <a:gd name="T53" fmla="*/ 187 h 347"/>
              <a:gd name="T54" fmla="*/ 53 w 293"/>
              <a:gd name="T55" fmla="*/ 173 h 347"/>
              <a:gd name="T56" fmla="*/ 53 w 293"/>
              <a:gd name="T57" fmla="*/ 160 h 347"/>
              <a:gd name="T58" fmla="*/ 56 w 293"/>
              <a:gd name="T59" fmla="*/ 150 h 347"/>
              <a:gd name="T60" fmla="*/ 66 w 293"/>
              <a:gd name="T61" fmla="*/ 146 h 347"/>
              <a:gd name="T62" fmla="*/ 113 w 293"/>
              <a:gd name="T63" fmla="*/ 144 h 347"/>
              <a:gd name="T64" fmla="*/ 169 w 293"/>
              <a:gd name="T65" fmla="*/ 135 h 347"/>
              <a:gd name="T66" fmla="*/ 200 w 293"/>
              <a:gd name="T67" fmla="*/ 80 h 347"/>
              <a:gd name="T68" fmla="*/ 173 w 293"/>
              <a:gd name="T69" fmla="*/ 80 h 347"/>
              <a:gd name="T70" fmla="*/ 158 w 293"/>
              <a:gd name="T71" fmla="*/ 112 h 347"/>
              <a:gd name="T72" fmla="*/ 113 w 293"/>
              <a:gd name="T73" fmla="*/ 118 h 347"/>
              <a:gd name="T74" fmla="*/ 60 w 293"/>
              <a:gd name="T75" fmla="*/ 120 h 347"/>
              <a:gd name="T76" fmla="*/ 36 w 293"/>
              <a:gd name="T77" fmla="*/ 132 h 347"/>
              <a:gd name="T78" fmla="*/ 26 w 293"/>
              <a:gd name="T79" fmla="*/ 160 h 347"/>
              <a:gd name="T80" fmla="*/ 26 w 293"/>
              <a:gd name="T81" fmla="*/ 147 h 347"/>
              <a:gd name="T82" fmla="*/ 146 w 293"/>
              <a:gd name="T83" fmla="*/ 27 h 347"/>
              <a:gd name="T84" fmla="*/ 106 w 293"/>
              <a:gd name="T85" fmla="*/ 187 h 347"/>
              <a:gd name="T86" fmla="*/ 93 w 293"/>
              <a:gd name="T87" fmla="*/ 200 h 347"/>
              <a:gd name="T88" fmla="*/ 106 w 293"/>
              <a:gd name="T89" fmla="*/ 213 h 347"/>
              <a:gd name="T90" fmla="*/ 120 w 293"/>
              <a:gd name="T91" fmla="*/ 200 h 347"/>
              <a:gd name="T92" fmla="*/ 106 w 293"/>
              <a:gd name="T93" fmla="*/ 187 h 347"/>
              <a:gd name="T94" fmla="*/ 186 w 293"/>
              <a:gd name="T95" fmla="*/ 187 h 347"/>
              <a:gd name="T96" fmla="*/ 173 w 293"/>
              <a:gd name="T97" fmla="*/ 200 h 347"/>
              <a:gd name="T98" fmla="*/ 186 w 293"/>
              <a:gd name="T99" fmla="*/ 213 h 347"/>
              <a:gd name="T100" fmla="*/ 200 w 293"/>
              <a:gd name="T101" fmla="*/ 200 h 347"/>
              <a:gd name="T102" fmla="*/ 186 w 293"/>
              <a:gd name="T103" fmla="*/ 1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3" h="347">
                <a:moveTo>
                  <a:pt x="146" y="0"/>
                </a:moveTo>
                <a:cubicBezTo>
                  <a:pt x="66" y="0"/>
                  <a:pt x="0" y="66"/>
                  <a:pt x="0" y="147"/>
                </a:cubicBezTo>
                <a:lnTo>
                  <a:pt x="0" y="200"/>
                </a:lnTo>
                <a:cubicBezTo>
                  <a:pt x="0" y="217"/>
                  <a:pt x="12" y="230"/>
                  <a:pt x="28" y="235"/>
                </a:cubicBezTo>
                <a:cubicBezTo>
                  <a:pt x="33" y="297"/>
                  <a:pt x="83" y="347"/>
                  <a:pt x="146" y="347"/>
                </a:cubicBezTo>
                <a:cubicBezTo>
                  <a:pt x="209" y="347"/>
                  <a:pt x="260" y="297"/>
                  <a:pt x="265" y="235"/>
                </a:cubicBezTo>
                <a:cubicBezTo>
                  <a:pt x="280" y="230"/>
                  <a:pt x="293" y="217"/>
                  <a:pt x="293" y="200"/>
                </a:cubicBezTo>
                <a:lnTo>
                  <a:pt x="293" y="147"/>
                </a:lnTo>
                <a:cubicBezTo>
                  <a:pt x="293" y="66"/>
                  <a:pt x="227" y="0"/>
                  <a:pt x="146" y="0"/>
                </a:cubicBezTo>
                <a:close/>
                <a:moveTo>
                  <a:pt x="146" y="27"/>
                </a:moveTo>
                <a:cubicBezTo>
                  <a:pt x="212" y="27"/>
                  <a:pt x="266" y="81"/>
                  <a:pt x="266" y="147"/>
                </a:cubicBezTo>
                <a:lnTo>
                  <a:pt x="266" y="163"/>
                </a:lnTo>
                <a:cubicBezTo>
                  <a:pt x="262" y="161"/>
                  <a:pt x="258" y="160"/>
                  <a:pt x="253" y="160"/>
                </a:cubicBezTo>
                <a:lnTo>
                  <a:pt x="240" y="160"/>
                </a:lnTo>
                <a:lnTo>
                  <a:pt x="240" y="187"/>
                </a:lnTo>
                <a:lnTo>
                  <a:pt x="253" y="187"/>
                </a:lnTo>
                <a:cubicBezTo>
                  <a:pt x="260" y="187"/>
                  <a:pt x="266" y="193"/>
                  <a:pt x="266" y="200"/>
                </a:cubicBezTo>
                <a:cubicBezTo>
                  <a:pt x="266" y="207"/>
                  <a:pt x="260" y="213"/>
                  <a:pt x="253" y="213"/>
                </a:cubicBezTo>
                <a:lnTo>
                  <a:pt x="240" y="213"/>
                </a:lnTo>
                <a:lnTo>
                  <a:pt x="240" y="227"/>
                </a:lnTo>
                <a:cubicBezTo>
                  <a:pt x="240" y="278"/>
                  <a:pt x="198" y="320"/>
                  <a:pt x="146" y="320"/>
                </a:cubicBezTo>
                <a:cubicBezTo>
                  <a:pt x="95" y="320"/>
                  <a:pt x="53" y="278"/>
                  <a:pt x="53" y="227"/>
                </a:cubicBezTo>
                <a:lnTo>
                  <a:pt x="53" y="213"/>
                </a:lnTo>
                <a:lnTo>
                  <a:pt x="40" y="213"/>
                </a:lnTo>
                <a:cubicBezTo>
                  <a:pt x="32" y="213"/>
                  <a:pt x="26" y="207"/>
                  <a:pt x="26" y="200"/>
                </a:cubicBezTo>
                <a:cubicBezTo>
                  <a:pt x="26" y="193"/>
                  <a:pt x="32" y="187"/>
                  <a:pt x="40" y="187"/>
                </a:cubicBezTo>
                <a:lnTo>
                  <a:pt x="53" y="187"/>
                </a:lnTo>
                <a:lnTo>
                  <a:pt x="53" y="173"/>
                </a:lnTo>
                <a:lnTo>
                  <a:pt x="53" y="160"/>
                </a:lnTo>
                <a:cubicBezTo>
                  <a:pt x="53" y="154"/>
                  <a:pt x="54" y="152"/>
                  <a:pt x="56" y="150"/>
                </a:cubicBezTo>
                <a:cubicBezTo>
                  <a:pt x="57" y="149"/>
                  <a:pt x="60" y="147"/>
                  <a:pt x="66" y="146"/>
                </a:cubicBezTo>
                <a:cubicBezTo>
                  <a:pt x="76" y="143"/>
                  <a:pt x="94" y="144"/>
                  <a:pt x="113" y="144"/>
                </a:cubicBezTo>
                <a:cubicBezTo>
                  <a:pt x="132" y="144"/>
                  <a:pt x="152" y="144"/>
                  <a:pt x="169" y="135"/>
                </a:cubicBezTo>
                <a:cubicBezTo>
                  <a:pt x="187" y="127"/>
                  <a:pt x="200" y="107"/>
                  <a:pt x="200" y="80"/>
                </a:cubicBezTo>
                <a:lnTo>
                  <a:pt x="173" y="80"/>
                </a:lnTo>
                <a:cubicBezTo>
                  <a:pt x="173" y="101"/>
                  <a:pt x="167" y="107"/>
                  <a:pt x="158" y="112"/>
                </a:cubicBezTo>
                <a:cubicBezTo>
                  <a:pt x="148" y="117"/>
                  <a:pt x="131" y="118"/>
                  <a:pt x="113" y="118"/>
                </a:cubicBezTo>
                <a:cubicBezTo>
                  <a:pt x="95" y="117"/>
                  <a:pt x="77" y="116"/>
                  <a:pt x="60" y="120"/>
                </a:cubicBezTo>
                <a:cubicBezTo>
                  <a:pt x="51" y="122"/>
                  <a:pt x="43" y="125"/>
                  <a:pt x="36" y="132"/>
                </a:cubicBezTo>
                <a:cubicBezTo>
                  <a:pt x="30" y="139"/>
                  <a:pt x="26" y="149"/>
                  <a:pt x="26" y="160"/>
                </a:cubicBezTo>
                <a:lnTo>
                  <a:pt x="26" y="147"/>
                </a:lnTo>
                <a:cubicBezTo>
                  <a:pt x="26" y="81"/>
                  <a:pt x="80" y="27"/>
                  <a:pt x="146" y="27"/>
                </a:cubicBezTo>
                <a:close/>
                <a:moveTo>
                  <a:pt x="106" y="187"/>
                </a:moveTo>
                <a:cubicBezTo>
                  <a:pt x="99" y="187"/>
                  <a:pt x="93" y="193"/>
                  <a:pt x="93" y="200"/>
                </a:cubicBezTo>
                <a:cubicBezTo>
                  <a:pt x="93" y="207"/>
                  <a:pt x="99" y="213"/>
                  <a:pt x="106" y="213"/>
                </a:cubicBezTo>
                <a:cubicBezTo>
                  <a:pt x="114" y="213"/>
                  <a:pt x="120" y="207"/>
                  <a:pt x="120" y="200"/>
                </a:cubicBezTo>
                <a:cubicBezTo>
                  <a:pt x="120" y="193"/>
                  <a:pt x="114" y="187"/>
                  <a:pt x="106" y="187"/>
                </a:cubicBezTo>
                <a:close/>
                <a:moveTo>
                  <a:pt x="186" y="187"/>
                </a:moveTo>
                <a:cubicBezTo>
                  <a:pt x="179" y="187"/>
                  <a:pt x="173" y="193"/>
                  <a:pt x="173" y="200"/>
                </a:cubicBezTo>
                <a:cubicBezTo>
                  <a:pt x="173" y="207"/>
                  <a:pt x="179" y="213"/>
                  <a:pt x="186" y="213"/>
                </a:cubicBezTo>
                <a:cubicBezTo>
                  <a:pt x="194" y="213"/>
                  <a:pt x="200" y="207"/>
                  <a:pt x="200" y="200"/>
                </a:cubicBezTo>
                <a:cubicBezTo>
                  <a:pt x="200" y="193"/>
                  <a:pt x="194" y="187"/>
                  <a:pt x="186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BAB254AF-BA00-841D-86EE-24D13CA9440D}"/>
              </a:ext>
            </a:extLst>
          </p:cNvPr>
          <p:cNvSpPr>
            <a:spLocks noEditPoints="1"/>
          </p:cNvSpPr>
          <p:nvPr/>
        </p:nvSpPr>
        <p:spPr bwMode="auto">
          <a:xfrm>
            <a:off x="9984210" y="4030663"/>
            <a:ext cx="260350" cy="427037"/>
          </a:xfrm>
          <a:custGeom>
            <a:avLst/>
            <a:gdLst>
              <a:gd name="T0" fmla="*/ 146 w 226"/>
              <a:gd name="T1" fmla="*/ 0 h 373"/>
              <a:gd name="T2" fmla="*/ 146 w 226"/>
              <a:gd name="T3" fmla="*/ 55 h 373"/>
              <a:gd name="T4" fmla="*/ 80 w 226"/>
              <a:gd name="T5" fmla="*/ 26 h 373"/>
              <a:gd name="T6" fmla="*/ 0 w 226"/>
              <a:gd name="T7" fmla="*/ 26 h 373"/>
              <a:gd name="T8" fmla="*/ 0 w 226"/>
              <a:gd name="T9" fmla="*/ 53 h 373"/>
              <a:gd name="T10" fmla="*/ 80 w 226"/>
              <a:gd name="T11" fmla="*/ 53 h 373"/>
              <a:gd name="T12" fmla="*/ 146 w 226"/>
              <a:gd name="T13" fmla="*/ 120 h 373"/>
              <a:gd name="T14" fmla="*/ 146 w 226"/>
              <a:gd name="T15" fmla="*/ 133 h 373"/>
              <a:gd name="T16" fmla="*/ 146 w 226"/>
              <a:gd name="T17" fmla="*/ 141 h 373"/>
              <a:gd name="T18" fmla="*/ 154 w 226"/>
              <a:gd name="T19" fmla="*/ 145 h 373"/>
              <a:gd name="T20" fmla="*/ 200 w 226"/>
              <a:gd name="T21" fmla="*/ 168 h 373"/>
              <a:gd name="T22" fmla="*/ 200 w 226"/>
              <a:gd name="T23" fmla="*/ 186 h 373"/>
              <a:gd name="T24" fmla="*/ 160 w 226"/>
              <a:gd name="T25" fmla="*/ 186 h 373"/>
              <a:gd name="T26" fmla="*/ 146 w 226"/>
              <a:gd name="T27" fmla="*/ 186 h 373"/>
              <a:gd name="T28" fmla="*/ 146 w 226"/>
              <a:gd name="T29" fmla="*/ 200 h 373"/>
              <a:gd name="T30" fmla="*/ 146 w 226"/>
              <a:gd name="T31" fmla="*/ 253 h 373"/>
              <a:gd name="T32" fmla="*/ 106 w 226"/>
              <a:gd name="T33" fmla="*/ 293 h 373"/>
              <a:gd name="T34" fmla="*/ 53 w 226"/>
              <a:gd name="T35" fmla="*/ 293 h 373"/>
              <a:gd name="T36" fmla="*/ 40 w 226"/>
              <a:gd name="T37" fmla="*/ 293 h 373"/>
              <a:gd name="T38" fmla="*/ 40 w 226"/>
              <a:gd name="T39" fmla="*/ 306 h 373"/>
              <a:gd name="T40" fmla="*/ 40 w 226"/>
              <a:gd name="T41" fmla="*/ 373 h 373"/>
              <a:gd name="T42" fmla="*/ 66 w 226"/>
              <a:gd name="T43" fmla="*/ 373 h 373"/>
              <a:gd name="T44" fmla="*/ 66 w 226"/>
              <a:gd name="T45" fmla="*/ 320 h 373"/>
              <a:gd name="T46" fmla="*/ 106 w 226"/>
              <a:gd name="T47" fmla="*/ 320 h 373"/>
              <a:gd name="T48" fmla="*/ 146 w 226"/>
              <a:gd name="T49" fmla="*/ 306 h 373"/>
              <a:gd name="T50" fmla="*/ 146 w 226"/>
              <a:gd name="T51" fmla="*/ 373 h 373"/>
              <a:gd name="T52" fmla="*/ 173 w 226"/>
              <a:gd name="T53" fmla="*/ 373 h 373"/>
              <a:gd name="T54" fmla="*/ 173 w 226"/>
              <a:gd name="T55" fmla="*/ 253 h 373"/>
              <a:gd name="T56" fmla="*/ 173 w 226"/>
              <a:gd name="T57" fmla="*/ 213 h 373"/>
              <a:gd name="T58" fmla="*/ 200 w 226"/>
              <a:gd name="T59" fmla="*/ 213 h 373"/>
              <a:gd name="T60" fmla="*/ 200 w 226"/>
              <a:gd name="T61" fmla="*/ 373 h 373"/>
              <a:gd name="T62" fmla="*/ 226 w 226"/>
              <a:gd name="T63" fmla="*/ 373 h 373"/>
              <a:gd name="T64" fmla="*/ 226 w 226"/>
              <a:gd name="T65" fmla="*/ 200 h 373"/>
              <a:gd name="T66" fmla="*/ 226 w 226"/>
              <a:gd name="T67" fmla="*/ 160 h 373"/>
              <a:gd name="T68" fmla="*/ 226 w 226"/>
              <a:gd name="T69" fmla="*/ 151 h 373"/>
              <a:gd name="T70" fmla="*/ 226 w 226"/>
              <a:gd name="T71" fmla="*/ 0 h 373"/>
              <a:gd name="T72" fmla="*/ 200 w 226"/>
              <a:gd name="T73" fmla="*/ 0 h 373"/>
              <a:gd name="T74" fmla="*/ 200 w 226"/>
              <a:gd name="T75" fmla="*/ 138 h 373"/>
              <a:gd name="T76" fmla="*/ 173 w 226"/>
              <a:gd name="T77" fmla="*/ 125 h 373"/>
              <a:gd name="T78" fmla="*/ 173 w 226"/>
              <a:gd name="T79" fmla="*/ 120 h 373"/>
              <a:gd name="T80" fmla="*/ 173 w 226"/>
              <a:gd name="T81" fmla="*/ 0 h 373"/>
              <a:gd name="T82" fmla="*/ 146 w 226"/>
              <a:gd name="T83" fmla="*/ 0 h 373"/>
              <a:gd name="T84" fmla="*/ 106 w 226"/>
              <a:gd name="T85" fmla="*/ 120 h 373"/>
              <a:gd name="T86" fmla="*/ 93 w 226"/>
              <a:gd name="T87" fmla="*/ 133 h 373"/>
              <a:gd name="T88" fmla="*/ 106 w 226"/>
              <a:gd name="T89" fmla="*/ 146 h 373"/>
              <a:gd name="T90" fmla="*/ 120 w 226"/>
              <a:gd name="T91" fmla="*/ 133 h 373"/>
              <a:gd name="T92" fmla="*/ 106 w 226"/>
              <a:gd name="T93" fmla="*/ 12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6" h="373">
                <a:moveTo>
                  <a:pt x="146" y="0"/>
                </a:moveTo>
                <a:lnTo>
                  <a:pt x="146" y="55"/>
                </a:lnTo>
                <a:cubicBezTo>
                  <a:pt x="129" y="37"/>
                  <a:pt x="106" y="26"/>
                  <a:pt x="80" y="26"/>
                </a:cubicBezTo>
                <a:lnTo>
                  <a:pt x="0" y="26"/>
                </a:lnTo>
                <a:lnTo>
                  <a:pt x="0" y="53"/>
                </a:lnTo>
                <a:lnTo>
                  <a:pt x="80" y="53"/>
                </a:lnTo>
                <a:cubicBezTo>
                  <a:pt x="116" y="53"/>
                  <a:pt x="146" y="83"/>
                  <a:pt x="146" y="120"/>
                </a:cubicBezTo>
                <a:lnTo>
                  <a:pt x="146" y="133"/>
                </a:lnTo>
                <a:lnTo>
                  <a:pt x="146" y="141"/>
                </a:lnTo>
                <a:lnTo>
                  <a:pt x="154" y="145"/>
                </a:lnTo>
                <a:lnTo>
                  <a:pt x="200" y="168"/>
                </a:lnTo>
                <a:lnTo>
                  <a:pt x="200" y="186"/>
                </a:lnTo>
                <a:lnTo>
                  <a:pt x="160" y="186"/>
                </a:lnTo>
                <a:lnTo>
                  <a:pt x="146" y="186"/>
                </a:lnTo>
                <a:lnTo>
                  <a:pt x="146" y="200"/>
                </a:lnTo>
                <a:lnTo>
                  <a:pt x="146" y="253"/>
                </a:lnTo>
                <a:cubicBezTo>
                  <a:pt x="146" y="275"/>
                  <a:pt x="128" y="293"/>
                  <a:pt x="106" y="293"/>
                </a:cubicBezTo>
                <a:lnTo>
                  <a:pt x="53" y="293"/>
                </a:lnTo>
                <a:lnTo>
                  <a:pt x="40" y="293"/>
                </a:lnTo>
                <a:lnTo>
                  <a:pt x="40" y="306"/>
                </a:lnTo>
                <a:lnTo>
                  <a:pt x="40" y="373"/>
                </a:lnTo>
                <a:lnTo>
                  <a:pt x="66" y="373"/>
                </a:lnTo>
                <a:lnTo>
                  <a:pt x="66" y="320"/>
                </a:lnTo>
                <a:lnTo>
                  <a:pt x="106" y="320"/>
                </a:lnTo>
                <a:cubicBezTo>
                  <a:pt x="121" y="320"/>
                  <a:pt x="135" y="314"/>
                  <a:pt x="146" y="306"/>
                </a:cubicBezTo>
                <a:lnTo>
                  <a:pt x="146" y="373"/>
                </a:lnTo>
                <a:lnTo>
                  <a:pt x="173" y="373"/>
                </a:lnTo>
                <a:lnTo>
                  <a:pt x="173" y="253"/>
                </a:lnTo>
                <a:lnTo>
                  <a:pt x="173" y="213"/>
                </a:lnTo>
                <a:lnTo>
                  <a:pt x="200" y="213"/>
                </a:lnTo>
                <a:lnTo>
                  <a:pt x="200" y="373"/>
                </a:lnTo>
                <a:lnTo>
                  <a:pt x="226" y="373"/>
                </a:lnTo>
                <a:lnTo>
                  <a:pt x="226" y="200"/>
                </a:lnTo>
                <a:lnTo>
                  <a:pt x="226" y="160"/>
                </a:lnTo>
                <a:lnTo>
                  <a:pt x="226" y="151"/>
                </a:lnTo>
                <a:lnTo>
                  <a:pt x="226" y="0"/>
                </a:lnTo>
                <a:lnTo>
                  <a:pt x="200" y="0"/>
                </a:lnTo>
                <a:lnTo>
                  <a:pt x="200" y="138"/>
                </a:lnTo>
                <a:lnTo>
                  <a:pt x="173" y="125"/>
                </a:lnTo>
                <a:lnTo>
                  <a:pt x="173" y="120"/>
                </a:lnTo>
                <a:lnTo>
                  <a:pt x="173" y="0"/>
                </a:lnTo>
                <a:lnTo>
                  <a:pt x="146" y="0"/>
                </a:lnTo>
                <a:close/>
                <a:moveTo>
                  <a:pt x="106" y="120"/>
                </a:moveTo>
                <a:cubicBezTo>
                  <a:pt x="99" y="120"/>
                  <a:pt x="93" y="126"/>
                  <a:pt x="93" y="133"/>
                </a:cubicBezTo>
                <a:cubicBezTo>
                  <a:pt x="93" y="140"/>
                  <a:pt x="99" y="146"/>
                  <a:pt x="106" y="146"/>
                </a:cubicBezTo>
                <a:cubicBezTo>
                  <a:pt x="114" y="146"/>
                  <a:pt x="120" y="140"/>
                  <a:pt x="120" y="133"/>
                </a:cubicBezTo>
                <a:cubicBezTo>
                  <a:pt x="120" y="126"/>
                  <a:pt x="114" y="120"/>
                  <a:pt x="106" y="12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9F076123-D336-6DE4-9528-3D96E4A24EB2}"/>
              </a:ext>
            </a:extLst>
          </p:cNvPr>
          <p:cNvSpPr>
            <a:spLocks noEditPoints="1"/>
          </p:cNvSpPr>
          <p:nvPr/>
        </p:nvSpPr>
        <p:spPr bwMode="auto">
          <a:xfrm>
            <a:off x="10923504" y="4044950"/>
            <a:ext cx="427037" cy="398462"/>
          </a:xfrm>
          <a:custGeom>
            <a:avLst/>
            <a:gdLst>
              <a:gd name="T0" fmla="*/ 0 w 373"/>
              <a:gd name="T1" fmla="*/ 187 h 347"/>
              <a:gd name="T2" fmla="*/ 0 w 373"/>
              <a:gd name="T3" fmla="*/ 320 h 347"/>
              <a:gd name="T4" fmla="*/ 112 w 373"/>
              <a:gd name="T5" fmla="*/ 320 h 347"/>
              <a:gd name="T6" fmla="*/ 261 w 373"/>
              <a:gd name="T7" fmla="*/ 320 h 347"/>
              <a:gd name="T8" fmla="*/ 373 w 373"/>
              <a:gd name="T9" fmla="*/ 320 h 347"/>
              <a:gd name="T10" fmla="*/ 373 w 373"/>
              <a:gd name="T11" fmla="*/ 187 h 347"/>
              <a:gd name="T12" fmla="*/ 186 w 373"/>
              <a:gd name="T13" fmla="*/ 27 h 347"/>
              <a:gd name="T14" fmla="*/ 346 w 373"/>
              <a:gd name="T15" fmla="*/ 293 h 347"/>
              <a:gd name="T16" fmla="*/ 305 w 373"/>
              <a:gd name="T17" fmla="*/ 235 h 347"/>
              <a:gd name="T18" fmla="*/ 293 w 373"/>
              <a:gd name="T19" fmla="*/ 160 h 347"/>
              <a:gd name="T20" fmla="*/ 280 w 373"/>
              <a:gd name="T21" fmla="*/ 187 h 347"/>
              <a:gd name="T22" fmla="*/ 306 w 373"/>
              <a:gd name="T23" fmla="*/ 200 h 347"/>
              <a:gd name="T24" fmla="*/ 280 w 373"/>
              <a:gd name="T25" fmla="*/ 213 h 347"/>
              <a:gd name="T26" fmla="*/ 186 w 373"/>
              <a:gd name="T27" fmla="*/ 320 h 347"/>
              <a:gd name="T28" fmla="*/ 93 w 373"/>
              <a:gd name="T29" fmla="*/ 213 h 347"/>
              <a:gd name="T30" fmla="*/ 66 w 373"/>
              <a:gd name="T31" fmla="*/ 200 h 347"/>
              <a:gd name="T32" fmla="*/ 93 w 373"/>
              <a:gd name="T33" fmla="*/ 187 h 347"/>
              <a:gd name="T34" fmla="*/ 93 w 373"/>
              <a:gd name="T35" fmla="*/ 160 h 347"/>
              <a:gd name="T36" fmla="*/ 106 w 373"/>
              <a:gd name="T37" fmla="*/ 146 h 347"/>
              <a:gd name="T38" fmla="*/ 209 w 373"/>
              <a:gd name="T39" fmla="*/ 135 h 347"/>
              <a:gd name="T40" fmla="*/ 213 w 373"/>
              <a:gd name="T41" fmla="*/ 80 h 347"/>
              <a:gd name="T42" fmla="*/ 153 w 373"/>
              <a:gd name="T43" fmla="*/ 118 h 347"/>
              <a:gd name="T44" fmla="*/ 76 w 373"/>
              <a:gd name="T45" fmla="*/ 132 h 347"/>
              <a:gd name="T46" fmla="*/ 66 w 373"/>
              <a:gd name="T47" fmla="*/ 165 h 347"/>
              <a:gd name="T48" fmla="*/ 68 w 373"/>
              <a:gd name="T49" fmla="*/ 235 h 347"/>
              <a:gd name="T50" fmla="*/ 26 w 373"/>
              <a:gd name="T51" fmla="*/ 293 h 347"/>
              <a:gd name="T52" fmla="*/ 186 w 373"/>
              <a:gd name="T53" fmla="*/ 27 h 347"/>
              <a:gd name="T54" fmla="*/ 133 w 373"/>
              <a:gd name="T55" fmla="*/ 200 h 347"/>
              <a:gd name="T56" fmla="*/ 160 w 373"/>
              <a:gd name="T57" fmla="*/ 200 h 347"/>
              <a:gd name="T58" fmla="*/ 226 w 373"/>
              <a:gd name="T59" fmla="*/ 187 h 347"/>
              <a:gd name="T60" fmla="*/ 226 w 373"/>
              <a:gd name="T61" fmla="*/ 213 h 347"/>
              <a:gd name="T62" fmla="*/ 226 w 373"/>
              <a:gd name="T63" fmla="*/ 1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3" h="347">
                <a:moveTo>
                  <a:pt x="186" y="0"/>
                </a:moveTo>
                <a:cubicBezTo>
                  <a:pt x="83" y="0"/>
                  <a:pt x="0" y="84"/>
                  <a:pt x="0" y="187"/>
                </a:cubicBez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112" y="320"/>
                </a:lnTo>
                <a:cubicBezTo>
                  <a:pt x="132" y="337"/>
                  <a:pt x="158" y="347"/>
                  <a:pt x="186" y="347"/>
                </a:cubicBezTo>
                <a:cubicBezTo>
                  <a:pt x="215" y="347"/>
                  <a:pt x="240" y="337"/>
                  <a:pt x="261" y="320"/>
                </a:cubicBezTo>
                <a:lnTo>
                  <a:pt x="360" y="320"/>
                </a:lnTo>
                <a:lnTo>
                  <a:pt x="373" y="320"/>
                </a:lnTo>
                <a:lnTo>
                  <a:pt x="373" y="307"/>
                </a:lnTo>
                <a:lnTo>
                  <a:pt x="373" y="187"/>
                </a:lnTo>
                <a:cubicBezTo>
                  <a:pt x="373" y="84"/>
                  <a:pt x="289" y="0"/>
                  <a:pt x="186" y="0"/>
                </a:cubicBezTo>
                <a:close/>
                <a:moveTo>
                  <a:pt x="186" y="27"/>
                </a:moveTo>
                <a:cubicBezTo>
                  <a:pt x="275" y="27"/>
                  <a:pt x="346" y="98"/>
                  <a:pt x="346" y="187"/>
                </a:cubicBezTo>
                <a:lnTo>
                  <a:pt x="346" y="293"/>
                </a:lnTo>
                <a:lnTo>
                  <a:pt x="285" y="293"/>
                </a:lnTo>
                <a:cubicBezTo>
                  <a:pt x="296" y="277"/>
                  <a:pt x="303" y="257"/>
                  <a:pt x="305" y="235"/>
                </a:cubicBezTo>
                <a:cubicBezTo>
                  <a:pt x="320" y="230"/>
                  <a:pt x="333" y="217"/>
                  <a:pt x="333" y="200"/>
                </a:cubicBezTo>
                <a:cubicBezTo>
                  <a:pt x="333" y="178"/>
                  <a:pt x="315" y="160"/>
                  <a:pt x="293" y="160"/>
                </a:cubicBezTo>
                <a:lnTo>
                  <a:pt x="280" y="160"/>
                </a:lnTo>
                <a:lnTo>
                  <a:pt x="280" y="187"/>
                </a:lnTo>
                <a:lnTo>
                  <a:pt x="293" y="187"/>
                </a:lnTo>
                <a:cubicBezTo>
                  <a:pt x="300" y="187"/>
                  <a:pt x="306" y="193"/>
                  <a:pt x="306" y="200"/>
                </a:cubicBezTo>
                <a:cubicBezTo>
                  <a:pt x="306" y="207"/>
                  <a:pt x="300" y="213"/>
                  <a:pt x="293" y="213"/>
                </a:cubicBezTo>
                <a:lnTo>
                  <a:pt x="280" y="213"/>
                </a:lnTo>
                <a:lnTo>
                  <a:pt x="280" y="227"/>
                </a:lnTo>
                <a:cubicBezTo>
                  <a:pt x="280" y="278"/>
                  <a:pt x="238" y="320"/>
                  <a:pt x="186" y="320"/>
                </a:cubicBezTo>
                <a:cubicBezTo>
                  <a:pt x="135" y="320"/>
                  <a:pt x="93" y="278"/>
                  <a:pt x="93" y="227"/>
                </a:cubicBezTo>
                <a:lnTo>
                  <a:pt x="93" y="213"/>
                </a:lnTo>
                <a:lnTo>
                  <a:pt x="80" y="213"/>
                </a:lnTo>
                <a:cubicBezTo>
                  <a:pt x="72" y="213"/>
                  <a:pt x="66" y="207"/>
                  <a:pt x="66" y="200"/>
                </a:cubicBezTo>
                <a:cubicBezTo>
                  <a:pt x="66" y="193"/>
                  <a:pt x="72" y="187"/>
                  <a:pt x="80" y="187"/>
                </a:cubicBezTo>
                <a:lnTo>
                  <a:pt x="93" y="187"/>
                </a:lnTo>
                <a:lnTo>
                  <a:pt x="93" y="173"/>
                </a:lnTo>
                <a:lnTo>
                  <a:pt x="93" y="160"/>
                </a:lnTo>
                <a:cubicBezTo>
                  <a:pt x="93" y="154"/>
                  <a:pt x="94" y="152"/>
                  <a:pt x="96" y="150"/>
                </a:cubicBezTo>
                <a:cubicBezTo>
                  <a:pt x="97" y="149"/>
                  <a:pt x="100" y="147"/>
                  <a:pt x="106" y="146"/>
                </a:cubicBezTo>
                <a:cubicBezTo>
                  <a:pt x="116" y="143"/>
                  <a:pt x="134" y="144"/>
                  <a:pt x="153" y="144"/>
                </a:cubicBezTo>
                <a:cubicBezTo>
                  <a:pt x="172" y="144"/>
                  <a:pt x="192" y="144"/>
                  <a:pt x="209" y="135"/>
                </a:cubicBezTo>
                <a:cubicBezTo>
                  <a:pt x="227" y="127"/>
                  <a:pt x="240" y="107"/>
                  <a:pt x="240" y="80"/>
                </a:cubicBezTo>
                <a:lnTo>
                  <a:pt x="213" y="80"/>
                </a:lnTo>
                <a:cubicBezTo>
                  <a:pt x="213" y="101"/>
                  <a:pt x="207" y="107"/>
                  <a:pt x="198" y="112"/>
                </a:cubicBezTo>
                <a:cubicBezTo>
                  <a:pt x="188" y="117"/>
                  <a:pt x="171" y="118"/>
                  <a:pt x="153" y="118"/>
                </a:cubicBezTo>
                <a:cubicBezTo>
                  <a:pt x="135" y="117"/>
                  <a:pt x="117" y="116"/>
                  <a:pt x="100" y="120"/>
                </a:cubicBezTo>
                <a:cubicBezTo>
                  <a:pt x="91" y="122"/>
                  <a:pt x="83" y="125"/>
                  <a:pt x="76" y="132"/>
                </a:cubicBezTo>
                <a:cubicBezTo>
                  <a:pt x="70" y="139"/>
                  <a:pt x="66" y="149"/>
                  <a:pt x="66" y="160"/>
                </a:cubicBezTo>
                <a:lnTo>
                  <a:pt x="66" y="165"/>
                </a:lnTo>
                <a:cubicBezTo>
                  <a:pt x="52" y="171"/>
                  <a:pt x="40" y="183"/>
                  <a:pt x="40" y="200"/>
                </a:cubicBezTo>
                <a:cubicBezTo>
                  <a:pt x="40" y="217"/>
                  <a:pt x="52" y="230"/>
                  <a:pt x="68" y="235"/>
                </a:cubicBezTo>
                <a:cubicBezTo>
                  <a:pt x="70" y="257"/>
                  <a:pt x="77" y="277"/>
                  <a:pt x="88" y="293"/>
                </a:cubicBezTo>
                <a:lnTo>
                  <a:pt x="26" y="293"/>
                </a:lnTo>
                <a:lnTo>
                  <a:pt x="26" y="187"/>
                </a:lnTo>
                <a:cubicBezTo>
                  <a:pt x="26" y="98"/>
                  <a:pt x="97" y="27"/>
                  <a:pt x="186" y="27"/>
                </a:cubicBezTo>
                <a:close/>
                <a:moveTo>
                  <a:pt x="146" y="187"/>
                </a:moveTo>
                <a:cubicBezTo>
                  <a:pt x="139" y="187"/>
                  <a:pt x="133" y="193"/>
                  <a:pt x="133" y="200"/>
                </a:cubicBezTo>
                <a:cubicBezTo>
                  <a:pt x="133" y="207"/>
                  <a:pt x="139" y="213"/>
                  <a:pt x="146" y="213"/>
                </a:cubicBezTo>
                <a:cubicBezTo>
                  <a:pt x="154" y="213"/>
                  <a:pt x="160" y="207"/>
                  <a:pt x="160" y="200"/>
                </a:cubicBezTo>
                <a:cubicBezTo>
                  <a:pt x="160" y="193"/>
                  <a:pt x="154" y="187"/>
                  <a:pt x="146" y="187"/>
                </a:cubicBezTo>
                <a:close/>
                <a:moveTo>
                  <a:pt x="226" y="187"/>
                </a:moveTo>
                <a:cubicBezTo>
                  <a:pt x="219" y="187"/>
                  <a:pt x="213" y="193"/>
                  <a:pt x="213" y="200"/>
                </a:cubicBezTo>
                <a:cubicBezTo>
                  <a:pt x="213" y="207"/>
                  <a:pt x="219" y="213"/>
                  <a:pt x="226" y="213"/>
                </a:cubicBezTo>
                <a:cubicBezTo>
                  <a:pt x="234" y="213"/>
                  <a:pt x="240" y="207"/>
                  <a:pt x="240" y="200"/>
                </a:cubicBezTo>
                <a:cubicBezTo>
                  <a:pt x="240" y="193"/>
                  <a:pt x="234" y="187"/>
                  <a:pt x="226" y="18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856134C-BB3A-A90A-14FB-654F026085EC}"/>
              </a:ext>
            </a:extLst>
          </p:cNvPr>
          <p:cNvSpPr>
            <a:spLocks noEditPoints="1"/>
          </p:cNvSpPr>
          <p:nvPr/>
        </p:nvSpPr>
        <p:spPr bwMode="auto">
          <a:xfrm>
            <a:off x="841458" y="4929981"/>
            <a:ext cx="488950" cy="290512"/>
          </a:xfrm>
          <a:custGeom>
            <a:avLst/>
            <a:gdLst>
              <a:gd name="T0" fmla="*/ 9 w 427"/>
              <a:gd name="T1" fmla="*/ 23 h 253"/>
              <a:gd name="T2" fmla="*/ 9 w 427"/>
              <a:gd name="T3" fmla="*/ 110 h 253"/>
              <a:gd name="T4" fmla="*/ 155 w 427"/>
              <a:gd name="T5" fmla="*/ 133 h 253"/>
              <a:gd name="T6" fmla="*/ 105 w 427"/>
              <a:gd name="T7" fmla="*/ 209 h 253"/>
              <a:gd name="T8" fmla="*/ 153 w 427"/>
              <a:gd name="T9" fmla="*/ 209 h 253"/>
              <a:gd name="T10" fmla="*/ 173 w 427"/>
              <a:gd name="T11" fmla="*/ 253 h 253"/>
              <a:gd name="T12" fmla="*/ 213 w 427"/>
              <a:gd name="T13" fmla="*/ 191 h 253"/>
              <a:gd name="T14" fmla="*/ 254 w 427"/>
              <a:gd name="T15" fmla="*/ 253 h 253"/>
              <a:gd name="T16" fmla="*/ 274 w 427"/>
              <a:gd name="T17" fmla="*/ 209 h 253"/>
              <a:gd name="T18" fmla="*/ 322 w 427"/>
              <a:gd name="T19" fmla="*/ 209 h 253"/>
              <a:gd name="T20" fmla="*/ 272 w 427"/>
              <a:gd name="T21" fmla="*/ 133 h 253"/>
              <a:gd name="T22" fmla="*/ 418 w 427"/>
              <a:gd name="T23" fmla="*/ 110 h 253"/>
              <a:gd name="T24" fmla="*/ 418 w 427"/>
              <a:gd name="T25" fmla="*/ 23 h 253"/>
              <a:gd name="T26" fmla="*/ 187 w 427"/>
              <a:gd name="T27" fmla="*/ 0 h 253"/>
              <a:gd name="T28" fmla="*/ 40 w 427"/>
              <a:gd name="T29" fmla="*/ 27 h 253"/>
              <a:gd name="T30" fmla="*/ 147 w 427"/>
              <a:gd name="T31" fmla="*/ 67 h 253"/>
              <a:gd name="T32" fmla="*/ 40 w 427"/>
              <a:gd name="T33" fmla="*/ 107 h 253"/>
              <a:gd name="T34" fmla="*/ 27 w 427"/>
              <a:gd name="T35" fmla="*/ 67 h 253"/>
              <a:gd name="T36" fmla="*/ 40 w 427"/>
              <a:gd name="T37" fmla="*/ 27 h 253"/>
              <a:gd name="T38" fmla="*/ 221 w 427"/>
              <a:gd name="T39" fmla="*/ 27 h 253"/>
              <a:gd name="T40" fmla="*/ 221 w 427"/>
              <a:gd name="T41" fmla="*/ 107 h 253"/>
              <a:gd name="T42" fmla="*/ 180 w 427"/>
              <a:gd name="T43" fmla="*/ 98 h 253"/>
              <a:gd name="T44" fmla="*/ 180 w 427"/>
              <a:gd name="T45" fmla="*/ 35 h 253"/>
              <a:gd name="T46" fmla="*/ 253 w 427"/>
              <a:gd name="T47" fmla="*/ 27 h 253"/>
              <a:gd name="T48" fmla="*/ 347 w 427"/>
              <a:gd name="T49" fmla="*/ 67 h 253"/>
              <a:gd name="T50" fmla="*/ 253 w 427"/>
              <a:gd name="T51" fmla="*/ 107 h 253"/>
              <a:gd name="T52" fmla="*/ 240 w 427"/>
              <a:gd name="T53" fmla="*/ 67 h 253"/>
              <a:gd name="T54" fmla="*/ 253 w 427"/>
              <a:gd name="T55" fmla="*/ 27 h 253"/>
              <a:gd name="T56" fmla="*/ 394 w 427"/>
              <a:gd name="T57" fmla="*/ 35 h 253"/>
              <a:gd name="T58" fmla="*/ 394 w 427"/>
              <a:gd name="T59" fmla="*/ 98 h 253"/>
              <a:gd name="T60" fmla="*/ 380 w 427"/>
              <a:gd name="T61" fmla="*/ 98 h 253"/>
              <a:gd name="T62" fmla="*/ 380 w 427"/>
              <a:gd name="T63" fmla="*/ 35 h 253"/>
              <a:gd name="T64" fmla="*/ 206 w 427"/>
              <a:gd name="T65" fmla="*/ 133 h 253"/>
              <a:gd name="T66" fmla="*/ 273 w 427"/>
              <a:gd name="T67" fmla="*/ 183 h 253"/>
              <a:gd name="T68" fmla="*/ 257 w 427"/>
              <a:gd name="T69" fmla="*/ 183 h 253"/>
              <a:gd name="T70" fmla="*/ 250 w 427"/>
              <a:gd name="T71" fmla="*/ 198 h 253"/>
              <a:gd name="T72" fmla="*/ 180 w 427"/>
              <a:gd name="T73" fmla="*/ 143 h 253"/>
              <a:gd name="T74" fmla="*/ 177 w 427"/>
              <a:gd name="T75" fmla="*/ 198 h 253"/>
              <a:gd name="T76" fmla="*/ 170 w 427"/>
              <a:gd name="T77" fmla="*/ 183 h 253"/>
              <a:gd name="T78" fmla="*/ 154 w 427"/>
              <a:gd name="T79" fmla="*/ 183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27" h="253">
                <a:moveTo>
                  <a:pt x="40" y="0"/>
                </a:moveTo>
                <a:cubicBezTo>
                  <a:pt x="25" y="0"/>
                  <a:pt x="15" y="11"/>
                  <a:pt x="9" y="23"/>
                </a:cubicBezTo>
                <a:cubicBezTo>
                  <a:pt x="3" y="35"/>
                  <a:pt x="0" y="50"/>
                  <a:pt x="0" y="67"/>
                </a:cubicBezTo>
                <a:cubicBezTo>
                  <a:pt x="0" y="83"/>
                  <a:pt x="3" y="98"/>
                  <a:pt x="9" y="110"/>
                </a:cubicBezTo>
                <a:cubicBezTo>
                  <a:pt x="15" y="122"/>
                  <a:pt x="25" y="133"/>
                  <a:pt x="40" y="133"/>
                </a:cubicBezTo>
                <a:lnTo>
                  <a:pt x="155" y="133"/>
                </a:lnTo>
                <a:lnTo>
                  <a:pt x="118" y="189"/>
                </a:lnTo>
                <a:lnTo>
                  <a:pt x="105" y="209"/>
                </a:lnTo>
                <a:lnTo>
                  <a:pt x="129" y="209"/>
                </a:lnTo>
                <a:lnTo>
                  <a:pt x="153" y="209"/>
                </a:lnTo>
                <a:lnTo>
                  <a:pt x="163" y="231"/>
                </a:lnTo>
                <a:lnTo>
                  <a:pt x="173" y="253"/>
                </a:lnTo>
                <a:lnTo>
                  <a:pt x="186" y="233"/>
                </a:lnTo>
                <a:lnTo>
                  <a:pt x="213" y="191"/>
                </a:lnTo>
                <a:lnTo>
                  <a:pt x="241" y="233"/>
                </a:lnTo>
                <a:lnTo>
                  <a:pt x="254" y="253"/>
                </a:lnTo>
                <a:lnTo>
                  <a:pt x="264" y="231"/>
                </a:lnTo>
                <a:lnTo>
                  <a:pt x="274" y="209"/>
                </a:lnTo>
                <a:lnTo>
                  <a:pt x="298" y="209"/>
                </a:lnTo>
                <a:lnTo>
                  <a:pt x="322" y="209"/>
                </a:lnTo>
                <a:lnTo>
                  <a:pt x="308" y="189"/>
                </a:lnTo>
                <a:lnTo>
                  <a:pt x="272" y="133"/>
                </a:lnTo>
                <a:lnTo>
                  <a:pt x="387" y="133"/>
                </a:lnTo>
                <a:cubicBezTo>
                  <a:pt x="401" y="133"/>
                  <a:pt x="411" y="122"/>
                  <a:pt x="418" y="110"/>
                </a:cubicBezTo>
                <a:cubicBezTo>
                  <a:pt x="424" y="98"/>
                  <a:pt x="427" y="83"/>
                  <a:pt x="427" y="67"/>
                </a:cubicBezTo>
                <a:cubicBezTo>
                  <a:pt x="427" y="50"/>
                  <a:pt x="424" y="35"/>
                  <a:pt x="418" y="23"/>
                </a:cubicBezTo>
                <a:cubicBezTo>
                  <a:pt x="411" y="11"/>
                  <a:pt x="401" y="0"/>
                  <a:pt x="387" y="0"/>
                </a:cubicBezTo>
                <a:lnTo>
                  <a:pt x="187" y="0"/>
                </a:lnTo>
                <a:lnTo>
                  <a:pt x="40" y="0"/>
                </a:lnTo>
                <a:close/>
                <a:moveTo>
                  <a:pt x="40" y="27"/>
                </a:moveTo>
                <a:lnTo>
                  <a:pt x="154" y="27"/>
                </a:lnTo>
                <a:cubicBezTo>
                  <a:pt x="149" y="38"/>
                  <a:pt x="147" y="52"/>
                  <a:pt x="147" y="67"/>
                </a:cubicBezTo>
                <a:cubicBezTo>
                  <a:pt x="147" y="82"/>
                  <a:pt x="149" y="95"/>
                  <a:pt x="154" y="107"/>
                </a:cubicBezTo>
                <a:lnTo>
                  <a:pt x="40" y="107"/>
                </a:lnTo>
                <a:cubicBezTo>
                  <a:pt x="40" y="107"/>
                  <a:pt x="37" y="106"/>
                  <a:pt x="33" y="98"/>
                </a:cubicBezTo>
                <a:cubicBezTo>
                  <a:pt x="29" y="91"/>
                  <a:pt x="27" y="80"/>
                  <a:pt x="27" y="67"/>
                </a:cubicBezTo>
                <a:cubicBezTo>
                  <a:pt x="27" y="54"/>
                  <a:pt x="29" y="42"/>
                  <a:pt x="33" y="35"/>
                </a:cubicBezTo>
                <a:cubicBezTo>
                  <a:pt x="37" y="28"/>
                  <a:pt x="40" y="27"/>
                  <a:pt x="40" y="27"/>
                </a:cubicBezTo>
                <a:close/>
                <a:moveTo>
                  <a:pt x="187" y="27"/>
                </a:moveTo>
                <a:lnTo>
                  <a:pt x="221" y="27"/>
                </a:lnTo>
                <a:cubicBezTo>
                  <a:pt x="216" y="38"/>
                  <a:pt x="213" y="52"/>
                  <a:pt x="213" y="67"/>
                </a:cubicBezTo>
                <a:cubicBezTo>
                  <a:pt x="213" y="82"/>
                  <a:pt x="216" y="95"/>
                  <a:pt x="221" y="107"/>
                </a:cubicBezTo>
                <a:lnTo>
                  <a:pt x="187" y="107"/>
                </a:lnTo>
                <a:cubicBezTo>
                  <a:pt x="187" y="107"/>
                  <a:pt x="183" y="106"/>
                  <a:pt x="180" y="98"/>
                </a:cubicBezTo>
                <a:cubicBezTo>
                  <a:pt x="176" y="91"/>
                  <a:pt x="173" y="80"/>
                  <a:pt x="173" y="67"/>
                </a:cubicBezTo>
                <a:cubicBezTo>
                  <a:pt x="173" y="54"/>
                  <a:pt x="176" y="42"/>
                  <a:pt x="180" y="35"/>
                </a:cubicBezTo>
                <a:cubicBezTo>
                  <a:pt x="183" y="28"/>
                  <a:pt x="187" y="27"/>
                  <a:pt x="187" y="27"/>
                </a:cubicBezTo>
                <a:close/>
                <a:moveTo>
                  <a:pt x="253" y="27"/>
                </a:moveTo>
                <a:lnTo>
                  <a:pt x="354" y="27"/>
                </a:lnTo>
                <a:cubicBezTo>
                  <a:pt x="349" y="38"/>
                  <a:pt x="347" y="52"/>
                  <a:pt x="347" y="67"/>
                </a:cubicBezTo>
                <a:cubicBezTo>
                  <a:pt x="347" y="82"/>
                  <a:pt x="349" y="95"/>
                  <a:pt x="354" y="107"/>
                </a:cubicBezTo>
                <a:lnTo>
                  <a:pt x="253" y="107"/>
                </a:lnTo>
                <a:cubicBezTo>
                  <a:pt x="253" y="107"/>
                  <a:pt x="250" y="106"/>
                  <a:pt x="246" y="98"/>
                </a:cubicBezTo>
                <a:cubicBezTo>
                  <a:pt x="243" y="91"/>
                  <a:pt x="240" y="80"/>
                  <a:pt x="240" y="67"/>
                </a:cubicBezTo>
                <a:cubicBezTo>
                  <a:pt x="240" y="54"/>
                  <a:pt x="243" y="42"/>
                  <a:pt x="246" y="35"/>
                </a:cubicBezTo>
                <a:cubicBezTo>
                  <a:pt x="250" y="28"/>
                  <a:pt x="253" y="27"/>
                  <a:pt x="253" y="27"/>
                </a:cubicBezTo>
                <a:close/>
                <a:moveTo>
                  <a:pt x="387" y="27"/>
                </a:moveTo>
                <a:cubicBezTo>
                  <a:pt x="387" y="27"/>
                  <a:pt x="390" y="28"/>
                  <a:pt x="394" y="35"/>
                </a:cubicBezTo>
                <a:cubicBezTo>
                  <a:pt x="397" y="42"/>
                  <a:pt x="400" y="54"/>
                  <a:pt x="400" y="67"/>
                </a:cubicBezTo>
                <a:cubicBezTo>
                  <a:pt x="400" y="80"/>
                  <a:pt x="397" y="91"/>
                  <a:pt x="394" y="98"/>
                </a:cubicBezTo>
                <a:cubicBezTo>
                  <a:pt x="390" y="106"/>
                  <a:pt x="387" y="107"/>
                  <a:pt x="387" y="107"/>
                </a:cubicBezTo>
                <a:cubicBezTo>
                  <a:pt x="387" y="107"/>
                  <a:pt x="383" y="106"/>
                  <a:pt x="380" y="98"/>
                </a:cubicBezTo>
                <a:cubicBezTo>
                  <a:pt x="376" y="91"/>
                  <a:pt x="373" y="80"/>
                  <a:pt x="373" y="67"/>
                </a:cubicBezTo>
                <a:cubicBezTo>
                  <a:pt x="373" y="54"/>
                  <a:pt x="376" y="42"/>
                  <a:pt x="380" y="35"/>
                </a:cubicBezTo>
                <a:cubicBezTo>
                  <a:pt x="383" y="28"/>
                  <a:pt x="387" y="27"/>
                  <a:pt x="387" y="27"/>
                </a:cubicBezTo>
                <a:close/>
                <a:moveTo>
                  <a:pt x="206" y="133"/>
                </a:moveTo>
                <a:lnTo>
                  <a:pt x="240" y="133"/>
                </a:lnTo>
                <a:lnTo>
                  <a:pt x="273" y="183"/>
                </a:lnTo>
                <a:lnTo>
                  <a:pt x="265" y="183"/>
                </a:lnTo>
                <a:lnTo>
                  <a:pt x="257" y="183"/>
                </a:lnTo>
                <a:lnTo>
                  <a:pt x="253" y="190"/>
                </a:lnTo>
                <a:lnTo>
                  <a:pt x="250" y="198"/>
                </a:lnTo>
                <a:lnTo>
                  <a:pt x="206" y="133"/>
                </a:lnTo>
                <a:close/>
                <a:moveTo>
                  <a:pt x="180" y="143"/>
                </a:moveTo>
                <a:lnTo>
                  <a:pt x="197" y="167"/>
                </a:lnTo>
                <a:lnTo>
                  <a:pt x="177" y="198"/>
                </a:lnTo>
                <a:lnTo>
                  <a:pt x="173" y="190"/>
                </a:lnTo>
                <a:lnTo>
                  <a:pt x="170" y="183"/>
                </a:lnTo>
                <a:lnTo>
                  <a:pt x="161" y="183"/>
                </a:lnTo>
                <a:lnTo>
                  <a:pt x="154" y="183"/>
                </a:lnTo>
                <a:lnTo>
                  <a:pt x="180" y="14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48F6DE28-C06D-C70F-7F07-A95A93FC296E}"/>
              </a:ext>
            </a:extLst>
          </p:cNvPr>
          <p:cNvSpPr>
            <a:spLocks noEditPoints="1"/>
          </p:cNvSpPr>
          <p:nvPr/>
        </p:nvSpPr>
        <p:spPr bwMode="auto">
          <a:xfrm>
            <a:off x="1877302" y="4891881"/>
            <a:ext cx="398463" cy="366713"/>
          </a:xfrm>
          <a:custGeom>
            <a:avLst/>
            <a:gdLst>
              <a:gd name="T0" fmla="*/ 173 w 347"/>
              <a:gd name="T1" fmla="*/ 0 h 320"/>
              <a:gd name="T2" fmla="*/ 133 w 347"/>
              <a:gd name="T3" fmla="*/ 40 h 320"/>
              <a:gd name="T4" fmla="*/ 136 w 347"/>
              <a:gd name="T5" fmla="*/ 53 h 320"/>
              <a:gd name="T6" fmla="*/ 67 w 347"/>
              <a:gd name="T7" fmla="*/ 53 h 320"/>
              <a:gd name="T8" fmla="*/ 56 w 347"/>
              <a:gd name="T9" fmla="*/ 53 h 320"/>
              <a:gd name="T10" fmla="*/ 54 w 347"/>
              <a:gd name="T11" fmla="*/ 64 h 320"/>
              <a:gd name="T12" fmla="*/ 0 w 347"/>
              <a:gd name="T13" fmla="*/ 290 h 320"/>
              <a:gd name="T14" fmla="*/ 0 w 347"/>
              <a:gd name="T15" fmla="*/ 292 h 320"/>
              <a:gd name="T16" fmla="*/ 0 w 347"/>
              <a:gd name="T17" fmla="*/ 293 h 320"/>
              <a:gd name="T18" fmla="*/ 0 w 347"/>
              <a:gd name="T19" fmla="*/ 307 h 320"/>
              <a:gd name="T20" fmla="*/ 0 w 347"/>
              <a:gd name="T21" fmla="*/ 320 h 320"/>
              <a:gd name="T22" fmla="*/ 13 w 347"/>
              <a:gd name="T23" fmla="*/ 320 h 320"/>
              <a:gd name="T24" fmla="*/ 333 w 347"/>
              <a:gd name="T25" fmla="*/ 320 h 320"/>
              <a:gd name="T26" fmla="*/ 347 w 347"/>
              <a:gd name="T27" fmla="*/ 320 h 320"/>
              <a:gd name="T28" fmla="*/ 347 w 347"/>
              <a:gd name="T29" fmla="*/ 307 h 320"/>
              <a:gd name="T30" fmla="*/ 347 w 347"/>
              <a:gd name="T31" fmla="*/ 293 h 320"/>
              <a:gd name="T32" fmla="*/ 347 w 347"/>
              <a:gd name="T33" fmla="*/ 292 h 320"/>
              <a:gd name="T34" fmla="*/ 346 w 347"/>
              <a:gd name="T35" fmla="*/ 290 h 320"/>
              <a:gd name="T36" fmla="*/ 293 w 347"/>
              <a:gd name="T37" fmla="*/ 64 h 320"/>
              <a:gd name="T38" fmla="*/ 290 w 347"/>
              <a:gd name="T39" fmla="*/ 53 h 320"/>
              <a:gd name="T40" fmla="*/ 280 w 347"/>
              <a:gd name="T41" fmla="*/ 53 h 320"/>
              <a:gd name="T42" fmla="*/ 211 w 347"/>
              <a:gd name="T43" fmla="*/ 53 h 320"/>
              <a:gd name="T44" fmla="*/ 213 w 347"/>
              <a:gd name="T45" fmla="*/ 40 h 320"/>
              <a:gd name="T46" fmla="*/ 173 w 347"/>
              <a:gd name="T47" fmla="*/ 0 h 320"/>
              <a:gd name="T48" fmla="*/ 173 w 347"/>
              <a:gd name="T49" fmla="*/ 27 h 320"/>
              <a:gd name="T50" fmla="*/ 187 w 347"/>
              <a:gd name="T51" fmla="*/ 40 h 320"/>
              <a:gd name="T52" fmla="*/ 173 w 347"/>
              <a:gd name="T53" fmla="*/ 53 h 320"/>
              <a:gd name="T54" fmla="*/ 160 w 347"/>
              <a:gd name="T55" fmla="*/ 40 h 320"/>
              <a:gd name="T56" fmla="*/ 173 w 347"/>
              <a:gd name="T57" fmla="*/ 27 h 320"/>
              <a:gd name="T58" fmla="*/ 77 w 347"/>
              <a:gd name="T59" fmla="*/ 80 h 320"/>
              <a:gd name="T60" fmla="*/ 173 w 347"/>
              <a:gd name="T61" fmla="*/ 80 h 320"/>
              <a:gd name="T62" fmla="*/ 270 w 347"/>
              <a:gd name="T63" fmla="*/ 80 h 320"/>
              <a:gd name="T64" fmla="*/ 320 w 347"/>
              <a:gd name="T65" fmla="*/ 293 h 320"/>
              <a:gd name="T66" fmla="*/ 27 w 347"/>
              <a:gd name="T67" fmla="*/ 293 h 320"/>
              <a:gd name="T68" fmla="*/ 77 w 347"/>
              <a:gd name="T69" fmla="*/ 80 h 320"/>
              <a:gd name="T70" fmla="*/ 160 w 347"/>
              <a:gd name="T71" fmla="*/ 120 h 320"/>
              <a:gd name="T72" fmla="*/ 160 w 347"/>
              <a:gd name="T73" fmla="*/ 133 h 320"/>
              <a:gd name="T74" fmla="*/ 153 w 347"/>
              <a:gd name="T75" fmla="*/ 133 h 320"/>
              <a:gd name="T76" fmla="*/ 120 w 347"/>
              <a:gd name="T77" fmla="*/ 167 h 320"/>
              <a:gd name="T78" fmla="*/ 153 w 347"/>
              <a:gd name="T79" fmla="*/ 200 h 320"/>
              <a:gd name="T80" fmla="*/ 193 w 347"/>
              <a:gd name="T81" fmla="*/ 200 h 320"/>
              <a:gd name="T82" fmla="*/ 200 w 347"/>
              <a:gd name="T83" fmla="*/ 207 h 320"/>
              <a:gd name="T84" fmla="*/ 193 w 347"/>
              <a:gd name="T85" fmla="*/ 213 h 320"/>
              <a:gd name="T86" fmla="*/ 120 w 347"/>
              <a:gd name="T87" fmla="*/ 213 h 320"/>
              <a:gd name="T88" fmla="*/ 120 w 347"/>
              <a:gd name="T89" fmla="*/ 240 h 320"/>
              <a:gd name="T90" fmla="*/ 160 w 347"/>
              <a:gd name="T91" fmla="*/ 240 h 320"/>
              <a:gd name="T92" fmla="*/ 160 w 347"/>
              <a:gd name="T93" fmla="*/ 253 h 320"/>
              <a:gd name="T94" fmla="*/ 187 w 347"/>
              <a:gd name="T95" fmla="*/ 253 h 320"/>
              <a:gd name="T96" fmla="*/ 187 w 347"/>
              <a:gd name="T97" fmla="*/ 240 h 320"/>
              <a:gd name="T98" fmla="*/ 193 w 347"/>
              <a:gd name="T99" fmla="*/ 240 h 320"/>
              <a:gd name="T100" fmla="*/ 227 w 347"/>
              <a:gd name="T101" fmla="*/ 207 h 320"/>
              <a:gd name="T102" fmla="*/ 193 w 347"/>
              <a:gd name="T103" fmla="*/ 173 h 320"/>
              <a:gd name="T104" fmla="*/ 153 w 347"/>
              <a:gd name="T105" fmla="*/ 173 h 320"/>
              <a:gd name="T106" fmla="*/ 147 w 347"/>
              <a:gd name="T107" fmla="*/ 167 h 320"/>
              <a:gd name="T108" fmla="*/ 153 w 347"/>
              <a:gd name="T109" fmla="*/ 160 h 320"/>
              <a:gd name="T110" fmla="*/ 213 w 347"/>
              <a:gd name="T111" fmla="*/ 160 h 320"/>
              <a:gd name="T112" fmla="*/ 213 w 347"/>
              <a:gd name="T113" fmla="*/ 133 h 320"/>
              <a:gd name="T114" fmla="*/ 187 w 347"/>
              <a:gd name="T115" fmla="*/ 133 h 320"/>
              <a:gd name="T116" fmla="*/ 187 w 347"/>
              <a:gd name="T117" fmla="*/ 120 h 320"/>
              <a:gd name="T118" fmla="*/ 160 w 347"/>
              <a:gd name="T119" fmla="*/ 12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47" h="320">
                <a:moveTo>
                  <a:pt x="173" y="0"/>
                </a:moveTo>
                <a:cubicBezTo>
                  <a:pt x="151" y="0"/>
                  <a:pt x="133" y="18"/>
                  <a:pt x="133" y="40"/>
                </a:cubicBezTo>
                <a:cubicBezTo>
                  <a:pt x="133" y="45"/>
                  <a:pt x="134" y="49"/>
                  <a:pt x="136" y="53"/>
                </a:cubicBezTo>
                <a:lnTo>
                  <a:pt x="67" y="53"/>
                </a:lnTo>
                <a:lnTo>
                  <a:pt x="56" y="53"/>
                </a:lnTo>
                <a:lnTo>
                  <a:pt x="54" y="64"/>
                </a:lnTo>
                <a:lnTo>
                  <a:pt x="0" y="290"/>
                </a:lnTo>
                <a:lnTo>
                  <a:pt x="0" y="292"/>
                </a:lnTo>
                <a:lnTo>
                  <a:pt x="0" y="293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333" y="320"/>
                </a:lnTo>
                <a:lnTo>
                  <a:pt x="347" y="320"/>
                </a:lnTo>
                <a:lnTo>
                  <a:pt x="347" y="307"/>
                </a:lnTo>
                <a:lnTo>
                  <a:pt x="347" y="293"/>
                </a:lnTo>
                <a:lnTo>
                  <a:pt x="347" y="292"/>
                </a:lnTo>
                <a:lnTo>
                  <a:pt x="346" y="290"/>
                </a:lnTo>
                <a:lnTo>
                  <a:pt x="293" y="64"/>
                </a:lnTo>
                <a:lnTo>
                  <a:pt x="290" y="53"/>
                </a:lnTo>
                <a:lnTo>
                  <a:pt x="280" y="53"/>
                </a:lnTo>
                <a:lnTo>
                  <a:pt x="211" y="53"/>
                </a:lnTo>
                <a:cubicBezTo>
                  <a:pt x="212" y="49"/>
                  <a:pt x="213" y="45"/>
                  <a:pt x="213" y="40"/>
                </a:cubicBezTo>
                <a:cubicBezTo>
                  <a:pt x="213" y="18"/>
                  <a:pt x="195" y="0"/>
                  <a:pt x="173" y="0"/>
                </a:cubicBezTo>
                <a:close/>
                <a:moveTo>
                  <a:pt x="173" y="27"/>
                </a:moveTo>
                <a:cubicBezTo>
                  <a:pt x="181" y="27"/>
                  <a:pt x="187" y="32"/>
                  <a:pt x="187" y="40"/>
                </a:cubicBezTo>
                <a:cubicBezTo>
                  <a:pt x="187" y="48"/>
                  <a:pt x="181" y="53"/>
                  <a:pt x="173" y="53"/>
                </a:cubicBezTo>
                <a:cubicBezTo>
                  <a:pt x="166" y="53"/>
                  <a:pt x="160" y="48"/>
                  <a:pt x="160" y="40"/>
                </a:cubicBezTo>
                <a:cubicBezTo>
                  <a:pt x="160" y="32"/>
                  <a:pt x="166" y="27"/>
                  <a:pt x="173" y="27"/>
                </a:cubicBezTo>
                <a:close/>
                <a:moveTo>
                  <a:pt x="77" y="80"/>
                </a:moveTo>
                <a:lnTo>
                  <a:pt x="173" y="80"/>
                </a:lnTo>
                <a:lnTo>
                  <a:pt x="270" y="80"/>
                </a:lnTo>
                <a:lnTo>
                  <a:pt x="320" y="293"/>
                </a:lnTo>
                <a:lnTo>
                  <a:pt x="27" y="293"/>
                </a:lnTo>
                <a:lnTo>
                  <a:pt x="77" y="80"/>
                </a:lnTo>
                <a:close/>
                <a:moveTo>
                  <a:pt x="160" y="120"/>
                </a:moveTo>
                <a:lnTo>
                  <a:pt x="160" y="133"/>
                </a:lnTo>
                <a:lnTo>
                  <a:pt x="153" y="133"/>
                </a:lnTo>
                <a:cubicBezTo>
                  <a:pt x="135" y="133"/>
                  <a:pt x="120" y="148"/>
                  <a:pt x="120" y="167"/>
                </a:cubicBezTo>
                <a:cubicBezTo>
                  <a:pt x="120" y="185"/>
                  <a:pt x="135" y="200"/>
                  <a:pt x="153" y="200"/>
                </a:cubicBezTo>
                <a:lnTo>
                  <a:pt x="193" y="200"/>
                </a:lnTo>
                <a:cubicBezTo>
                  <a:pt x="196" y="200"/>
                  <a:pt x="200" y="204"/>
                  <a:pt x="200" y="207"/>
                </a:cubicBezTo>
                <a:cubicBezTo>
                  <a:pt x="200" y="210"/>
                  <a:pt x="196" y="213"/>
                  <a:pt x="193" y="213"/>
                </a:cubicBezTo>
                <a:lnTo>
                  <a:pt x="120" y="213"/>
                </a:lnTo>
                <a:lnTo>
                  <a:pt x="120" y="240"/>
                </a:lnTo>
                <a:lnTo>
                  <a:pt x="160" y="240"/>
                </a:lnTo>
                <a:lnTo>
                  <a:pt x="160" y="253"/>
                </a:lnTo>
                <a:lnTo>
                  <a:pt x="187" y="253"/>
                </a:lnTo>
                <a:lnTo>
                  <a:pt x="187" y="240"/>
                </a:lnTo>
                <a:lnTo>
                  <a:pt x="193" y="240"/>
                </a:lnTo>
                <a:cubicBezTo>
                  <a:pt x="212" y="240"/>
                  <a:pt x="227" y="225"/>
                  <a:pt x="227" y="207"/>
                </a:cubicBezTo>
                <a:cubicBezTo>
                  <a:pt x="227" y="188"/>
                  <a:pt x="212" y="173"/>
                  <a:pt x="193" y="173"/>
                </a:cubicBezTo>
                <a:lnTo>
                  <a:pt x="153" y="173"/>
                </a:lnTo>
                <a:cubicBezTo>
                  <a:pt x="150" y="173"/>
                  <a:pt x="147" y="170"/>
                  <a:pt x="147" y="167"/>
                </a:cubicBezTo>
                <a:cubicBezTo>
                  <a:pt x="147" y="164"/>
                  <a:pt x="150" y="160"/>
                  <a:pt x="153" y="160"/>
                </a:cubicBezTo>
                <a:lnTo>
                  <a:pt x="213" y="160"/>
                </a:lnTo>
                <a:lnTo>
                  <a:pt x="213" y="133"/>
                </a:lnTo>
                <a:lnTo>
                  <a:pt x="187" y="133"/>
                </a:lnTo>
                <a:lnTo>
                  <a:pt x="187" y="120"/>
                </a:lnTo>
                <a:lnTo>
                  <a:pt x="160" y="12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0C541411-7BF7-A005-FD41-7BB7EBAFF89B}"/>
              </a:ext>
            </a:extLst>
          </p:cNvPr>
          <p:cNvSpPr>
            <a:spLocks noEditPoints="1"/>
          </p:cNvSpPr>
          <p:nvPr/>
        </p:nvSpPr>
        <p:spPr bwMode="auto">
          <a:xfrm>
            <a:off x="2886952" y="4922043"/>
            <a:ext cx="396875" cy="306388"/>
          </a:xfrm>
          <a:custGeom>
            <a:avLst/>
            <a:gdLst>
              <a:gd name="T0" fmla="*/ 0 w 347"/>
              <a:gd name="T1" fmla="*/ 13 h 267"/>
              <a:gd name="T2" fmla="*/ 0 w 347"/>
              <a:gd name="T3" fmla="*/ 267 h 267"/>
              <a:gd name="T4" fmla="*/ 333 w 347"/>
              <a:gd name="T5" fmla="*/ 267 h 267"/>
              <a:gd name="T6" fmla="*/ 347 w 347"/>
              <a:gd name="T7" fmla="*/ 253 h 267"/>
              <a:gd name="T8" fmla="*/ 347 w 347"/>
              <a:gd name="T9" fmla="*/ 0 h 267"/>
              <a:gd name="T10" fmla="*/ 13 w 347"/>
              <a:gd name="T11" fmla="*/ 0 h 267"/>
              <a:gd name="T12" fmla="*/ 27 w 347"/>
              <a:gd name="T13" fmla="*/ 27 h 267"/>
              <a:gd name="T14" fmla="*/ 80 w 347"/>
              <a:gd name="T15" fmla="*/ 80 h 267"/>
              <a:gd name="T16" fmla="*/ 27 w 347"/>
              <a:gd name="T17" fmla="*/ 27 h 267"/>
              <a:gd name="T18" fmla="*/ 160 w 347"/>
              <a:gd name="T19" fmla="*/ 27 h 267"/>
              <a:gd name="T20" fmla="*/ 107 w 347"/>
              <a:gd name="T21" fmla="*/ 80 h 267"/>
              <a:gd name="T22" fmla="*/ 187 w 347"/>
              <a:gd name="T23" fmla="*/ 27 h 267"/>
              <a:gd name="T24" fmla="*/ 240 w 347"/>
              <a:gd name="T25" fmla="*/ 80 h 267"/>
              <a:gd name="T26" fmla="*/ 187 w 347"/>
              <a:gd name="T27" fmla="*/ 27 h 267"/>
              <a:gd name="T28" fmla="*/ 320 w 347"/>
              <a:gd name="T29" fmla="*/ 27 h 267"/>
              <a:gd name="T30" fmla="*/ 267 w 347"/>
              <a:gd name="T31" fmla="*/ 80 h 267"/>
              <a:gd name="T32" fmla="*/ 40 w 347"/>
              <a:gd name="T33" fmla="*/ 40 h 267"/>
              <a:gd name="T34" fmla="*/ 67 w 347"/>
              <a:gd name="T35" fmla="*/ 67 h 267"/>
              <a:gd name="T36" fmla="*/ 40 w 347"/>
              <a:gd name="T37" fmla="*/ 40 h 267"/>
              <a:gd name="T38" fmla="*/ 120 w 347"/>
              <a:gd name="T39" fmla="*/ 67 h 267"/>
              <a:gd name="T40" fmla="*/ 147 w 347"/>
              <a:gd name="T41" fmla="*/ 40 h 267"/>
              <a:gd name="T42" fmla="*/ 200 w 347"/>
              <a:gd name="T43" fmla="*/ 40 h 267"/>
              <a:gd name="T44" fmla="*/ 227 w 347"/>
              <a:gd name="T45" fmla="*/ 67 h 267"/>
              <a:gd name="T46" fmla="*/ 200 w 347"/>
              <a:gd name="T47" fmla="*/ 40 h 267"/>
              <a:gd name="T48" fmla="*/ 280 w 347"/>
              <a:gd name="T49" fmla="*/ 67 h 267"/>
              <a:gd name="T50" fmla="*/ 307 w 347"/>
              <a:gd name="T51" fmla="*/ 40 h 267"/>
              <a:gd name="T52" fmla="*/ 27 w 347"/>
              <a:gd name="T53" fmla="*/ 107 h 267"/>
              <a:gd name="T54" fmla="*/ 80 w 347"/>
              <a:gd name="T55" fmla="*/ 160 h 267"/>
              <a:gd name="T56" fmla="*/ 27 w 347"/>
              <a:gd name="T57" fmla="*/ 107 h 267"/>
              <a:gd name="T58" fmla="*/ 160 w 347"/>
              <a:gd name="T59" fmla="*/ 107 h 267"/>
              <a:gd name="T60" fmla="*/ 107 w 347"/>
              <a:gd name="T61" fmla="*/ 160 h 267"/>
              <a:gd name="T62" fmla="*/ 187 w 347"/>
              <a:gd name="T63" fmla="*/ 107 h 267"/>
              <a:gd name="T64" fmla="*/ 240 w 347"/>
              <a:gd name="T65" fmla="*/ 160 h 267"/>
              <a:gd name="T66" fmla="*/ 187 w 347"/>
              <a:gd name="T67" fmla="*/ 107 h 267"/>
              <a:gd name="T68" fmla="*/ 320 w 347"/>
              <a:gd name="T69" fmla="*/ 107 h 267"/>
              <a:gd name="T70" fmla="*/ 267 w 347"/>
              <a:gd name="T71" fmla="*/ 160 h 267"/>
              <a:gd name="T72" fmla="*/ 40 w 347"/>
              <a:gd name="T73" fmla="*/ 120 h 267"/>
              <a:gd name="T74" fmla="*/ 67 w 347"/>
              <a:gd name="T75" fmla="*/ 147 h 267"/>
              <a:gd name="T76" fmla="*/ 40 w 347"/>
              <a:gd name="T77" fmla="*/ 120 h 267"/>
              <a:gd name="T78" fmla="*/ 80 w 347"/>
              <a:gd name="T79" fmla="*/ 187 h 267"/>
              <a:gd name="T80" fmla="*/ 27 w 347"/>
              <a:gd name="T81" fmla="*/ 240 h 267"/>
              <a:gd name="T82" fmla="*/ 107 w 347"/>
              <a:gd name="T83" fmla="*/ 187 h 267"/>
              <a:gd name="T84" fmla="*/ 160 w 347"/>
              <a:gd name="T85" fmla="*/ 240 h 267"/>
              <a:gd name="T86" fmla="*/ 107 w 347"/>
              <a:gd name="T87" fmla="*/ 187 h 267"/>
              <a:gd name="T88" fmla="*/ 240 w 347"/>
              <a:gd name="T89" fmla="*/ 187 h 267"/>
              <a:gd name="T90" fmla="*/ 187 w 347"/>
              <a:gd name="T91" fmla="*/ 240 h 267"/>
              <a:gd name="T92" fmla="*/ 267 w 347"/>
              <a:gd name="T93" fmla="*/ 187 h 267"/>
              <a:gd name="T94" fmla="*/ 320 w 347"/>
              <a:gd name="T95" fmla="*/ 240 h 267"/>
              <a:gd name="T96" fmla="*/ 267 w 347"/>
              <a:gd name="T97" fmla="*/ 187 h 267"/>
              <a:gd name="T98" fmla="*/ 40 w 347"/>
              <a:gd name="T99" fmla="*/ 227 h 267"/>
              <a:gd name="T100" fmla="*/ 67 w 347"/>
              <a:gd name="T101" fmla="*/ 20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47" h="267">
                <a:moveTo>
                  <a:pt x="0" y="0"/>
                </a:moveTo>
                <a:lnTo>
                  <a:pt x="0" y="13"/>
                </a:lnTo>
                <a:lnTo>
                  <a:pt x="0" y="253"/>
                </a:lnTo>
                <a:lnTo>
                  <a:pt x="0" y="267"/>
                </a:lnTo>
                <a:lnTo>
                  <a:pt x="13" y="267"/>
                </a:lnTo>
                <a:lnTo>
                  <a:pt x="333" y="267"/>
                </a:lnTo>
                <a:lnTo>
                  <a:pt x="347" y="267"/>
                </a:lnTo>
                <a:lnTo>
                  <a:pt x="347" y="253"/>
                </a:lnTo>
                <a:lnTo>
                  <a:pt x="347" y="13"/>
                </a:lnTo>
                <a:lnTo>
                  <a:pt x="347" y="0"/>
                </a:lnTo>
                <a:lnTo>
                  <a:pt x="33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80" y="27"/>
                </a:lnTo>
                <a:lnTo>
                  <a:pt x="80" y="80"/>
                </a:lnTo>
                <a:lnTo>
                  <a:pt x="27" y="80"/>
                </a:lnTo>
                <a:lnTo>
                  <a:pt x="27" y="27"/>
                </a:lnTo>
                <a:close/>
                <a:moveTo>
                  <a:pt x="107" y="27"/>
                </a:moveTo>
                <a:lnTo>
                  <a:pt x="160" y="27"/>
                </a:lnTo>
                <a:lnTo>
                  <a:pt x="160" y="80"/>
                </a:lnTo>
                <a:lnTo>
                  <a:pt x="107" y="80"/>
                </a:lnTo>
                <a:lnTo>
                  <a:pt x="107" y="27"/>
                </a:lnTo>
                <a:close/>
                <a:moveTo>
                  <a:pt x="187" y="27"/>
                </a:moveTo>
                <a:lnTo>
                  <a:pt x="240" y="27"/>
                </a:lnTo>
                <a:lnTo>
                  <a:pt x="240" y="80"/>
                </a:lnTo>
                <a:lnTo>
                  <a:pt x="187" y="80"/>
                </a:lnTo>
                <a:lnTo>
                  <a:pt x="187" y="27"/>
                </a:lnTo>
                <a:close/>
                <a:moveTo>
                  <a:pt x="267" y="27"/>
                </a:moveTo>
                <a:lnTo>
                  <a:pt x="320" y="27"/>
                </a:lnTo>
                <a:lnTo>
                  <a:pt x="320" y="80"/>
                </a:lnTo>
                <a:lnTo>
                  <a:pt x="267" y="80"/>
                </a:lnTo>
                <a:lnTo>
                  <a:pt x="267" y="27"/>
                </a:lnTo>
                <a:close/>
                <a:moveTo>
                  <a:pt x="40" y="40"/>
                </a:moveTo>
                <a:lnTo>
                  <a:pt x="40" y="67"/>
                </a:lnTo>
                <a:lnTo>
                  <a:pt x="67" y="67"/>
                </a:lnTo>
                <a:lnTo>
                  <a:pt x="67" y="40"/>
                </a:lnTo>
                <a:lnTo>
                  <a:pt x="40" y="40"/>
                </a:lnTo>
                <a:close/>
                <a:moveTo>
                  <a:pt x="120" y="40"/>
                </a:moveTo>
                <a:lnTo>
                  <a:pt x="120" y="67"/>
                </a:lnTo>
                <a:lnTo>
                  <a:pt x="147" y="67"/>
                </a:lnTo>
                <a:lnTo>
                  <a:pt x="147" y="40"/>
                </a:lnTo>
                <a:lnTo>
                  <a:pt x="120" y="40"/>
                </a:lnTo>
                <a:close/>
                <a:moveTo>
                  <a:pt x="200" y="40"/>
                </a:moveTo>
                <a:lnTo>
                  <a:pt x="200" y="67"/>
                </a:lnTo>
                <a:lnTo>
                  <a:pt x="227" y="67"/>
                </a:lnTo>
                <a:lnTo>
                  <a:pt x="227" y="40"/>
                </a:lnTo>
                <a:lnTo>
                  <a:pt x="200" y="40"/>
                </a:lnTo>
                <a:close/>
                <a:moveTo>
                  <a:pt x="280" y="40"/>
                </a:moveTo>
                <a:lnTo>
                  <a:pt x="280" y="67"/>
                </a:lnTo>
                <a:lnTo>
                  <a:pt x="307" y="67"/>
                </a:lnTo>
                <a:lnTo>
                  <a:pt x="307" y="40"/>
                </a:lnTo>
                <a:lnTo>
                  <a:pt x="280" y="40"/>
                </a:lnTo>
                <a:close/>
                <a:moveTo>
                  <a:pt x="27" y="107"/>
                </a:moveTo>
                <a:lnTo>
                  <a:pt x="80" y="107"/>
                </a:lnTo>
                <a:lnTo>
                  <a:pt x="80" y="160"/>
                </a:lnTo>
                <a:lnTo>
                  <a:pt x="27" y="160"/>
                </a:lnTo>
                <a:lnTo>
                  <a:pt x="27" y="107"/>
                </a:lnTo>
                <a:close/>
                <a:moveTo>
                  <a:pt x="107" y="107"/>
                </a:moveTo>
                <a:lnTo>
                  <a:pt x="160" y="107"/>
                </a:lnTo>
                <a:lnTo>
                  <a:pt x="160" y="160"/>
                </a:lnTo>
                <a:lnTo>
                  <a:pt x="107" y="160"/>
                </a:lnTo>
                <a:lnTo>
                  <a:pt x="107" y="107"/>
                </a:lnTo>
                <a:close/>
                <a:moveTo>
                  <a:pt x="187" y="107"/>
                </a:moveTo>
                <a:lnTo>
                  <a:pt x="240" y="107"/>
                </a:lnTo>
                <a:lnTo>
                  <a:pt x="240" y="160"/>
                </a:lnTo>
                <a:lnTo>
                  <a:pt x="187" y="160"/>
                </a:lnTo>
                <a:lnTo>
                  <a:pt x="187" y="107"/>
                </a:lnTo>
                <a:close/>
                <a:moveTo>
                  <a:pt x="267" y="107"/>
                </a:moveTo>
                <a:lnTo>
                  <a:pt x="320" y="107"/>
                </a:lnTo>
                <a:lnTo>
                  <a:pt x="320" y="160"/>
                </a:lnTo>
                <a:lnTo>
                  <a:pt x="267" y="160"/>
                </a:lnTo>
                <a:lnTo>
                  <a:pt x="267" y="107"/>
                </a:lnTo>
                <a:close/>
                <a:moveTo>
                  <a:pt x="40" y="120"/>
                </a:moveTo>
                <a:lnTo>
                  <a:pt x="40" y="147"/>
                </a:lnTo>
                <a:lnTo>
                  <a:pt x="67" y="147"/>
                </a:lnTo>
                <a:lnTo>
                  <a:pt x="67" y="120"/>
                </a:lnTo>
                <a:lnTo>
                  <a:pt x="40" y="120"/>
                </a:lnTo>
                <a:close/>
                <a:moveTo>
                  <a:pt x="27" y="187"/>
                </a:moveTo>
                <a:lnTo>
                  <a:pt x="80" y="187"/>
                </a:lnTo>
                <a:lnTo>
                  <a:pt x="80" y="240"/>
                </a:lnTo>
                <a:lnTo>
                  <a:pt x="27" y="240"/>
                </a:lnTo>
                <a:lnTo>
                  <a:pt x="27" y="187"/>
                </a:lnTo>
                <a:close/>
                <a:moveTo>
                  <a:pt x="107" y="187"/>
                </a:moveTo>
                <a:lnTo>
                  <a:pt x="160" y="187"/>
                </a:lnTo>
                <a:lnTo>
                  <a:pt x="160" y="240"/>
                </a:lnTo>
                <a:lnTo>
                  <a:pt x="107" y="240"/>
                </a:lnTo>
                <a:lnTo>
                  <a:pt x="107" y="187"/>
                </a:lnTo>
                <a:close/>
                <a:moveTo>
                  <a:pt x="187" y="187"/>
                </a:moveTo>
                <a:lnTo>
                  <a:pt x="240" y="187"/>
                </a:lnTo>
                <a:lnTo>
                  <a:pt x="240" y="240"/>
                </a:lnTo>
                <a:lnTo>
                  <a:pt x="187" y="240"/>
                </a:lnTo>
                <a:lnTo>
                  <a:pt x="187" y="187"/>
                </a:lnTo>
                <a:close/>
                <a:moveTo>
                  <a:pt x="267" y="187"/>
                </a:moveTo>
                <a:lnTo>
                  <a:pt x="320" y="187"/>
                </a:lnTo>
                <a:lnTo>
                  <a:pt x="320" y="240"/>
                </a:lnTo>
                <a:lnTo>
                  <a:pt x="267" y="240"/>
                </a:lnTo>
                <a:lnTo>
                  <a:pt x="267" y="187"/>
                </a:lnTo>
                <a:close/>
                <a:moveTo>
                  <a:pt x="40" y="200"/>
                </a:moveTo>
                <a:lnTo>
                  <a:pt x="40" y="227"/>
                </a:lnTo>
                <a:lnTo>
                  <a:pt x="67" y="227"/>
                </a:lnTo>
                <a:lnTo>
                  <a:pt x="67" y="200"/>
                </a:lnTo>
                <a:lnTo>
                  <a:pt x="40" y="2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43CE4428-CAF2-2A27-A31E-3A56561EAAEF}"/>
              </a:ext>
            </a:extLst>
          </p:cNvPr>
          <p:cNvSpPr>
            <a:spLocks noEditPoints="1"/>
          </p:cNvSpPr>
          <p:nvPr/>
        </p:nvSpPr>
        <p:spPr bwMode="auto">
          <a:xfrm>
            <a:off x="3933115" y="4876006"/>
            <a:ext cx="396875" cy="398462"/>
          </a:xfrm>
          <a:custGeom>
            <a:avLst/>
            <a:gdLst>
              <a:gd name="T0" fmla="*/ 173 w 347"/>
              <a:gd name="T1" fmla="*/ 0 h 347"/>
              <a:gd name="T2" fmla="*/ 0 w 347"/>
              <a:gd name="T3" fmla="*/ 173 h 347"/>
              <a:gd name="T4" fmla="*/ 37 w 347"/>
              <a:gd name="T5" fmla="*/ 280 h 347"/>
              <a:gd name="T6" fmla="*/ 0 w 347"/>
              <a:gd name="T7" fmla="*/ 280 h 347"/>
              <a:gd name="T8" fmla="*/ 0 w 347"/>
              <a:gd name="T9" fmla="*/ 307 h 347"/>
              <a:gd name="T10" fmla="*/ 67 w 347"/>
              <a:gd name="T11" fmla="*/ 307 h 347"/>
              <a:gd name="T12" fmla="*/ 80 w 347"/>
              <a:gd name="T13" fmla="*/ 307 h 347"/>
              <a:gd name="T14" fmla="*/ 80 w 347"/>
              <a:gd name="T15" fmla="*/ 293 h 347"/>
              <a:gd name="T16" fmla="*/ 80 w 347"/>
              <a:gd name="T17" fmla="*/ 227 h 347"/>
              <a:gd name="T18" fmla="*/ 53 w 347"/>
              <a:gd name="T19" fmla="*/ 227 h 347"/>
              <a:gd name="T20" fmla="*/ 53 w 347"/>
              <a:gd name="T21" fmla="*/ 257 h 347"/>
              <a:gd name="T22" fmla="*/ 27 w 347"/>
              <a:gd name="T23" fmla="*/ 173 h 347"/>
              <a:gd name="T24" fmla="*/ 173 w 347"/>
              <a:gd name="T25" fmla="*/ 27 h 347"/>
              <a:gd name="T26" fmla="*/ 240 w 347"/>
              <a:gd name="T27" fmla="*/ 43 h 347"/>
              <a:gd name="T28" fmla="*/ 240 w 347"/>
              <a:gd name="T29" fmla="*/ 13 h 347"/>
              <a:gd name="T30" fmla="*/ 173 w 347"/>
              <a:gd name="T31" fmla="*/ 0 h 347"/>
              <a:gd name="T32" fmla="*/ 267 w 347"/>
              <a:gd name="T33" fmla="*/ 40 h 347"/>
              <a:gd name="T34" fmla="*/ 267 w 347"/>
              <a:gd name="T35" fmla="*/ 53 h 347"/>
              <a:gd name="T36" fmla="*/ 267 w 347"/>
              <a:gd name="T37" fmla="*/ 120 h 347"/>
              <a:gd name="T38" fmla="*/ 293 w 347"/>
              <a:gd name="T39" fmla="*/ 120 h 347"/>
              <a:gd name="T40" fmla="*/ 293 w 347"/>
              <a:gd name="T41" fmla="*/ 90 h 347"/>
              <a:gd name="T42" fmla="*/ 320 w 347"/>
              <a:gd name="T43" fmla="*/ 173 h 347"/>
              <a:gd name="T44" fmla="*/ 173 w 347"/>
              <a:gd name="T45" fmla="*/ 320 h 347"/>
              <a:gd name="T46" fmla="*/ 107 w 347"/>
              <a:gd name="T47" fmla="*/ 304 h 347"/>
              <a:gd name="T48" fmla="*/ 107 w 347"/>
              <a:gd name="T49" fmla="*/ 333 h 347"/>
              <a:gd name="T50" fmla="*/ 173 w 347"/>
              <a:gd name="T51" fmla="*/ 347 h 347"/>
              <a:gd name="T52" fmla="*/ 347 w 347"/>
              <a:gd name="T53" fmla="*/ 173 h 347"/>
              <a:gd name="T54" fmla="*/ 310 w 347"/>
              <a:gd name="T55" fmla="*/ 67 h 347"/>
              <a:gd name="T56" fmla="*/ 347 w 347"/>
              <a:gd name="T57" fmla="*/ 67 h 347"/>
              <a:gd name="T58" fmla="*/ 347 w 347"/>
              <a:gd name="T59" fmla="*/ 40 h 347"/>
              <a:gd name="T60" fmla="*/ 280 w 347"/>
              <a:gd name="T61" fmla="*/ 40 h 347"/>
              <a:gd name="T62" fmla="*/ 267 w 347"/>
              <a:gd name="T63" fmla="*/ 40 h 347"/>
              <a:gd name="T64" fmla="*/ 160 w 347"/>
              <a:gd name="T65" fmla="*/ 67 h 347"/>
              <a:gd name="T66" fmla="*/ 160 w 347"/>
              <a:gd name="T67" fmla="*/ 94 h 347"/>
              <a:gd name="T68" fmla="*/ 120 w 347"/>
              <a:gd name="T69" fmla="*/ 140 h 347"/>
              <a:gd name="T70" fmla="*/ 167 w 347"/>
              <a:gd name="T71" fmla="*/ 187 h 347"/>
              <a:gd name="T72" fmla="*/ 180 w 347"/>
              <a:gd name="T73" fmla="*/ 187 h 347"/>
              <a:gd name="T74" fmla="*/ 200 w 347"/>
              <a:gd name="T75" fmla="*/ 207 h 347"/>
              <a:gd name="T76" fmla="*/ 180 w 347"/>
              <a:gd name="T77" fmla="*/ 227 h 347"/>
              <a:gd name="T78" fmla="*/ 133 w 347"/>
              <a:gd name="T79" fmla="*/ 227 h 347"/>
              <a:gd name="T80" fmla="*/ 133 w 347"/>
              <a:gd name="T81" fmla="*/ 253 h 347"/>
              <a:gd name="T82" fmla="*/ 160 w 347"/>
              <a:gd name="T83" fmla="*/ 253 h 347"/>
              <a:gd name="T84" fmla="*/ 160 w 347"/>
              <a:gd name="T85" fmla="*/ 280 h 347"/>
              <a:gd name="T86" fmla="*/ 187 w 347"/>
              <a:gd name="T87" fmla="*/ 280 h 347"/>
              <a:gd name="T88" fmla="*/ 187 w 347"/>
              <a:gd name="T89" fmla="*/ 253 h 347"/>
              <a:gd name="T90" fmla="*/ 227 w 347"/>
              <a:gd name="T91" fmla="*/ 207 h 347"/>
              <a:gd name="T92" fmla="*/ 180 w 347"/>
              <a:gd name="T93" fmla="*/ 160 h 347"/>
              <a:gd name="T94" fmla="*/ 167 w 347"/>
              <a:gd name="T95" fmla="*/ 160 h 347"/>
              <a:gd name="T96" fmla="*/ 147 w 347"/>
              <a:gd name="T97" fmla="*/ 140 h 347"/>
              <a:gd name="T98" fmla="*/ 167 w 347"/>
              <a:gd name="T99" fmla="*/ 120 h 347"/>
              <a:gd name="T100" fmla="*/ 213 w 347"/>
              <a:gd name="T101" fmla="*/ 120 h 347"/>
              <a:gd name="T102" fmla="*/ 213 w 347"/>
              <a:gd name="T103" fmla="*/ 93 h 347"/>
              <a:gd name="T104" fmla="*/ 187 w 347"/>
              <a:gd name="T105" fmla="*/ 93 h 347"/>
              <a:gd name="T106" fmla="*/ 187 w 347"/>
              <a:gd name="T107" fmla="*/ 67 h 347"/>
              <a:gd name="T108" fmla="*/ 160 w 347"/>
              <a:gd name="T109" fmla="*/ 6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47" h="347">
                <a:moveTo>
                  <a:pt x="173" y="0"/>
                </a:moveTo>
                <a:cubicBezTo>
                  <a:pt x="77" y="0"/>
                  <a:pt x="0" y="77"/>
                  <a:pt x="0" y="173"/>
                </a:cubicBezTo>
                <a:cubicBezTo>
                  <a:pt x="0" y="214"/>
                  <a:pt x="14" y="251"/>
                  <a:pt x="37" y="280"/>
                </a:cubicBezTo>
                <a:lnTo>
                  <a:pt x="0" y="280"/>
                </a:lnTo>
                <a:lnTo>
                  <a:pt x="0" y="307"/>
                </a:lnTo>
                <a:lnTo>
                  <a:pt x="67" y="307"/>
                </a:lnTo>
                <a:lnTo>
                  <a:pt x="80" y="307"/>
                </a:lnTo>
                <a:lnTo>
                  <a:pt x="80" y="293"/>
                </a:lnTo>
                <a:lnTo>
                  <a:pt x="80" y="227"/>
                </a:lnTo>
                <a:lnTo>
                  <a:pt x="53" y="227"/>
                </a:lnTo>
                <a:lnTo>
                  <a:pt x="53" y="257"/>
                </a:lnTo>
                <a:cubicBezTo>
                  <a:pt x="36" y="233"/>
                  <a:pt x="27" y="205"/>
                  <a:pt x="27" y="173"/>
                </a:cubicBezTo>
                <a:cubicBezTo>
                  <a:pt x="27" y="92"/>
                  <a:pt x="92" y="27"/>
                  <a:pt x="173" y="27"/>
                </a:cubicBezTo>
                <a:cubicBezTo>
                  <a:pt x="197" y="27"/>
                  <a:pt x="220" y="32"/>
                  <a:pt x="240" y="43"/>
                </a:cubicBezTo>
                <a:lnTo>
                  <a:pt x="240" y="13"/>
                </a:lnTo>
                <a:cubicBezTo>
                  <a:pt x="220" y="5"/>
                  <a:pt x="197" y="0"/>
                  <a:pt x="173" y="0"/>
                </a:cubicBezTo>
                <a:close/>
                <a:moveTo>
                  <a:pt x="267" y="40"/>
                </a:moveTo>
                <a:lnTo>
                  <a:pt x="267" y="53"/>
                </a:lnTo>
                <a:lnTo>
                  <a:pt x="267" y="120"/>
                </a:lnTo>
                <a:lnTo>
                  <a:pt x="293" y="120"/>
                </a:lnTo>
                <a:lnTo>
                  <a:pt x="293" y="90"/>
                </a:lnTo>
                <a:cubicBezTo>
                  <a:pt x="310" y="113"/>
                  <a:pt x="320" y="142"/>
                  <a:pt x="320" y="173"/>
                </a:cubicBezTo>
                <a:cubicBezTo>
                  <a:pt x="320" y="255"/>
                  <a:pt x="255" y="320"/>
                  <a:pt x="173" y="320"/>
                </a:cubicBezTo>
                <a:cubicBezTo>
                  <a:pt x="149" y="320"/>
                  <a:pt x="127" y="315"/>
                  <a:pt x="107" y="304"/>
                </a:cubicBezTo>
                <a:lnTo>
                  <a:pt x="107" y="333"/>
                </a:lnTo>
                <a:cubicBezTo>
                  <a:pt x="127" y="341"/>
                  <a:pt x="149" y="347"/>
                  <a:pt x="173" y="347"/>
                </a:cubicBezTo>
                <a:cubicBezTo>
                  <a:pt x="269" y="347"/>
                  <a:pt x="347" y="269"/>
                  <a:pt x="347" y="173"/>
                </a:cubicBezTo>
                <a:cubicBezTo>
                  <a:pt x="347" y="133"/>
                  <a:pt x="333" y="96"/>
                  <a:pt x="310" y="67"/>
                </a:cubicBezTo>
                <a:lnTo>
                  <a:pt x="347" y="67"/>
                </a:lnTo>
                <a:lnTo>
                  <a:pt x="347" y="40"/>
                </a:lnTo>
                <a:lnTo>
                  <a:pt x="280" y="40"/>
                </a:lnTo>
                <a:lnTo>
                  <a:pt x="267" y="40"/>
                </a:lnTo>
                <a:close/>
                <a:moveTo>
                  <a:pt x="160" y="67"/>
                </a:moveTo>
                <a:lnTo>
                  <a:pt x="160" y="94"/>
                </a:lnTo>
                <a:cubicBezTo>
                  <a:pt x="138" y="97"/>
                  <a:pt x="120" y="117"/>
                  <a:pt x="120" y="140"/>
                </a:cubicBezTo>
                <a:cubicBezTo>
                  <a:pt x="120" y="166"/>
                  <a:pt x="141" y="187"/>
                  <a:pt x="167" y="187"/>
                </a:cubicBezTo>
                <a:lnTo>
                  <a:pt x="180" y="187"/>
                </a:lnTo>
                <a:cubicBezTo>
                  <a:pt x="192" y="187"/>
                  <a:pt x="200" y="195"/>
                  <a:pt x="200" y="207"/>
                </a:cubicBezTo>
                <a:cubicBezTo>
                  <a:pt x="200" y="218"/>
                  <a:pt x="192" y="227"/>
                  <a:pt x="180" y="227"/>
                </a:cubicBezTo>
                <a:lnTo>
                  <a:pt x="133" y="227"/>
                </a:lnTo>
                <a:lnTo>
                  <a:pt x="133" y="253"/>
                </a:lnTo>
                <a:lnTo>
                  <a:pt x="160" y="253"/>
                </a:lnTo>
                <a:lnTo>
                  <a:pt x="160" y="280"/>
                </a:lnTo>
                <a:lnTo>
                  <a:pt x="187" y="280"/>
                </a:lnTo>
                <a:lnTo>
                  <a:pt x="187" y="253"/>
                </a:lnTo>
                <a:cubicBezTo>
                  <a:pt x="209" y="250"/>
                  <a:pt x="227" y="230"/>
                  <a:pt x="227" y="207"/>
                </a:cubicBezTo>
                <a:cubicBezTo>
                  <a:pt x="227" y="181"/>
                  <a:pt x="206" y="160"/>
                  <a:pt x="180" y="160"/>
                </a:cubicBezTo>
                <a:lnTo>
                  <a:pt x="167" y="160"/>
                </a:lnTo>
                <a:cubicBezTo>
                  <a:pt x="155" y="160"/>
                  <a:pt x="147" y="152"/>
                  <a:pt x="147" y="140"/>
                </a:cubicBezTo>
                <a:cubicBezTo>
                  <a:pt x="147" y="128"/>
                  <a:pt x="155" y="120"/>
                  <a:pt x="167" y="120"/>
                </a:cubicBezTo>
                <a:lnTo>
                  <a:pt x="213" y="120"/>
                </a:lnTo>
                <a:lnTo>
                  <a:pt x="213" y="93"/>
                </a:lnTo>
                <a:lnTo>
                  <a:pt x="187" y="93"/>
                </a:lnTo>
                <a:lnTo>
                  <a:pt x="187" y="67"/>
                </a:lnTo>
                <a:lnTo>
                  <a:pt x="160" y="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DADF2AF4-51FE-B923-E837-B75889108490}"/>
              </a:ext>
            </a:extLst>
          </p:cNvPr>
          <p:cNvSpPr>
            <a:spLocks noEditPoints="1"/>
          </p:cNvSpPr>
          <p:nvPr/>
        </p:nvSpPr>
        <p:spPr bwMode="auto">
          <a:xfrm>
            <a:off x="4905461" y="4891087"/>
            <a:ext cx="427038" cy="368300"/>
          </a:xfrm>
          <a:custGeom>
            <a:avLst/>
            <a:gdLst>
              <a:gd name="T0" fmla="*/ 133 w 373"/>
              <a:gd name="T1" fmla="*/ 14 h 320"/>
              <a:gd name="T2" fmla="*/ 133 w 373"/>
              <a:gd name="T3" fmla="*/ 94 h 320"/>
              <a:gd name="T4" fmla="*/ 173 w 373"/>
              <a:gd name="T5" fmla="*/ 94 h 320"/>
              <a:gd name="T6" fmla="*/ 53 w 373"/>
              <a:gd name="T7" fmla="*/ 147 h 320"/>
              <a:gd name="T8" fmla="*/ 40 w 373"/>
              <a:gd name="T9" fmla="*/ 160 h 320"/>
              <a:gd name="T10" fmla="*/ 13 w 373"/>
              <a:gd name="T11" fmla="*/ 227 h 320"/>
              <a:gd name="T12" fmla="*/ 0 w 373"/>
              <a:gd name="T13" fmla="*/ 240 h 320"/>
              <a:gd name="T14" fmla="*/ 0 w 373"/>
              <a:gd name="T15" fmla="*/ 320 h 320"/>
              <a:gd name="T16" fmla="*/ 93 w 373"/>
              <a:gd name="T17" fmla="*/ 320 h 320"/>
              <a:gd name="T18" fmla="*/ 106 w 373"/>
              <a:gd name="T19" fmla="*/ 307 h 320"/>
              <a:gd name="T20" fmla="*/ 106 w 373"/>
              <a:gd name="T21" fmla="*/ 227 h 320"/>
              <a:gd name="T22" fmla="*/ 66 w 373"/>
              <a:gd name="T23" fmla="*/ 227 h 320"/>
              <a:gd name="T24" fmla="*/ 173 w 373"/>
              <a:gd name="T25" fmla="*/ 174 h 320"/>
              <a:gd name="T26" fmla="*/ 146 w 373"/>
              <a:gd name="T27" fmla="*/ 227 h 320"/>
              <a:gd name="T28" fmla="*/ 133 w 373"/>
              <a:gd name="T29" fmla="*/ 240 h 320"/>
              <a:gd name="T30" fmla="*/ 133 w 373"/>
              <a:gd name="T31" fmla="*/ 320 h 320"/>
              <a:gd name="T32" fmla="*/ 226 w 373"/>
              <a:gd name="T33" fmla="*/ 320 h 320"/>
              <a:gd name="T34" fmla="*/ 240 w 373"/>
              <a:gd name="T35" fmla="*/ 307 h 320"/>
              <a:gd name="T36" fmla="*/ 240 w 373"/>
              <a:gd name="T37" fmla="*/ 227 h 320"/>
              <a:gd name="T38" fmla="*/ 200 w 373"/>
              <a:gd name="T39" fmla="*/ 227 h 320"/>
              <a:gd name="T40" fmla="*/ 306 w 373"/>
              <a:gd name="T41" fmla="*/ 174 h 320"/>
              <a:gd name="T42" fmla="*/ 280 w 373"/>
              <a:gd name="T43" fmla="*/ 227 h 320"/>
              <a:gd name="T44" fmla="*/ 266 w 373"/>
              <a:gd name="T45" fmla="*/ 240 h 320"/>
              <a:gd name="T46" fmla="*/ 266 w 373"/>
              <a:gd name="T47" fmla="*/ 320 h 320"/>
              <a:gd name="T48" fmla="*/ 360 w 373"/>
              <a:gd name="T49" fmla="*/ 320 h 320"/>
              <a:gd name="T50" fmla="*/ 373 w 373"/>
              <a:gd name="T51" fmla="*/ 307 h 320"/>
              <a:gd name="T52" fmla="*/ 373 w 373"/>
              <a:gd name="T53" fmla="*/ 227 h 320"/>
              <a:gd name="T54" fmla="*/ 333 w 373"/>
              <a:gd name="T55" fmla="*/ 227 h 320"/>
              <a:gd name="T56" fmla="*/ 333 w 373"/>
              <a:gd name="T57" fmla="*/ 147 h 320"/>
              <a:gd name="T58" fmla="*/ 200 w 373"/>
              <a:gd name="T59" fmla="*/ 147 h 320"/>
              <a:gd name="T60" fmla="*/ 226 w 373"/>
              <a:gd name="T61" fmla="*/ 94 h 320"/>
              <a:gd name="T62" fmla="*/ 240 w 373"/>
              <a:gd name="T63" fmla="*/ 80 h 320"/>
              <a:gd name="T64" fmla="*/ 240 w 373"/>
              <a:gd name="T65" fmla="*/ 0 h 320"/>
              <a:gd name="T66" fmla="*/ 146 w 373"/>
              <a:gd name="T67" fmla="*/ 0 h 320"/>
              <a:gd name="T68" fmla="*/ 160 w 373"/>
              <a:gd name="T69" fmla="*/ 27 h 320"/>
              <a:gd name="T70" fmla="*/ 213 w 373"/>
              <a:gd name="T71" fmla="*/ 67 h 320"/>
              <a:gd name="T72" fmla="*/ 160 w 373"/>
              <a:gd name="T73" fmla="*/ 27 h 320"/>
              <a:gd name="T74" fmla="*/ 80 w 373"/>
              <a:gd name="T75" fmla="*/ 254 h 320"/>
              <a:gd name="T76" fmla="*/ 26 w 373"/>
              <a:gd name="T77" fmla="*/ 294 h 320"/>
              <a:gd name="T78" fmla="*/ 160 w 373"/>
              <a:gd name="T79" fmla="*/ 254 h 320"/>
              <a:gd name="T80" fmla="*/ 213 w 373"/>
              <a:gd name="T81" fmla="*/ 294 h 320"/>
              <a:gd name="T82" fmla="*/ 160 w 373"/>
              <a:gd name="T83" fmla="*/ 254 h 320"/>
              <a:gd name="T84" fmla="*/ 346 w 373"/>
              <a:gd name="T85" fmla="*/ 254 h 320"/>
              <a:gd name="T86" fmla="*/ 293 w 373"/>
              <a:gd name="T87" fmla="*/ 29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3" h="320">
                <a:moveTo>
                  <a:pt x="133" y="0"/>
                </a:moveTo>
                <a:lnTo>
                  <a:pt x="133" y="14"/>
                </a:lnTo>
                <a:lnTo>
                  <a:pt x="133" y="80"/>
                </a:lnTo>
                <a:lnTo>
                  <a:pt x="133" y="94"/>
                </a:lnTo>
                <a:lnTo>
                  <a:pt x="146" y="94"/>
                </a:lnTo>
                <a:lnTo>
                  <a:pt x="173" y="94"/>
                </a:lnTo>
                <a:lnTo>
                  <a:pt x="173" y="147"/>
                </a:lnTo>
                <a:lnTo>
                  <a:pt x="53" y="147"/>
                </a:lnTo>
                <a:lnTo>
                  <a:pt x="40" y="147"/>
                </a:lnTo>
                <a:lnTo>
                  <a:pt x="40" y="160"/>
                </a:lnTo>
                <a:lnTo>
                  <a:pt x="40" y="227"/>
                </a:lnTo>
                <a:lnTo>
                  <a:pt x="13" y="227"/>
                </a:lnTo>
                <a:lnTo>
                  <a:pt x="0" y="227"/>
                </a:lnTo>
                <a:lnTo>
                  <a:pt x="0" y="240"/>
                </a:lnTo>
                <a:lnTo>
                  <a:pt x="0" y="307"/>
                </a:lnTo>
                <a:lnTo>
                  <a:pt x="0" y="320"/>
                </a:lnTo>
                <a:lnTo>
                  <a:pt x="13" y="320"/>
                </a:lnTo>
                <a:lnTo>
                  <a:pt x="93" y="320"/>
                </a:lnTo>
                <a:lnTo>
                  <a:pt x="106" y="320"/>
                </a:lnTo>
                <a:lnTo>
                  <a:pt x="106" y="307"/>
                </a:lnTo>
                <a:lnTo>
                  <a:pt x="106" y="240"/>
                </a:lnTo>
                <a:lnTo>
                  <a:pt x="106" y="227"/>
                </a:lnTo>
                <a:lnTo>
                  <a:pt x="93" y="227"/>
                </a:lnTo>
                <a:lnTo>
                  <a:pt x="66" y="227"/>
                </a:lnTo>
                <a:lnTo>
                  <a:pt x="66" y="174"/>
                </a:lnTo>
                <a:lnTo>
                  <a:pt x="173" y="174"/>
                </a:lnTo>
                <a:lnTo>
                  <a:pt x="173" y="227"/>
                </a:lnTo>
                <a:lnTo>
                  <a:pt x="146" y="227"/>
                </a:lnTo>
                <a:lnTo>
                  <a:pt x="133" y="227"/>
                </a:lnTo>
                <a:lnTo>
                  <a:pt x="133" y="240"/>
                </a:lnTo>
                <a:lnTo>
                  <a:pt x="133" y="307"/>
                </a:lnTo>
                <a:lnTo>
                  <a:pt x="133" y="320"/>
                </a:lnTo>
                <a:lnTo>
                  <a:pt x="146" y="320"/>
                </a:lnTo>
                <a:lnTo>
                  <a:pt x="226" y="320"/>
                </a:lnTo>
                <a:lnTo>
                  <a:pt x="240" y="320"/>
                </a:lnTo>
                <a:lnTo>
                  <a:pt x="240" y="307"/>
                </a:lnTo>
                <a:lnTo>
                  <a:pt x="240" y="240"/>
                </a:lnTo>
                <a:lnTo>
                  <a:pt x="240" y="227"/>
                </a:lnTo>
                <a:lnTo>
                  <a:pt x="226" y="227"/>
                </a:lnTo>
                <a:lnTo>
                  <a:pt x="200" y="227"/>
                </a:lnTo>
                <a:lnTo>
                  <a:pt x="200" y="174"/>
                </a:lnTo>
                <a:lnTo>
                  <a:pt x="306" y="174"/>
                </a:lnTo>
                <a:lnTo>
                  <a:pt x="306" y="227"/>
                </a:lnTo>
                <a:lnTo>
                  <a:pt x="280" y="227"/>
                </a:lnTo>
                <a:lnTo>
                  <a:pt x="266" y="227"/>
                </a:lnTo>
                <a:lnTo>
                  <a:pt x="266" y="240"/>
                </a:lnTo>
                <a:lnTo>
                  <a:pt x="266" y="307"/>
                </a:lnTo>
                <a:lnTo>
                  <a:pt x="266" y="320"/>
                </a:lnTo>
                <a:lnTo>
                  <a:pt x="280" y="320"/>
                </a:lnTo>
                <a:lnTo>
                  <a:pt x="360" y="320"/>
                </a:lnTo>
                <a:lnTo>
                  <a:pt x="373" y="320"/>
                </a:lnTo>
                <a:lnTo>
                  <a:pt x="373" y="307"/>
                </a:lnTo>
                <a:lnTo>
                  <a:pt x="373" y="240"/>
                </a:lnTo>
                <a:lnTo>
                  <a:pt x="373" y="227"/>
                </a:lnTo>
                <a:lnTo>
                  <a:pt x="360" y="227"/>
                </a:lnTo>
                <a:lnTo>
                  <a:pt x="333" y="227"/>
                </a:lnTo>
                <a:lnTo>
                  <a:pt x="333" y="160"/>
                </a:lnTo>
                <a:lnTo>
                  <a:pt x="333" y="147"/>
                </a:lnTo>
                <a:lnTo>
                  <a:pt x="320" y="147"/>
                </a:lnTo>
                <a:lnTo>
                  <a:pt x="200" y="147"/>
                </a:lnTo>
                <a:lnTo>
                  <a:pt x="200" y="94"/>
                </a:lnTo>
                <a:lnTo>
                  <a:pt x="226" y="94"/>
                </a:lnTo>
                <a:lnTo>
                  <a:pt x="240" y="94"/>
                </a:lnTo>
                <a:lnTo>
                  <a:pt x="240" y="80"/>
                </a:lnTo>
                <a:lnTo>
                  <a:pt x="240" y="14"/>
                </a:lnTo>
                <a:lnTo>
                  <a:pt x="240" y="0"/>
                </a:lnTo>
                <a:lnTo>
                  <a:pt x="226" y="0"/>
                </a:lnTo>
                <a:lnTo>
                  <a:pt x="146" y="0"/>
                </a:lnTo>
                <a:lnTo>
                  <a:pt x="133" y="0"/>
                </a:lnTo>
                <a:close/>
                <a:moveTo>
                  <a:pt x="160" y="27"/>
                </a:moveTo>
                <a:lnTo>
                  <a:pt x="213" y="27"/>
                </a:lnTo>
                <a:lnTo>
                  <a:pt x="213" y="67"/>
                </a:lnTo>
                <a:lnTo>
                  <a:pt x="160" y="67"/>
                </a:lnTo>
                <a:lnTo>
                  <a:pt x="160" y="27"/>
                </a:lnTo>
                <a:close/>
                <a:moveTo>
                  <a:pt x="26" y="254"/>
                </a:moveTo>
                <a:lnTo>
                  <a:pt x="80" y="254"/>
                </a:lnTo>
                <a:lnTo>
                  <a:pt x="80" y="294"/>
                </a:lnTo>
                <a:lnTo>
                  <a:pt x="26" y="294"/>
                </a:lnTo>
                <a:lnTo>
                  <a:pt x="26" y="254"/>
                </a:lnTo>
                <a:close/>
                <a:moveTo>
                  <a:pt x="160" y="254"/>
                </a:moveTo>
                <a:lnTo>
                  <a:pt x="213" y="254"/>
                </a:lnTo>
                <a:lnTo>
                  <a:pt x="213" y="294"/>
                </a:lnTo>
                <a:lnTo>
                  <a:pt x="160" y="294"/>
                </a:lnTo>
                <a:lnTo>
                  <a:pt x="160" y="254"/>
                </a:lnTo>
                <a:close/>
                <a:moveTo>
                  <a:pt x="293" y="254"/>
                </a:moveTo>
                <a:lnTo>
                  <a:pt x="346" y="254"/>
                </a:lnTo>
                <a:lnTo>
                  <a:pt x="346" y="294"/>
                </a:lnTo>
                <a:lnTo>
                  <a:pt x="293" y="294"/>
                </a:lnTo>
                <a:lnTo>
                  <a:pt x="293" y="25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F0F39705-6C64-BA13-0793-D9EBC94D483B}"/>
              </a:ext>
            </a:extLst>
          </p:cNvPr>
          <p:cNvSpPr>
            <a:spLocks noEditPoints="1"/>
          </p:cNvSpPr>
          <p:nvPr/>
        </p:nvSpPr>
        <p:spPr bwMode="auto">
          <a:xfrm>
            <a:off x="5945272" y="4891087"/>
            <a:ext cx="368300" cy="368300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14 h 320"/>
              <a:gd name="T4" fmla="*/ 0 w 320"/>
              <a:gd name="T5" fmla="*/ 307 h 320"/>
              <a:gd name="T6" fmla="*/ 0 w 320"/>
              <a:gd name="T7" fmla="*/ 320 h 320"/>
              <a:gd name="T8" fmla="*/ 14 w 320"/>
              <a:gd name="T9" fmla="*/ 320 h 320"/>
              <a:gd name="T10" fmla="*/ 307 w 320"/>
              <a:gd name="T11" fmla="*/ 320 h 320"/>
              <a:gd name="T12" fmla="*/ 320 w 320"/>
              <a:gd name="T13" fmla="*/ 320 h 320"/>
              <a:gd name="T14" fmla="*/ 320 w 320"/>
              <a:gd name="T15" fmla="*/ 307 h 320"/>
              <a:gd name="T16" fmla="*/ 320 w 320"/>
              <a:gd name="T17" fmla="*/ 14 h 320"/>
              <a:gd name="T18" fmla="*/ 320 w 320"/>
              <a:gd name="T19" fmla="*/ 0 h 320"/>
              <a:gd name="T20" fmla="*/ 307 w 320"/>
              <a:gd name="T21" fmla="*/ 0 h 320"/>
              <a:gd name="T22" fmla="*/ 14 w 320"/>
              <a:gd name="T23" fmla="*/ 0 h 320"/>
              <a:gd name="T24" fmla="*/ 0 w 320"/>
              <a:gd name="T25" fmla="*/ 0 h 320"/>
              <a:gd name="T26" fmla="*/ 27 w 320"/>
              <a:gd name="T27" fmla="*/ 27 h 320"/>
              <a:gd name="T28" fmla="*/ 294 w 320"/>
              <a:gd name="T29" fmla="*/ 27 h 320"/>
              <a:gd name="T30" fmla="*/ 294 w 320"/>
              <a:gd name="T31" fmla="*/ 294 h 320"/>
              <a:gd name="T32" fmla="*/ 27 w 320"/>
              <a:gd name="T33" fmla="*/ 294 h 320"/>
              <a:gd name="T34" fmla="*/ 27 w 320"/>
              <a:gd name="T35" fmla="*/ 27 h 320"/>
              <a:gd name="T36" fmla="*/ 147 w 320"/>
              <a:gd name="T37" fmla="*/ 54 h 320"/>
              <a:gd name="T38" fmla="*/ 147 w 320"/>
              <a:gd name="T39" fmla="*/ 109 h 320"/>
              <a:gd name="T40" fmla="*/ 134 w 320"/>
              <a:gd name="T41" fmla="*/ 115 h 320"/>
              <a:gd name="T42" fmla="*/ 83 w 320"/>
              <a:gd name="T43" fmla="*/ 64 h 320"/>
              <a:gd name="T44" fmla="*/ 64 w 320"/>
              <a:gd name="T45" fmla="*/ 83 h 320"/>
              <a:gd name="T46" fmla="*/ 115 w 320"/>
              <a:gd name="T47" fmla="*/ 134 h 320"/>
              <a:gd name="T48" fmla="*/ 109 w 320"/>
              <a:gd name="T49" fmla="*/ 147 h 320"/>
              <a:gd name="T50" fmla="*/ 67 w 320"/>
              <a:gd name="T51" fmla="*/ 147 h 320"/>
              <a:gd name="T52" fmla="*/ 67 w 320"/>
              <a:gd name="T53" fmla="*/ 174 h 320"/>
              <a:gd name="T54" fmla="*/ 107 w 320"/>
              <a:gd name="T55" fmla="*/ 174 h 320"/>
              <a:gd name="T56" fmla="*/ 107 w 320"/>
              <a:gd name="T57" fmla="*/ 195 h 320"/>
              <a:gd name="T58" fmla="*/ 57 w 320"/>
              <a:gd name="T59" fmla="*/ 244 h 320"/>
              <a:gd name="T60" fmla="*/ 77 w 320"/>
              <a:gd name="T61" fmla="*/ 263 h 320"/>
              <a:gd name="T62" fmla="*/ 126 w 320"/>
              <a:gd name="T63" fmla="*/ 214 h 320"/>
              <a:gd name="T64" fmla="*/ 195 w 320"/>
              <a:gd name="T65" fmla="*/ 214 h 320"/>
              <a:gd name="T66" fmla="*/ 224 w 320"/>
              <a:gd name="T67" fmla="*/ 243 h 320"/>
              <a:gd name="T68" fmla="*/ 243 w 320"/>
              <a:gd name="T69" fmla="*/ 224 h 320"/>
              <a:gd name="T70" fmla="*/ 214 w 320"/>
              <a:gd name="T71" fmla="*/ 195 h 320"/>
              <a:gd name="T72" fmla="*/ 214 w 320"/>
              <a:gd name="T73" fmla="*/ 174 h 320"/>
              <a:gd name="T74" fmla="*/ 267 w 320"/>
              <a:gd name="T75" fmla="*/ 174 h 320"/>
              <a:gd name="T76" fmla="*/ 267 w 320"/>
              <a:gd name="T77" fmla="*/ 147 h 320"/>
              <a:gd name="T78" fmla="*/ 212 w 320"/>
              <a:gd name="T79" fmla="*/ 147 h 320"/>
              <a:gd name="T80" fmla="*/ 206 w 320"/>
              <a:gd name="T81" fmla="*/ 134 h 320"/>
              <a:gd name="T82" fmla="*/ 237 w 320"/>
              <a:gd name="T83" fmla="*/ 103 h 320"/>
              <a:gd name="T84" fmla="*/ 217 w 320"/>
              <a:gd name="T85" fmla="*/ 84 h 320"/>
              <a:gd name="T86" fmla="*/ 187 w 320"/>
              <a:gd name="T87" fmla="*/ 115 h 320"/>
              <a:gd name="T88" fmla="*/ 174 w 320"/>
              <a:gd name="T89" fmla="*/ 109 h 320"/>
              <a:gd name="T90" fmla="*/ 174 w 320"/>
              <a:gd name="T91" fmla="*/ 54 h 320"/>
              <a:gd name="T92" fmla="*/ 147 w 320"/>
              <a:gd name="T93" fmla="*/ 54 h 320"/>
              <a:gd name="T94" fmla="*/ 160 w 320"/>
              <a:gd name="T95" fmla="*/ 134 h 320"/>
              <a:gd name="T96" fmla="*/ 187 w 320"/>
              <a:gd name="T97" fmla="*/ 160 h 320"/>
              <a:gd name="T98" fmla="*/ 187 w 320"/>
              <a:gd name="T99" fmla="*/ 187 h 320"/>
              <a:gd name="T100" fmla="*/ 134 w 320"/>
              <a:gd name="T101" fmla="*/ 187 h 320"/>
              <a:gd name="T102" fmla="*/ 134 w 320"/>
              <a:gd name="T103" fmla="*/ 160 h 320"/>
              <a:gd name="T104" fmla="*/ 160 w 320"/>
              <a:gd name="T105" fmla="*/ 13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4" y="320"/>
                </a:lnTo>
                <a:lnTo>
                  <a:pt x="307" y="320"/>
                </a:lnTo>
                <a:lnTo>
                  <a:pt x="320" y="320"/>
                </a:lnTo>
                <a:lnTo>
                  <a:pt x="320" y="307"/>
                </a:lnTo>
                <a:lnTo>
                  <a:pt x="320" y="14"/>
                </a:lnTo>
                <a:lnTo>
                  <a:pt x="320" y="0"/>
                </a:lnTo>
                <a:lnTo>
                  <a:pt x="30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94" y="27"/>
                </a:lnTo>
                <a:lnTo>
                  <a:pt x="294" y="294"/>
                </a:lnTo>
                <a:lnTo>
                  <a:pt x="27" y="294"/>
                </a:lnTo>
                <a:lnTo>
                  <a:pt x="27" y="27"/>
                </a:lnTo>
                <a:close/>
                <a:moveTo>
                  <a:pt x="147" y="54"/>
                </a:moveTo>
                <a:lnTo>
                  <a:pt x="147" y="109"/>
                </a:lnTo>
                <a:cubicBezTo>
                  <a:pt x="142" y="110"/>
                  <a:pt x="138" y="112"/>
                  <a:pt x="134" y="115"/>
                </a:cubicBezTo>
                <a:lnTo>
                  <a:pt x="83" y="64"/>
                </a:lnTo>
                <a:lnTo>
                  <a:pt x="64" y="83"/>
                </a:lnTo>
                <a:lnTo>
                  <a:pt x="115" y="134"/>
                </a:lnTo>
                <a:cubicBezTo>
                  <a:pt x="112" y="138"/>
                  <a:pt x="110" y="142"/>
                  <a:pt x="109" y="147"/>
                </a:cubicBezTo>
                <a:lnTo>
                  <a:pt x="67" y="147"/>
                </a:lnTo>
                <a:lnTo>
                  <a:pt x="67" y="174"/>
                </a:lnTo>
                <a:lnTo>
                  <a:pt x="107" y="174"/>
                </a:lnTo>
                <a:lnTo>
                  <a:pt x="107" y="195"/>
                </a:lnTo>
                <a:lnTo>
                  <a:pt x="57" y="244"/>
                </a:lnTo>
                <a:lnTo>
                  <a:pt x="77" y="263"/>
                </a:lnTo>
                <a:lnTo>
                  <a:pt x="126" y="214"/>
                </a:lnTo>
                <a:lnTo>
                  <a:pt x="195" y="214"/>
                </a:lnTo>
                <a:lnTo>
                  <a:pt x="224" y="243"/>
                </a:lnTo>
                <a:lnTo>
                  <a:pt x="243" y="224"/>
                </a:lnTo>
                <a:lnTo>
                  <a:pt x="214" y="195"/>
                </a:lnTo>
                <a:lnTo>
                  <a:pt x="214" y="174"/>
                </a:lnTo>
                <a:lnTo>
                  <a:pt x="267" y="174"/>
                </a:lnTo>
                <a:lnTo>
                  <a:pt x="267" y="147"/>
                </a:lnTo>
                <a:lnTo>
                  <a:pt x="212" y="147"/>
                </a:lnTo>
                <a:cubicBezTo>
                  <a:pt x="211" y="142"/>
                  <a:pt x="209" y="138"/>
                  <a:pt x="206" y="134"/>
                </a:cubicBezTo>
                <a:lnTo>
                  <a:pt x="237" y="103"/>
                </a:lnTo>
                <a:lnTo>
                  <a:pt x="217" y="84"/>
                </a:lnTo>
                <a:lnTo>
                  <a:pt x="187" y="115"/>
                </a:lnTo>
                <a:cubicBezTo>
                  <a:pt x="183" y="112"/>
                  <a:pt x="178" y="110"/>
                  <a:pt x="174" y="109"/>
                </a:cubicBezTo>
                <a:lnTo>
                  <a:pt x="174" y="54"/>
                </a:lnTo>
                <a:lnTo>
                  <a:pt x="147" y="54"/>
                </a:lnTo>
                <a:close/>
                <a:moveTo>
                  <a:pt x="160" y="134"/>
                </a:moveTo>
                <a:cubicBezTo>
                  <a:pt x="176" y="134"/>
                  <a:pt x="187" y="144"/>
                  <a:pt x="187" y="160"/>
                </a:cubicBezTo>
                <a:lnTo>
                  <a:pt x="187" y="187"/>
                </a:lnTo>
                <a:lnTo>
                  <a:pt x="134" y="187"/>
                </a:lnTo>
                <a:lnTo>
                  <a:pt x="134" y="160"/>
                </a:lnTo>
                <a:cubicBezTo>
                  <a:pt x="134" y="144"/>
                  <a:pt x="144" y="134"/>
                  <a:pt x="160" y="13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9DD932B7-D6D6-8A75-CEC3-E96C50DA1D44}"/>
              </a:ext>
            </a:extLst>
          </p:cNvPr>
          <p:cNvSpPr>
            <a:spLocks noEditPoints="1"/>
          </p:cNvSpPr>
          <p:nvPr/>
        </p:nvSpPr>
        <p:spPr bwMode="auto">
          <a:xfrm>
            <a:off x="6946985" y="4891087"/>
            <a:ext cx="398462" cy="368300"/>
          </a:xfrm>
          <a:custGeom>
            <a:avLst/>
            <a:gdLst>
              <a:gd name="T0" fmla="*/ 168 w 347"/>
              <a:gd name="T1" fmla="*/ 2 h 321"/>
              <a:gd name="T2" fmla="*/ 0 w 347"/>
              <a:gd name="T3" fmla="*/ 73 h 321"/>
              <a:gd name="T4" fmla="*/ 0 w 347"/>
              <a:gd name="T5" fmla="*/ 95 h 321"/>
              <a:gd name="T6" fmla="*/ 13 w 347"/>
              <a:gd name="T7" fmla="*/ 108 h 321"/>
              <a:gd name="T8" fmla="*/ 27 w 347"/>
              <a:gd name="T9" fmla="*/ 255 h 321"/>
              <a:gd name="T10" fmla="*/ 0 w 347"/>
              <a:gd name="T11" fmla="*/ 255 h 321"/>
              <a:gd name="T12" fmla="*/ 0 w 347"/>
              <a:gd name="T13" fmla="*/ 308 h 321"/>
              <a:gd name="T14" fmla="*/ 13 w 347"/>
              <a:gd name="T15" fmla="*/ 321 h 321"/>
              <a:gd name="T16" fmla="*/ 347 w 347"/>
              <a:gd name="T17" fmla="*/ 321 h 321"/>
              <a:gd name="T18" fmla="*/ 347 w 347"/>
              <a:gd name="T19" fmla="*/ 268 h 321"/>
              <a:gd name="T20" fmla="*/ 333 w 347"/>
              <a:gd name="T21" fmla="*/ 255 h 321"/>
              <a:gd name="T22" fmla="*/ 320 w 347"/>
              <a:gd name="T23" fmla="*/ 108 h 321"/>
              <a:gd name="T24" fmla="*/ 347 w 347"/>
              <a:gd name="T25" fmla="*/ 108 h 321"/>
              <a:gd name="T26" fmla="*/ 347 w 347"/>
              <a:gd name="T27" fmla="*/ 81 h 321"/>
              <a:gd name="T28" fmla="*/ 338 w 347"/>
              <a:gd name="T29" fmla="*/ 69 h 321"/>
              <a:gd name="T30" fmla="*/ 173 w 347"/>
              <a:gd name="T31" fmla="*/ 0 h 321"/>
              <a:gd name="T32" fmla="*/ 298 w 347"/>
              <a:gd name="T33" fmla="*/ 81 h 321"/>
              <a:gd name="T34" fmla="*/ 173 w 347"/>
              <a:gd name="T35" fmla="*/ 29 h 321"/>
              <a:gd name="T36" fmla="*/ 80 w 347"/>
              <a:gd name="T37" fmla="*/ 108 h 321"/>
              <a:gd name="T38" fmla="*/ 53 w 347"/>
              <a:gd name="T39" fmla="*/ 255 h 321"/>
              <a:gd name="T40" fmla="*/ 107 w 347"/>
              <a:gd name="T41" fmla="*/ 108 h 321"/>
              <a:gd name="T42" fmla="*/ 133 w 347"/>
              <a:gd name="T43" fmla="*/ 255 h 321"/>
              <a:gd name="T44" fmla="*/ 107 w 347"/>
              <a:gd name="T45" fmla="*/ 108 h 321"/>
              <a:gd name="T46" fmla="*/ 187 w 347"/>
              <a:gd name="T47" fmla="*/ 108 h 321"/>
              <a:gd name="T48" fmla="*/ 160 w 347"/>
              <a:gd name="T49" fmla="*/ 255 h 321"/>
              <a:gd name="T50" fmla="*/ 213 w 347"/>
              <a:gd name="T51" fmla="*/ 108 h 321"/>
              <a:gd name="T52" fmla="*/ 240 w 347"/>
              <a:gd name="T53" fmla="*/ 255 h 321"/>
              <a:gd name="T54" fmla="*/ 213 w 347"/>
              <a:gd name="T55" fmla="*/ 108 h 321"/>
              <a:gd name="T56" fmla="*/ 293 w 347"/>
              <a:gd name="T57" fmla="*/ 108 h 321"/>
              <a:gd name="T58" fmla="*/ 267 w 347"/>
              <a:gd name="T59" fmla="*/ 255 h 321"/>
              <a:gd name="T60" fmla="*/ 27 w 347"/>
              <a:gd name="T61" fmla="*/ 281 h 321"/>
              <a:gd name="T62" fmla="*/ 320 w 347"/>
              <a:gd name="T63" fmla="*/ 295 h 321"/>
              <a:gd name="T64" fmla="*/ 27 w 347"/>
              <a:gd name="T65" fmla="*/ 281 h 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47" h="321">
                <a:moveTo>
                  <a:pt x="173" y="0"/>
                </a:moveTo>
                <a:lnTo>
                  <a:pt x="168" y="2"/>
                </a:lnTo>
                <a:lnTo>
                  <a:pt x="8" y="69"/>
                </a:lnTo>
                <a:lnTo>
                  <a:pt x="0" y="73"/>
                </a:lnTo>
                <a:lnTo>
                  <a:pt x="0" y="81"/>
                </a:lnTo>
                <a:lnTo>
                  <a:pt x="0" y="95"/>
                </a:lnTo>
                <a:lnTo>
                  <a:pt x="0" y="108"/>
                </a:lnTo>
                <a:lnTo>
                  <a:pt x="13" y="108"/>
                </a:lnTo>
                <a:lnTo>
                  <a:pt x="27" y="108"/>
                </a:lnTo>
                <a:lnTo>
                  <a:pt x="27" y="255"/>
                </a:lnTo>
                <a:lnTo>
                  <a:pt x="13" y="255"/>
                </a:lnTo>
                <a:lnTo>
                  <a:pt x="0" y="255"/>
                </a:lnTo>
                <a:lnTo>
                  <a:pt x="0" y="268"/>
                </a:lnTo>
                <a:lnTo>
                  <a:pt x="0" y="308"/>
                </a:lnTo>
                <a:lnTo>
                  <a:pt x="0" y="321"/>
                </a:lnTo>
                <a:lnTo>
                  <a:pt x="13" y="321"/>
                </a:lnTo>
                <a:lnTo>
                  <a:pt x="333" y="321"/>
                </a:lnTo>
                <a:lnTo>
                  <a:pt x="347" y="321"/>
                </a:lnTo>
                <a:lnTo>
                  <a:pt x="347" y="308"/>
                </a:lnTo>
                <a:lnTo>
                  <a:pt x="347" y="268"/>
                </a:lnTo>
                <a:lnTo>
                  <a:pt x="347" y="255"/>
                </a:lnTo>
                <a:lnTo>
                  <a:pt x="333" y="255"/>
                </a:lnTo>
                <a:lnTo>
                  <a:pt x="320" y="255"/>
                </a:lnTo>
                <a:lnTo>
                  <a:pt x="320" y="108"/>
                </a:lnTo>
                <a:lnTo>
                  <a:pt x="333" y="108"/>
                </a:lnTo>
                <a:lnTo>
                  <a:pt x="347" y="108"/>
                </a:lnTo>
                <a:lnTo>
                  <a:pt x="347" y="95"/>
                </a:lnTo>
                <a:lnTo>
                  <a:pt x="347" y="81"/>
                </a:lnTo>
                <a:lnTo>
                  <a:pt x="347" y="73"/>
                </a:lnTo>
                <a:lnTo>
                  <a:pt x="338" y="69"/>
                </a:lnTo>
                <a:lnTo>
                  <a:pt x="178" y="2"/>
                </a:lnTo>
                <a:lnTo>
                  <a:pt x="173" y="0"/>
                </a:lnTo>
                <a:close/>
                <a:moveTo>
                  <a:pt x="173" y="29"/>
                </a:moveTo>
                <a:lnTo>
                  <a:pt x="298" y="81"/>
                </a:lnTo>
                <a:lnTo>
                  <a:pt x="48" y="81"/>
                </a:lnTo>
                <a:lnTo>
                  <a:pt x="173" y="29"/>
                </a:lnTo>
                <a:close/>
                <a:moveTo>
                  <a:pt x="53" y="108"/>
                </a:moveTo>
                <a:lnTo>
                  <a:pt x="80" y="108"/>
                </a:lnTo>
                <a:lnTo>
                  <a:pt x="80" y="255"/>
                </a:lnTo>
                <a:lnTo>
                  <a:pt x="53" y="255"/>
                </a:lnTo>
                <a:lnTo>
                  <a:pt x="53" y="108"/>
                </a:lnTo>
                <a:close/>
                <a:moveTo>
                  <a:pt x="107" y="108"/>
                </a:moveTo>
                <a:lnTo>
                  <a:pt x="133" y="108"/>
                </a:lnTo>
                <a:lnTo>
                  <a:pt x="133" y="255"/>
                </a:lnTo>
                <a:lnTo>
                  <a:pt x="107" y="255"/>
                </a:lnTo>
                <a:lnTo>
                  <a:pt x="107" y="108"/>
                </a:lnTo>
                <a:close/>
                <a:moveTo>
                  <a:pt x="160" y="108"/>
                </a:moveTo>
                <a:lnTo>
                  <a:pt x="187" y="108"/>
                </a:lnTo>
                <a:lnTo>
                  <a:pt x="187" y="255"/>
                </a:lnTo>
                <a:lnTo>
                  <a:pt x="160" y="255"/>
                </a:lnTo>
                <a:lnTo>
                  <a:pt x="160" y="108"/>
                </a:lnTo>
                <a:close/>
                <a:moveTo>
                  <a:pt x="213" y="108"/>
                </a:moveTo>
                <a:lnTo>
                  <a:pt x="240" y="108"/>
                </a:lnTo>
                <a:lnTo>
                  <a:pt x="240" y="255"/>
                </a:lnTo>
                <a:lnTo>
                  <a:pt x="213" y="255"/>
                </a:lnTo>
                <a:lnTo>
                  <a:pt x="213" y="108"/>
                </a:lnTo>
                <a:close/>
                <a:moveTo>
                  <a:pt x="267" y="108"/>
                </a:moveTo>
                <a:lnTo>
                  <a:pt x="293" y="108"/>
                </a:lnTo>
                <a:lnTo>
                  <a:pt x="293" y="255"/>
                </a:lnTo>
                <a:lnTo>
                  <a:pt x="267" y="255"/>
                </a:lnTo>
                <a:lnTo>
                  <a:pt x="267" y="108"/>
                </a:lnTo>
                <a:close/>
                <a:moveTo>
                  <a:pt x="27" y="281"/>
                </a:moveTo>
                <a:lnTo>
                  <a:pt x="320" y="281"/>
                </a:lnTo>
                <a:lnTo>
                  <a:pt x="320" y="295"/>
                </a:lnTo>
                <a:lnTo>
                  <a:pt x="27" y="295"/>
                </a:lnTo>
                <a:lnTo>
                  <a:pt x="27" y="28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57242DD5-27E9-4D77-6F0A-CB1EC7714595}"/>
              </a:ext>
            </a:extLst>
          </p:cNvPr>
          <p:cNvSpPr>
            <a:spLocks noEditPoints="1"/>
          </p:cNvSpPr>
          <p:nvPr/>
        </p:nvSpPr>
        <p:spPr bwMode="auto">
          <a:xfrm>
            <a:off x="7897904" y="4876006"/>
            <a:ext cx="376237" cy="398463"/>
          </a:xfrm>
          <a:custGeom>
            <a:avLst/>
            <a:gdLst>
              <a:gd name="T0" fmla="*/ 0 w 328"/>
              <a:gd name="T1" fmla="*/ 147 h 347"/>
              <a:gd name="T2" fmla="*/ 40 w 328"/>
              <a:gd name="T3" fmla="*/ 281 h 347"/>
              <a:gd name="T4" fmla="*/ 67 w 328"/>
              <a:gd name="T5" fmla="*/ 347 h 347"/>
              <a:gd name="T6" fmla="*/ 46 w 328"/>
              <a:gd name="T7" fmla="*/ 210 h 347"/>
              <a:gd name="T8" fmla="*/ 147 w 328"/>
              <a:gd name="T9" fmla="*/ 27 h 347"/>
              <a:gd name="T10" fmla="*/ 262 w 328"/>
              <a:gd name="T11" fmla="*/ 112 h 347"/>
              <a:gd name="T12" fmla="*/ 263 w 328"/>
              <a:gd name="T13" fmla="*/ 115 h 347"/>
              <a:gd name="T14" fmla="*/ 300 w 328"/>
              <a:gd name="T15" fmla="*/ 191 h 347"/>
              <a:gd name="T16" fmla="*/ 299 w 328"/>
              <a:gd name="T17" fmla="*/ 191 h 347"/>
              <a:gd name="T18" fmla="*/ 267 w 328"/>
              <a:gd name="T19" fmla="*/ 200 h 347"/>
              <a:gd name="T20" fmla="*/ 267 w 328"/>
              <a:gd name="T21" fmla="*/ 240 h 347"/>
              <a:gd name="T22" fmla="*/ 227 w 328"/>
              <a:gd name="T23" fmla="*/ 280 h 347"/>
              <a:gd name="T24" fmla="*/ 200 w 328"/>
              <a:gd name="T25" fmla="*/ 280 h 347"/>
              <a:gd name="T26" fmla="*/ 200 w 328"/>
              <a:gd name="T27" fmla="*/ 347 h 347"/>
              <a:gd name="T28" fmla="*/ 227 w 328"/>
              <a:gd name="T29" fmla="*/ 307 h 347"/>
              <a:gd name="T30" fmla="*/ 294 w 328"/>
              <a:gd name="T31" fmla="*/ 240 h 347"/>
              <a:gd name="T32" fmla="*/ 306 w 328"/>
              <a:gd name="T33" fmla="*/ 217 h 347"/>
              <a:gd name="T34" fmla="*/ 307 w 328"/>
              <a:gd name="T35" fmla="*/ 216 h 347"/>
              <a:gd name="T36" fmla="*/ 323 w 328"/>
              <a:gd name="T37" fmla="*/ 176 h 347"/>
              <a:gd name="T38" fmla="*/ 323 w 328"/>
              <a:gd name="T39" fmla="*/ 175 h 347"/>
              <a:gd name="T40" fmla="*/ 287 w 328"/>
              <a:gd name="T41" fmla="*/ 103 h 347"/>
              <a:gd name="T42" fmla="*/ 147 w 328"/>
              <a:gd name="T43" fmla="*/ 0 h 347"/>
              <a:gd name="T44" fmla="*/ 95 w 328"/>
              <a:gd name="T45" fmla="*/ 84 h 347"/>
              <a:gd name="T46" fmla="*/ 89 w 328"/>
              <a:gd name="T47" fmla="*/ 133 h 347"/>
              <a:gd name="T48" fmla="*/ 67 w 328"/>
              <a:gd name="T49" fmla="*/ 160 h 347"/>
              <a:gd name="T50" fmla="*/ 106 w 328"/>
              <a:gd name="T51" fmla="*/ 190 h 347"/>
              <a:gd name="T52" fmla="*/ 119 w 328"/>
              <a:gd name="T53" fmla="*/ 223 h 347"/>
              <a:gd name="T54" fmla="*/ 147 w 328"/>
              <a:gd name="T55" fmla="*/ 207 h 347"/>
              <a:gd name="T56" fmla="*/ 175 w 328"/>
              <a:gd name="T57" fmla="*/ 223 h 347"/>
              <a:gd name="T58" fmla="*/ 188 w 328"/>
              <a:gd name="T59" fmla="*/ 190 h 347"/>
              <a:gd name="T60" fmla="*/ 227 w 328"/>
              <a:gd name="T61" fmla="*/ 160 h 347"/>
              <a:gd name="T62" fmla="*/ 205 w 328"/>
              <a:gd name="T63" fmla="*/ 133 h 347"/>
              <a:gd name="T64" fmla="*/ 199 w 328"/>
              <a:gd name="T65" fmla="*/ 84 h 347"/>
              <a:gd name="T66" fmla="*/ 165 w 328"/>
              <a:gd name="T67" fmla="*/ 90 h 347"/>
              <a:gd name="T68" fmla="*/ 130 w 328"/>
              <a:gd name="T69" fmla="*/ 90 h 347"/>
              <a:gd name="T70" fmla="*/ 147 w 328"/>
              <a:gd name="T71" fmla="*/ 113 h 347"/>
              <a:gd name="T72" fmla="*/ 147 w 328"/>
              <a:gd name="T73" fmla="*/ 180 h 347"/>
              <a:gd name="T74" fmla="*/ 147 w 328"/>
              <a:gd name="T75" fmla="*/ 11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28" h="347">
                <a:moveTo>
                  <a:pt x="147" y="0"/>
                </a:moveTo>
                <a:cubicBezTo>
                  <a:pt x="66" y="0"/>
                  <a:pt x="0" y="66"/>
                  <a:pt x="0" y="147"/>
                </a:cubicBezTo>
                <a:cubicBezTo>
                  <a:pt x="0" y="176"/>
                  <a:pt x="12" y="200"/>
                  <a:pt x="22" y="221"/>
                </a:cubicBezTo>
                <a:cubicBezTo>
                  <a:pt x="32" y="243"/>
                  <a:pt x="40" y="262"/>
                  <a:pt x="40" y="281"/>
                </a:cubicBezTo>
                <a:lnTo>
                  <a:pt x="40" y="347"/>
                </a:lnTo>
                <a:lnTo>
                  <a:pt x="67" y="347"/>
                </a:lnTo>
                <a:lnTo>
                  <a:pt x="67" y="281"/>
                </a:lnTo>
                <a:cubicBezTo>
                  <a:pt x="67" y="254"/>
                  <a:pt x="56" y="231"/>
                  <a:pt x="46" y="210"/>
                </a:cubicBezTo>
                <a:cubicBezTo>
                  <a:pt x="36" y="189"/>
                  <a:pt x="27" y="168"/>
                  <a:pt x="27" y="147"/>
                </a:cubicBezTo>
                <a:cubicBezTo>
                  <a:pt x="27" y="81"/>
                  <a:pt x="81" y="27"/>
                  <a:pt x="147" y="27"/>
                </a:cubicBezTo>
                <a:cubicBezTo>
                  <a:pt x="198" y="27"/>
                  <a:pt x="225" y="48"/>
                  <a:pt x="242" y="70"/>
                </a:cubicBezTo>
                <a:cubicBezTo>
                  <a:pt x="258" y="91"/>
                  <a:pt x="262" y="112"/>
                  <a:pt x="262" y="112"/>
                </a:cubicBezTo>
                <a:lnTo>
                  <a:pt x="262" y="114"/>
                </a:lnTo>
                <a:lnTo>
                  <a:pt x="263" y="115"/>
                </a:lnTo>
                <a:lnTo>
                  <a:pt x="299" y="187"/>
                </a:lnTo>
                <a:cubicBezTo>
                  <a:pt x="300" y="189"/>
                  <a:pt x="300" y="191"/>
                  <a:pt x="300" y="191"/>
                </a:cubicBezTo>
                <a:lnTo>
                  <a:pt x="299" y="191"/>
                </a:lnTo>
                <a:lnTo>
                  <a:pt x="299" y="191"/>
                </a:lnTo>
                <a:cubicBezTo>
                  <a:pt x="292" y="194"/>
                  <a:pt x="277" y="198"/>
                  <a:pt x="277" y="198"/>
                </a:cubicBezTo>
                <a:lnTo>
                  <a:pt x="267" y="200"/>
                </a:lnTo>
                <a:lnTo>
                  <a:pt x="267" y="211"/>
                </a:lnTo>
                <a:lnTo>
                  <a:pt x="267" y="240"/>
                </a:lnTo>
                <a:cubicBezTo>
                  <a:pt x="267" y="249"/>
                  <a:pt x="262" y="259"/>
                  <a:pt x="254" y="267"/>
                </a:cubicBezTo>
                <a:cubicBezTo>
                  <a:pt x="246" y="275"/>
                  <a:pt x="236" y="280"/>
                  <a:pt x="227" y="280"/>
                </a:cubicBezTo>
                <a:lnTo>
                  <a:pt x="214" y="280"/>
                </a:lnTo>
                <a:lnTo>
                  <a:pt x="200" y="280"/>
                </a:lnTo>
                <a:lnTo>
                  <a:pt x="200" y="293"/>
                </a:lnTo>
                <a:lnTo>
                  <a:pt x="200" y="347"/>
                </a:lnTo>
                <a:lnTo>
                  <a:pt x="227" y="347"/>
                </a:lnTo>
                <a:lnTo>
                  <a:pt x="227" y="307"/>
                </a:lnTo>
                <a:cubicBezTo>
                  <a:pt x="245" y="307"/>
                  <a:pt x="261" y="298"/>
                  <a:pt x="273" y="286"/>
                </a:cubicBezTo>
                <a:cubicBezTo>
                  <a:pt x="285" y="274"/>
                  <a:pt x="294" y="258"/>
                  <a:pt x="294" y="240"/>
                </a:cubicBezTo>
                <a:lnTo>
                  <a:pt x="294" y="220"/>
                </a:lnTo>
                <a:cubicBezTo>
                  <a:pt x="298" y="219"/>
                  <a:pt x="301" y="219"/>
                  <a:pt x="306" y="217"/>
                </a:cubicBezTo>
                <a:cubicBezTo>
                  <a:pt x="307" y="217"/>
                  <a:pt x="307" y="217"/>
                  <a:pt x="307" y="217"/>
                </a:cubicBezTo>
                <a:lnTo>
                  <a:pt x="307" y="216"/>
                </a:lnTo>
                <a:cubicBezTo>
                  <a:pt x="316" y="214"/>
                  <a:pt x="323" y="206"/>
                  <a:pt x="325" y="199"/>
                </a:cubicBezTo>
                <a:cubicBezTo>
                  <a:pt x="328" y="191"/>
                  <a:pt x="326" y="183"/>
                  <a:pt x="323" y="176"/>
                </a:cubicBezTo>
                <a:lnTo>
                  <a:pt x="323" y="176"/>
                </a:lnTo>
                <a:lnTo>
                  <a:pt x="323" y="175"/>
                </a:lnTo>
                <a:lnTo>
                  <a:pt x="287" y="104"/>
                </a:lnTo>
                <a:lnTo>
                  <a:pt x="287" y="103"/>
                </a:lnTo>
                <a:cubicBezTo>
                  <a:pt x="286" y="99"/>
                  <a:pt x="281" y="77"/>
                  <a:pt x="262" y="53"/>
                </a:cubicBezTo>
                <a:cubicBezTo>
                  <a:pt x="242" y="27"/>
                  <a:pt x="206" y="0"/>
                  <a:pt x="147" y="0"/>
                </a:cubicBezTo>
                <a:close/>
                <a:moveTo>
                  <a:pt x="119" y="71"/>
                </a:moveTo>
                <a:lnTo>
                  <a:pt x="95" y="84"/>
                </a:lnTo>
                <a:lnTo>
                  <a:pt x="106" y="103"/>
                </a:lnTo>
                <a:cubicBezTo>
                  <a:pt x="98" y="111"/>
                  <a:pt x="91" y="122"/>
                  <a:pt x="89" y="133"/>
                </a:cubicBezTo>
                <a:lnTo>
                  <a:pt x="67" y="133"/>
                </a:lnTo>
                <a:lnTo>
                  <a:pt x="67" y="160"/>
                </a:lnTo>
                <a:lnTo>
                  <a:pt x="89" y="160"/>
                </a:lnTo>
                <a:cubicBezTo>
                  <a:pt x="91" y="172"/>
                  <a:pt x="98" y="182"/>
                  <a:pt x="106" y="190"/>
                </a:cubicBezTo>
                <a:lnTo>
                  <a:pt x="95" y="209"/>
                </a:lnTo>
                <a:lnTo>
                  <a:pt x="119" y="223"/>
                </a:lnTo>
                <a:lnTo>
                  <a:pt x="130" y="204"/>
                </a:lnTo>
                <a:cubicBezTo>
                  <a:pt x="135" y="205"/>
                  <a:pt x="141" y="207"/>
                  <a:pt x="147" y="207"/>
                </a:cubicBezTo>
                <a:cubicBezTo>
                  <a:pt x="153" y="207"/>
                  <a:pt x="159" y="205"/>
                  <a:pt x="165" y="204"/>
                </a:cubicBezTo>
                <a:lnTo>
                  <a:pt x="175" y="223"/>
                </a:lnTo>
                <a:lnTo>
                  <a:pt x="199" y="209"/>
                </a:lnTo>
                <a:lnTo>
                  <a:pt x="188" y="190"/>
                </a:lnTo>
                <a:cubicBezTo>
                  <a:pt x="196" y="182"/>
                  <a:pt x="203" y="172"/>
                  <a:pt x="205" y="160"/>
                </a:cubicBezTo>
                <a:lnTo>
                  <a:pt x="227" y="160"/>
                </a:lnTo>
                <a:lnTo>
                  <a:pt x="227" y="133"/>
                </a:lnTo>
                <a:lnTo>
                  <a:pt x="205" y="133"/>
                </a:lnTo>
                <a:cubicBezTo>
                  <a:pt x="203" y="121"/>
                  <a:pt x="196" y="111"/>
                  <a:pt x="188" y="103"/>
                </a:cubicBezTo>
                <a:lnTo>
                  <a:pt x="199" y="84"/>
                </a:lnTo>
                <a:lnTo>
                  <a:pt x="175" y="71"/>
                </a:lnTo>
                <a:lnTo>
                  <a:pt x="165" y="90"/>
                </a:lnTo>
                <a:cubicBezTo>
                  <a:pt x="159" y="88"/>
                  <a:pt x="153" y="87"/>
                  <a:pt x="147" y="87"/>
                </a:cubicBezTo>
                <a:cubicBezTo>
                  <a:pt x="141" y="87"/>
                  <a:pt x="135" y="88"/>
                  <a:pt x="130" y="90"/>
                </a:cubicBezTo>
                <a:lnTo>
                  <a:pt x="119" y="71"/>
                </a:lnTo>
                <a:close/>
                <a:moveTo>
                  <a:pt x="147" y="113"/>
                </a:moveTo>
                <a:cubicBezTo>
                  <a:pt x="166" y="113"/>
                  <a:pt x="180" y="128"/>
                  <a:pt x="180" y="147"/>
                </a:cubicBezTo>
                <a:cubicBezTo>
                  <a:pt x="180" y="165"/>
                  <a:pt x="166" y="180"/>
                  <a:pt x="147" y="180"/>
                </a:cubicBezTo>
                <a:cubicBezTo>
                  <a:pt x="128" y="180"/>
                  <a:pt x="114" y="165"/>
                  <a:pt x="114" y="147"/>
                </a:cubicBezTo>
                <a:cubicBezTo>
                  <a:pt x="114" y="128"/>
                  <a:pt x="128" y="113"/>
                  <a:pt x="147" y="11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13F3F98C-6242-BFD8-7702-F450758C2D0C}"/>
              </a:ext>
            </a:extLst>
          </p:cNvPr>
          <p:cNvSpPr>
            <a:spLocks noEditPoints="1"/>
          </p:cNvSpPr>
          <p:nvPr/>
        </p:nvSpPr>
        <p:spPr bwMode="auto">
          <a:xfrm>
            <a:off x="8925812" y="4876006"/>
            <a:ext cx="374650" cy="398463"/>
          </a:xfrm>
          <a:custGeom>
            <a:avLst/>
            <a:gdLst>
              <a:gd name="T0" fmla="*/ 147 w 328"/>
              <a:gd name="T1" fmla="*/ 0 h 347"/>
              <a:gd name="T2" fmla="*/ 0 w 328"/>
              <a:gd name="T3" fmla="*/ 147 h 347"/>
              <a:gd name="T4" fmla="*/ 22 w 328"/>
              <a:gd name="T5" fmla="*/ 221 h 347"/>
              <a:gd name="T6" fmla="*/ 40 w 328"/>
              <a:gd name="T7" fmla="*/ 281 h 347"/>
              <a:gd name="T8" fmla="*/ 40 w 328"/>
              <a:gd name="T9" fmla="*/ 347 h 347"/>
              <a:gd name="T10" fmla="*/ 67 w 328"/>
              <a:gd name="T11" fmla="*/ 347 h 347"/>
              <a:gd name="T12" fmla="*/ 67 w 328"/>
              <a:gd name="T13" fmla="*/ 281 h 347"/>
              <a:gd name="T14" fmla="*/ 46 w 328"/>
              <a:gd name="T15" fmla="*/ 210 h 347"/>
              <a:gd name="T16" fmla="*/ 27 w 328"/>
              <a:gd name="T17" fmla="*/ 147 h 347"/>
              <a:gd name="T18" fmla="*/ 134 w 328"/>
              <a:gd name="T19" fmla="*/ 28 h 347"/>
              <a:gd name="T20" fmla="*/ 134 w 328"/>
              <a:gd name="T21" fmla="*/ 122 h 347"/>
              <a:gd name="T22" fmla="*/ 94 w 328"/>
              <a:gd name="T23" fmla="*/ 173 h 347"/>
              <a:gd name="T24" fmla="*/ 147 w 328"/>
              <a:gd name="T25" fmla="*/ 227 h 347"/>
              <a:gd name="T26" fmla="*/ 175 w 328"/>
              <a:gd name="T27" fmla="*/ 218 h 347"/>
              <a:gd name="T28" fmla="*/ 200 w 328"/>
              <a:gd name="T29" fmla="*/ 235 h 347"/>
              <a:gd name="T30" fmla="*/ 220 w 328"/>
              <a:gd name="T31" fmla="*/ 253 h 347"/>
              <a:gd name="T32" fmla="*/ 240 w 328"/>
              <a:gd name="T33" fmla="*/ 233 h 347"/>
              <a:gd name="T34" fmla="*/ 220 w 328"/>
              <a:gd name="T35" fmla="*/ 213 h 347"/>
              <a:gd name="T36" fmla="*/ 216 w 328"/>
              <a:gd name="T37" fmla="*/ 214 h 347"/>
              <a:gd name="T38" fmla="*/ 194 w 328"/>
              <a:gd name="T39" fmla="*/ 198 h 347"/>
              <a:gd name="T40" fmla="*/ 200 w 328"/>
              <a:gd name="T41" fmla="*/ 173 h 347"/>
              <a:gd name="T42" fmla="*/ 160 w 328"/>
              <a:gd name="T43" fmla="*/ 122 h 347"/>
              <a:gd name="T44" fmla="*/ 160 w 328"/>
              <a:gd name="T45" fmla="*/ 27 h 347"/>
              <a:gd name="T46" fmla="*/ 242 w 328"/>
              <a:gd name="T47" fmla="*/ 70 h 347"/>
              <a:gd name="T48" fmla="*/ 262 w 328"/>
              <a:gd name="T49" fmla="*/ 112 h 347"/>
              <a:gd name="T50" fmla="*/ 262 w 328"/>
              <a:gd name="T51" fmla="*/ 114 h 347"/>
              <a:gd name="T52" fmla="*/ 263 w 328"/>
              <a:gd name="T53" fmla="*/ 115 h 347"/>
              <a:gd name="T54" fmla="*/ 299 w 328"/>
              <a:gd name="T55" fmla="*/ 187 h 347"/>
              <a:gd name="T56" fmla="*/ 300 w 328"/>
              <a:gd name="T57" fmla="*/ 191 h 347"/>
              <a:gd name="T58" fmla="*/ 299 w 328"/>
              <a:gd name="T59" fmla="*/ 191 h 347"/>
              <a:gd name="T60" fmla="*/ 299 w 328"/>
              <a:gd name="T61" fmla="*/ 191 h 347"/>
              <a:gd name="T62" fmla="*/ 277 w 328"/>
              <a:gd name="T63" fmla="*/ 198 h 347"/>
              <a:gd name="T64" fmla="*/ 267 w 328"/>
              <a:gd name="T65" fmla="*/ 200 h 347"/>
              <a:gd name="T66" fmla="*/ 267 w 328"/>
              <a:gd name="T67" fmla="*/ 211 h 347"/>
              <a:gd name="T68" fmla="*/ 267 w 328"/>
              <a:gd name="T69" fmla="*/ 240 h 347"/>
              <a:gd name="T70" fmla="*/ 254 w 328"/>
              <a:gd name="T71" fmla="*/ 267 h 347"/>
              <a:gd name="T72" fmla="*/ 227 w 328"/>
              <a:gd name="T73" fmla="*/ 280 h 347"/>
              <a:gd name="T74" fmla="*/ 214 w 328"/>
              <a:gd name="T75" fmla="*/ 280 h 347"/>
              <a:gd name="T76" fmla="*/ 200 w 328"/>
              <a:gd name="T77" fmla="*/ 280 h 347"/>
              <a:gd name="T78" fmla="*/ 200 w 328"/>
              <a:gd name="T79" fmla="*/ 293 h 347"/>
              <a:gd name="T80" fmla="*/ 200 w 328"/>
              <a:gd name="T81" fmla="*/ 347 h 347"/>
              <a:gd name="T82" fmla="*/ 227 w 328"/>
              <a:gd name="T83" fmla="*/ 347 h 347"/>
              <a:gd name="T84" fmla="*/ 227 w 328"/>
              <a:gd name="T85" fmla="*/ 307 h 347"/>
              <a:gd name="T86" fmla="*/ 273 w 328"/>
              <a:gd name="T87" fmla="*/ 286 h 347"/>
              <a:gd name="T88" fmla="*/ 294 w 328"/>
              <a:gd name="T89" fmla="*/ 240 h 347"/>
              <a:gd name="T90" fmla="*/ 294 w 328"/>
              <a:gd name="T91" fmla="*/ 220 h 347"/>
              <a:gd name="T92" fmla="*/ 306 w 328"/>
              <a:gd name="T93" fmla="*/ 217 h 347"/>
              <a:gd name="T94" fmla="*/ 307 w 328"/>
              <a:gd name="T95" fmla="*/ 217 h 347"/>
              <a:gd name="T96" fmla="*/ 307 w 328"/>
              <a:gd name="T97" fmla="*/ 216 h 347"/>
              <a:gd name="T98" fmla="*/ 325 w 328"/>
              <a:gd name="T99" fmla="*/ 199 h 347"/>
              <a:gd name="T100" fmla="*/ 323 w 328"/>
              <a:gd name="T101" fmla="*/ 176 h 347"/>
              <a:gd name="T102" fmla="*/ 323 w 328"/>
              <a:gd name="T103" fmla="*/ 176 h 347"/>
              <a:gd name="T104" fmla="*/ 323 w 328"/>
              <a:gd name="T105" fmla="*/ 175 h 347"/>
              <a:gd name="T106" fmla="*/ 287 w 328"/>
              <a:gd name="T107" fmla="*/ 104 h 347"/>
              <a:gd name="T108" fmla="*/ 287 w 328"/>
              <a:gd name="T109" fmla="*/ 103 h 347"/>
              <a:gd name="T110" fmla="*/ 262 w 328"/>
              <a:gd name="T111" fmla="*/ 53 h 347"/>
              <a:gd name="T112" fmla="*/ 147 w 328"/>
              <a:gd name="T113" fmla="*/ 0 h 347"/>
              <a:gd name="T114" fmla="*/ 147 w 328"/>
              <a:gd name="T115" fmla="*/ 147 h 347"/>
              <a:gd name="T116" fmla="*/ 174 w 328"/>
              <a:gd name="T117" fmla="*/ 173 h 347"/>
              <a:gd name="T118" fmla="*/ 147 w 328"/>
              <a:gd name="T119" fmla="*/ 200 h 347"/>
              <a:gd name="T120" fmla="*/ 120 w 328"/>
              <a:gd name="T121" fmla="*/ 173 h 347"/>
              <a:gd name="T122" fmla="*/ 147 w 328"/>
              <a:gd name="T123" fmla="*/ 1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28" h="347">
                <a:moveTo>
                  <a:pt x="147" y="0"/>
                </a:moveTo>
                <a:cubicBezTo>
                  <a:pt x="66" y="0"/>
                  <a:pt x="0" y="66"/>
                  <a:pt x="0" y="147"/>
                </a:cubicBezTo>
                <a:cubicBezTo>
                  <a:pt x="0" y="176"/>
                  <a:pt x="12" y="200"/>
                  <a:pt x="22" y="221"/>
                </a:cubicBezTo>
                <a:cubicBezTo>
                  <a:pt x="32" y="243"/>
                  <a:pt x="40" y="262"/>
                  <a:pt x="40" y="281"/>
                </a:cubicBezTo>
                <a:lnTo>
                  <a:pt x="40" y="347"/>
                </a:lnTo>
                <a:lnTo>
                  <a:pt x="67" y="347"/>
                </a:lnTo>
                <a:lnTo>
                  <a:pt x="67" y="281"/>
                </a:lnTo>
                <a:cubicBezTo>
                  <a:pt x="67" y="254"/>
                  <a:pt x="56" y="231"/>
                  <a:pt x="46" y="210"/>
                </a:cubicBezTo>
                <a:cubicBezTo>
                  <a:pt x="36" y="189"/>
                  <a:pt x="27" y="168"/>
                  <a:pt x="27" y="147"/>
                </a:cubicBezTo>
                <a:cubicBezTo>
                  <a:pt x="27" y="85"/>
                  <a:pt x="74" y="34"/>
                  <a:pt x="134" y="28"/>
                </a:cubicBezTo>
                <a:lnTo>
                  <a:pt x="134" y="122"/>
                </a:lnTo>
                <a:cubicBezTo>
                  <a:pt x="111" y="128"/>
                  <a:pt x="94" y="149"/>
                  <a:pt x="94" y="173"/>
                </a:cubicBezTo>
                <a:cubicBezTo>
                  <a:pt x="94" y="203"/>
                  <a:pt x="118" y="227"/>
                  <a:pt x="147" y="227"/>
                </a:cubicBezTo>
                <a:cubicBezTo>
                  <a:pt x="157" y="227"/>
                  <a:pt x="167" y="224"/>
                  <a:pt x="175" y="218"/>
                </a:cubicBezTo>
                <a:lnTo>
                  <a:pt x="200" y="235"/>
                </a:lnTo>
                <a:cubicBezTo>
                  <a:pt x="201" y="246"/>
                  <a:pt x="210" y="253"/>
                  <a:pt x="220" y="253"/>
                </a:cubicBezTo>
                <a:cubicBezTo>
                  <a:pt x="231" y="253"/>
                  <a:pt x="240" y="244"/>
                  <a:pt x="240" y="233"/>
                </a:cubicBezTo>
                <a:cubicBezTo>
                  <a:pt x="240" y="222"/>
                  <a:pt x="231" y="213"/>
                  <a:pt x="220" y="213"/>
                </a:cubicBezTo>
                <a:cubicBezTo>
                  <a:pt x="219" y="213"/>
                  <a:pt x="217" y="213"/>
                  <a:pt x="216" y="214"/>
                </a:cubicBezTo>
                <a:lnTo>
                  <a:pt x="194" y="198"/>
                </a:lnTo>
                <a:cubicBezTo>
                  <a:pt x="198" y="191"/>
                  <a:pt x="200" y="182"/>
                  <a:pt x="200" y="173"/>
                </a:cubicBezTo>
                <a:cubicBezTo>
                  <a:pt x="200" y="149"/>
                  <a:pt x="183" y="128"/>
                  <a:pt x="160" y="122"/>
                </a:cubicBezTo>
                <a:lnTo>
                  <a:pt x="160" y="27"/>
                </a:lnTo>
                <a:cubicBezTo>
                  <a:pt x="203" y="31"/>
                  <a:pt x="227" y="50"/>
                  <a:pt x="242" y="70"/>
                </a:cubicBezTo>
                <a:cubicBezTo>
                  <a:pt x="258" y="91"/>
                  <a:pt x="262" y="112"/>
                  <a:pt x="262" y="112"/>
                </a:cubicBezTo>
                <a:lnTo>
                  <a:pt x="262" y="114"/>
                </a:lnTo>
                <a:lnTo>
                  <a:pt x="263" y="115"/>
                </a:lnTo>
                <a:lnTo>
                  <a:pt x="299" y="187"/>
                </a:lnTo>
                <a:cubicBezTo>
                  <a:pt x="300" y="189"/>
                  <a:pt x="300" y="191"/>
                  <a:pt x="300" y="191"/>
                </a:cubicBezTo>
                <a:lnTo>
                  <a:pt x="299" y="191"/>
                </a:lnTo>
                <a:lnTo>
                  <a:pt x="299" y="191"/>
                </a:lnTo>
                <a:cubicBezTo>
                  <a:pt x="292" y="194"/>
                  <a:pt x="277" y="198"/>
                  <a:pt x="277" y="198"/>
                </a:cubicBezTo>
                <a:lnTo>
                  <a:pt x="267" y="200"/>
                </a:lnTo>
                <a:lnTo>
                  <a:pt x="267" y="211"/>
                </a:lnTo>
                <a:lnTo>
                  <a:pt x="267" y="240"/>
                </a:lnTo>
                <a:cubicBezTo>
                  <a:pt x="267" y="249"/>
                  <a:pt x="262" y="259"/>
                  <a:pt x="254" y="267"/>
                </a:cubicBezTo>
                <a:cubicBezTo>
                  <a:pt x="246" y="275"/>
                  <a:pt x="236" y="280"/>
                  <a:pt x="227" y="280"/>
                </a:cubicBezTo>
                <a:lnTo>
                  <a:pt x="214" y="280"/>
                </a:lnTo>
                <a:lnTo>
                  <a:pt x="200" y="280"/>
                </a:lnTo>
                <a:lnTo>
                  <a:pt x="200" y="293"/>
                </a:lnTo>
                <a:lnTo>
                  <a:pt x="200" y="347"/>
                </a:lnTo>
                <a:lnTo>
                  <a:pt x="227" y="347"/>
                </a:lnTo>
                <a:lnTo>
                  <a:pt x="227" y="307"/>
                </a:lnTo>
                <a:cubicBezTo>
                  <a:pt x="245" y="307"/>
                  <a:pt x="261" y="298"/>
                  <a:pt x="273" y="286"/>
                </a:cubicBezTo>
                <a:cubicBezTo>
                  <a:pt x="285" y="274"/>
                  <a:pt x="294" y="258"/>
                  <a:pt x="294" y="240"/>
                </a:cubicBezTo>
                <a:lnTo>
                  <a:pt x="294" y="220"/>
                </a:lnTo>
                <a:cubicBezTo>
                  <a:pt x="298" y="219"/>
                  <a:pt x="301" y="219"/>
                  <a:pt x="306" y="217"/>
                </a:cubicBezTo>
                <a:cubicBezTo>
                  <a:pt x="307" y="217"/>
                  <a:pt x="307" y="217"/>
                  <a:pt x="307" y="217"/>
                </a:cubicBezTo>
                <a:lnTo>
                  <a:pt x="307" y="216"/>
                </a:lnTo>
                <a:cubicBezTo>
                  <a:pt x="316" y="214"/>
                  <a:pt x="323" y="206"/>
                  <a:pt x="325" y="199"/>
                </a:cubicBezTo>
                <a:cubicBezTo>
                  <a:pt x="328" y="191"/>
                  <a:pt x="326" y="183"/>
                  <a:pt x="323" y="176"/>
                </a:cubicBezTo>
                <a:lnTo>
                  <a:pt x="323" y="176"/>
                </a:lnTo>
                <a:lnTo>
                  <a:pt x="323" y="175"/>
                </a:lnTo>
                <a:lnTo>
                  <a:pt x="287" y="104"/>
                </a:lnTo>
                <a:lnTo>
                  <a:pt x="287" y="103"/>
                </a:lnTo>
                <a:cubicBezTo>
                  <a:pt x="286" y="99"/>
                  <a:pt x="281" y="77"/>
                  <a:pt x="262" y="53"/>
                </a:cubicBezTo>
                <a:cubicBezTo>
                  <a:pt x="242" y="27"/>
                  <a:pt x="206" y="0"/>
                  <a:pt x="147" y="0"/>
                </a:cubicBezTo>
                <a:close/>
                <a:moveTo>
                  <a:pt x="147" y="147"/>
                </a:moveTo>
                <a:cubicBezTo>
                  <a:pt x="162" y="147"/>
                  <a:pt x="174" y="158"/>
                  <a:pt x="174" y="173"/>
                </a:cubicBezTo>
                <a:cubicBezTo>
                  <a:pt x="174" y="188"/>
                  <a:pt x="162" y="200"/>
                  <a:pt x="147" y="200"/>
                </a:cubicBezTo>
                <a:cubicBezTo>
                  <a:pt x="132" y="200"/>
                  <a:pt x="120" y="188"/>
                  <a:pt x="120" y="173"/>
                </a:cubicBezTo>
                <a:cubicBezTo>
                  <a:pt x="120" y="158"/>
                  <a:pt x="132" y="147"/>
                  <a:pt x="147" y="14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8D248020-BCF1-207A-101D-FAA86B0A8CF0}"/>
              </a:ext>
            </a:extLst>
          </p:cNvPr>
          <p:cNvSpPr>
            <a:spLocks noEditPoints="1"/>
          </p:cNvSpPr>
          <p:nvPr/>
        </p:nvSpPr>
        <p:spPr bwMode="auto">
          <a:xfrm>
            <a:off x="9930235" y="4891087"/>
            <a:ext cx="368300" cy="368300"/>
          </a:xfrm>
          <a:custGeom>
            <a:avLst/>
            <a:gdLst>
              <a:gd name="T0" fmla="*/ 160 w 320"/>
              <a:gd name="T1" fmla="*/ 0 h 320"/>
              <a:gd name="T2" fmla="*/ 28 w 320"/>
              <a:gd name="T3" fmla="*/ 130 h 320"/>
              <a:gd name="T4" fmla="*/ 0 w 320"/>
              <a:gd name="T5" fmla="*/ 174 h 320"/>
              <a:gd name="T6" fmla="*/ 32 w 320"/>
              <a:gd name="T7" fmla="*/ 220 h 320"/>
              <a:gd name="T8" fmla="*/ 160 w 320"/>
              <a:gd name="T9" fmla="*/ 320 h 320"/>
              <a:gd name="T10" fmla="*/ 289 w 320"/>
              <a:gd name="T11" fmla="*/ 220 h 320"/>
              <a:gd name="T12" fmla="*/ 320 w 320"/>
              <a:gd name="T13" fmla="*/ 174 h 320"/>
              <a:gd name="T14" fmla="*/ 293 w 320"/>
              <a:gd name="T15" fmla="*/ 130 h 320"/>
              <a:gd name="T16" fmla="*/ 160 w 320"/>
              <a:gd name="T17" fmla="*/ 0 h 320"/>
              <a:gd name="T18" fmla="*/ 160 w 320"/>
              <a:gd name="T19" fmla="*/ 27 h 320"/>
              <a:gd name="T20" fmla="*/ 267 w 320"/>
              <a:gd name="T21" fmla="*/ 134 h 320"/>
              <a:gd name="T22" fmla="*/ 267 w 320"/>
              <a:gd name="T23" fmla="*/ 136 h 320"/>
              <a:gd name="T24" fmla="*/ 267 w 320"/>
              <a:gd name="T25" fmla="*/ 146 h 320"/>
              <a:gd name="T26" fmla="*/ 276 w 320"/>
              <a:gd name="T27" fmla="*/ 149 h 320"/>
              <a:gd name="T28" fmla="*/ 294 w 320"/>
              <a:gd name="T29" fmla="*/ 174 h 320"/>
              <a:gd name="T30" fmla="*/ 274 w 320"/>
              <a:gd name="T31" fmla="*/ 200 h 320"/>
              <a:gd name="T32" fmla="*/ 266 w 320"/>
              <a:gd name="T33" fmla="*/ 202 h 320"/>
              <a:gd name="T34" fmla="*/ 265 w 320"/>
              <a:gd name="T35" fmla="*/ 210 h 320"/>
              <a:gd name="T36" fmla="*/ 160 w 320"/>
              <a:gd name="T37" fmla="*/ 294 h 320"/>
              <a:gd name="T38" fmla="*/ 56 w 320"/>
              <a:gd name="T39" fmla="*/ 210 h 320"/>
              <a:gd name="T40" fmla="*/ 55 w 320"/>
              <a:gd name="T41" fmla="*/ 202 h 320"/>
              <a:gd name="T42" fmla="*/ 47 w 320"/>
              <a:gd name="T43" fmla="*/ 200 h 320"/>
              <a:gd name="T44" fmla="*/ 27 w 320"/>
              <a:gd name="T45" fmla="*/ 174 h 320"/>
              <a:gd name="T46" fmla="*/ 45 w 320"/>
              <a:gd name="T47" fmla="*/ 149 h 320"/>
              <a:gd name="T48" fmla="*/ 54 w 320"/>
              <a:gd name="T49" fmla="*/ 146 h 320"/>
              <a:gd name="T50" fmla="*/ 54 w 320"/>
              <a:gd name="T51" fmla="*/ 136 h 320"/>
              <a:gd name="T52" fmla="*/ 54 w 320"/>
              <a:gd name="T53" fmla="*/ 134 h 320"/>
              <a:gd name="T54" fmla="*/ 160 w 320"/>
              <a:gd name="T55" fmla="*/ 27 h 320"/>
              <a:gd name="T56" fmla="*/ 160 w 320"/>
              <a:gd name="T57" fmla="*/ 80 h 320"/>
              <a:gd name="T58" fmla="*/ 107 w 320"/>
              <a:gd name="T59" fmla="*/ 134 h 320"/>
              <a:gd name="T60" fmla="*/ 134 w 320"/>
              <a:gd name="T61" fmla="*/ 134 h 320"/>
              <a:gd name="T62" fmla="*/ 160 w 320"/>
              <a:gd name="T63" fmla="*/ 107 h 320"/>
              <a:gd name="T64" fmla="*/ 187 w 320"/>
              <a:gd name="T65" fmla="*/ 134 h 320"/>
              <a:gd name="T66" fmla="*/ 160 w 320"/>
              <a:gd name="T67" fmla="*/ 160 h 320"/>
              <a:gd name="T68" fmla="*/ 147 w 320"/>
              <a:gd name="T69" fmla="*/ 160 h 320"/>
              <a:gd name="T70" fmla="*/ 147 w 320"/>
              <a:gd name="T71" fmla="*/ 174 h 320"/>
              <a:gd name="T72" fmla="*/ 147 w 320"/>
              <a:gd name="T73" fmla="*/ 200 h 320"/>
              <a:gd name="T74" fmla="*/ 174 w 320"/>
              <a:gd name="T75" fmla="*/ 200 h 320"/>
              <a:gd name="T76" fmla="*/ 174 w 320"/>
              <a:gd name="T77" fmla="*/ 185 h 320"/>
              <a:gd name="T78" fmla="*/ 214 w 320"/>
              <a:gd name="T79" fmla="*/ 134 h 320"/>
              <a:gd name="T80" fmla="*/ 160 w 320"/>
              <a:gd name="T81" fmla="*/ 80 h 320"/>
              <a:gd name="T82" fmla="*/ 147 w 320"/>
              <a:gd name="T83" fmla="*/ 214 h 320"/>
              <a:gd name="T84" fmla="*/ 147 w 320"/>
              <a:gd name="T85" fmla="*/ 240 h 320"/>
              <a:gd name="T86" fmla="*/ 174 w 320"/>
              <a:gd name="T87" fmla="*/ 240 h 320"/>
              <a:gd name="T88" fmla="*/ 174 w 320"/>
              <a:gd name="T89" fmla="*/ 214 h 320"/>
              <a:gd name="T90" fmla="*/ 147 w 320"/>
              <a:gd name="T91" fmla="*/ 21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88" y="0"/>
                  <a:pt x="30" y="58"/>
                  <a:pt x="28" y="130"/>
                </a:cubicBezTo>
                <a:cubicBezTo>
                  <a:pt x="12" y="139"/>
                  <a:pt x="0" y="155"/>
                  <a:pt x="0" y="174"/>
                </a:cubicBezTo>
                <a:cubicBezTo>
                  <a:pt x="0" y="195"/>
                  <a:pt x="14" y="211"/>
                  <a:pt x="32" y="220"/>
                </a:cubicBezTo>
                <a:cubicBezTo>
                  <a:pt x="47" y="277"/>
                  <a:pt x="98" y="320"/>
                  <a:pt x="160" y="320"/>
                </a:cubicBezTo>
                <a:cubicBezTo>
                  <a:pt x="222" y="320"/>
                  <a:pt x="274" y="277"/>
                  <a:pt x="289" y="220"/>
                </a:cubicBezTo>
                <a:cubicBezTo>
                  <a:pt x="307" y="211"/>
                  <a:pt x="320" y="195"/>
                  <a:pt x="320" y="174"/>
                </a:cubicBezTo>
                <a:cubicBezTo>
                  <a:pt x="320" y="155"/>
                  <a:pt x="309" y="139"/>
                  <a:pt x="293" y="130"/>
                </a:cubicBezTo>
                <a:cubicBezTo>
                  <a:pt x="291" y="58"/>
                  <a:pt x="233" y="0"/>
                  <a:pt x="160" y="0"/>
                </a:cubicBezTo>
                <a:close/>
                <a:moveTo>
                  <a:pt x="160" y="27"/>
                </a:moveTo>
                <a:cubicBezTo>
                  <a:pt x="220" y="27"/>
                  <a:pt x="267" y="74"/>
                  <a:pt x="267" y="134"/>
                </a:cubicBezTo>
                <a:lnTo>
                  <a:pt x="267" y="136"/>
                </a:lnTo>
                <a:lnTo>
                  <a:pt x="267" y="146"/>
                </a:lnTo>
                <a:lnTo>
                  <a:pt x="276" y="149"/>
                </a:lnTo>
                <a:cubicBezTo>
                  <a:pt x="287" y="153"/>
                  <a:pt x="294" y="162"/>
                  <a:pt x="294" y="174"/>
                </a:cubicBezTo>
                <a:cubicBezTo>
                  <a:pt x="294" y="187"/>
                  <a:pt x="286" y="196"/>
                  <a:pt x="274" y="200"/>
                </a:cubicBezTo>
                <a:lnTo>
                  <a:pt x="266" y="202"/>
                </a:lnTo>
                <a:lnTo>
                  <a:pt x="265" y="210"/>
                </a:lnTo>
                <a:cubicBezTo>
                  <a:pt x="254" y="257"/>
                  <a:pt x="211" y="294"/>
                  <a:pt x="160" y="294"/>
                </a:cubicBezTo>
                <a:cubicBezTo>
                  <a:pt x="109" y="294"/>
                  <a:pt x="67" y="257"/>
                  <a:pt x="56" y="210"/>
                </a:cubicBezTo>
                <a:lnTo>
                  <a:pt x="55" y="202"/>
                </a:lnTo>
                <a:lnTo>
                  <a:pt x="47" y="200"/>
                </a:lnTo>
                <a:cubicBezTo>
                  <a:pt x="35" y="196"/>
                  <a:pt x="27" y="187"/>
                  <a:pt x="27" y="174"/>
                </a:cubicBezTo>
                <a:cubicBezTo>
                  <a:pt x="27" y="162"/>
                  <a:pt x="34" y="153"/>
                  <a:pt x="45" y="149"/>
                </a:cubicBezTo>
                <a:lnTo>
                  <a:pt x="54" y="146"/>
                </a:lnTo>
                <a:lnTo>
                  <a:pt x="54" y="136"/>
                </a:lnTo>
                <a:lnTo>
                  <a:pt x="54" y="134"/>
                </a:lnTo>
                <a:cubicBezTo>
                  <a:pt x="54" y="74"/>
                  <a:pt x="101" y="27"/>
                  <a:pt x="160" y="27"/>
                </a:cubicBezTo>
                <a:close/>
                <a:moveTo>
                  <a:pt x="160" y="80"/>
                </a:moveTo>
                <a:cubicBezTo>
                  <a:pt x="131" y="80"/>
                  <a:pt x="107" y="104"/>
                  <a:pt x="107" y="134"/>
                </a:cubicBezTo>
                <a:lnTo>
                  <a:pt x="134" y="134"/>
                </a:lnTo>
                <a:cubicBezTo>
                  <a:pt x="134" y="118"/>
                  <a:pt x="144" y="107"/>
                  <a:pt x="160" y="107"/>
                </a:cubicBezTo>
                <a:cubicBezTo>
                  <a:pt x="176" y="107"/>
                  <a:pt x="187" y="118"/>
                  <a:pt x="187" y="134"/>
                </a:cubicBezTo>
                <a:cubicBezTo>
                  <a:pt x="187" y="150"/>
                  <a:pt x="176" y="160"/>
                  <a:pt x="160" y="160"/>
                </a:cubicBezTo>
                <a:lnTo>
                  <a:pt x="147" y="160"/>
                </a:lnTo>
                <a:lnTo>
                  <a:pt x="147" y="174"/>
                </a:lnTo>
                <a:lnTo>
                  <a:pt x="147" y="200"/>
                </a:lnTo>
                <a:lnTo>
                  <a:pt x="174" y="200"/>
                </a:lnTo>
                <a:lnTo>
                  <a:pt x="174" y="185"/>
                </a:lnTo>
                <a:cubicBezTo>
                  <a:pt x="197" y="178"/>
                  <a:pt x="214" y="158"/>
                  <a:pt x="214" y="134"/>
                </a:cubicBezTo>
                <a:cubicBezTo>
                  <a:pt x="214" y="104"/>
                  <a:pt x="190" y="80"/>
                  <a:pt x="160" y="80"/>
                </a:cubicBezTo>
                <a:close/>
                <a:moveTo>
                  <a:pt x="147" y="214"/>
                </a:moveTo>
                <a:lnTo>
                  <a:pt x="147" y="240"/>
                </a:lnTo>
                <a:lnTo>
                  <a:pt x="174" y="240"/>
                </a:lnTo>
                <a:lnTo>
                  <a:pt x="174" y="214"/>
                </a:lnTo>
                <a:lnTo>
                  <a:pt x="147" y="21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A4EB9E62-0712-1BD2-7250-7185914C271F}"/>
              </a:ext>
            </a:extLst>
          </p:cNvPr>
          <p:cNvSpPr>
            <a:spLocks noEditPoints="1"/>
          </p:cNvSpPr>
          <p:nvPr/>
        </p:nvSpPr>
        <p:spPr bwMode="auto">
          <a:xfrm>
            <a:off x="10953666" y="4891087"/>
            <a:ext cx="366713" cy="368300"/>
          </a:xfrm>
          <a:custGeom>
            <a:avLst/>
            <a:gdLst>
              <a:gd name="T0" fmla="*/ 160 w 320"/>
              <a:gd name="T1" fmla="*/ 0 h 320"/>
              <a:gd name="T2" fmla="*/ 28 w 320"/>
              <a:gd name="T3" fmla="*/ 130 h 320"/>
              <a:gd name="T4" fmla="*/ 0 w 320"/>
              <a:gd name="T5" fmla="*/ 174 h 320"/>
              <a:gd name="T6" fmla="*/ 32 w 320"/>
              <a:gd name="T7" fmla="*/ 220 h 320"/>
              <a:gd name="T8" fmla="*/ 160 w 320"/>
              <a:gd name="T9" fmla="*/ 320 h 320"/>
              <a:gd name="T10" fmla="*/ 289 w 320"/>
              <a:gd name="T11" fmla="*/ 220 h 320"/>
              <a:gd name="T12" fmla="*/ 320 w 320"/>
              <a:gd name="T13" fmla="*/ 174 h 320"/>
              <a:gd name="T14" fmla="*/ 293 w 320"/>
              <a:gd name="T15" fmla="*/ 130 h 320"/>
              <a:gd name="T16" fmla="*/ 160 w 320"/>
              <a:gd name="T17" fmla="*/ 0 h 320"/>
              <a:gd name="T18" fmla="*/ 160 w 320"/>
              <a:gd name="T19" fmla="*/ 27 h 320"/>
              <a:gd name="T20" fmla="*/ 267 w 320"/>
              <a:gd name="T21" fmla="*/ 134 h 320"/>
              <a:gd name="T22" fmla="*/ 267 w 320"/>
              <a:gd name="T23" fmla="*/ 136 h 320"/>
              <a:gd name="T24" fmla="*/ 267 w 320"/>
              <a:gd name="T25" fmla="*/ 146 h 320"/>
              <a:gd name="T26" fmla="*/ 276 w 320"/>
              <a:gd name="T27" fmla="*/ 149 h 320"/>
              <a:gd name="T28" fmla="*/ 294 w 320"/>
              <a:gd name="T29" fmla="*/ 174 h 320"/>
              <a:gd name="T30" fmla="*/ 274 w 320"/>
              <a:gd name="T31" fmla="*/ 200 h 320"/>
              <a:gd name="T32" fmla="*/ 266 w 320"/>
              <a:gd name="T33" fmla="*/ 202 h 320"/>
              <a:gd name="T34" fmla="*/ 265 w 320"/>
              <a:gd name="T35" fmla="*/ 210 h 320"/>
              <a:gd name="T36" fmla="*/ 160 w 320"/>
              <a:gd name="T37" fmla="*/ 294 h 320"/>
              <a:gd name="T38" fmla="*/ 56 w 320"/>
              <a:gd name="T39" fmla="*/ 210 h 320"/>
              <a:gd name="T40" fmla="*/ 55 w 320"/>
              <a:gd name="T41" fmla="*/ 202 h 320"/>
              <a:gd name="T42" fmla="*/ 47 w 320"/>
              <a:gd name="T43" fmla="*/ 200 h 320"/>
              <a:gd name="T44" fmla="*/ 27 w 320"/>
              <a:gd name="T45" fmla="*/ 174 h 320"/>
              <a:gd name="T46" fmla="*/ 45 w 320"/>
              <a:gd name="T47" fmla="*/ 149 h 320"/>
              <a:gd name="T48" fmla="*/ 54 w 320"/>
              <a:gd name="T49" fmla="*/ 146 h 320"/>
              <a:gd name="T50" fmla="*/ 54 w 320"/>
              <a:gd name="T51" fmla="*/ 136 h 320"/>
              <a:gd name="T52" fmla="*/ 54 w 320"/>
              <a:gd name="T53" fmla="*/ 134 h 320"/>
              <a:gd name="T54" fmla="*/ 160 w 320"/>
              <a:gd name="T55" fmla="*/ 27 h 320"/>
              <a:gd name="T56" fmla="*/ 123 w 320"/>
              <a:gd name="T57" fmla="*/ 117 h 320"/>
              <a:gd name="T58" fmla="*/ 104 w 320"/>
              <a:gd name="T59" fmla="*/ 137 h 320"/>
              <a:gd name="T60" fmla="*/ 141 w 320"/>
              <a:gd name="T61" fmla="*/ 174 h 320"/>
              <a:gd name="T62" fmla="*/ 104 w 320"/>
              <a:gd name="T63" fmla="*/ 211 h 320"/>
              <a:gd name="T64" fmla="*/ 123 w 320"/>
              <a:gd name="T65" fmla="*/ 230 h 320"/>
              <a:gd name="T66" fmla="*/ 160 w 320"/>
              <a:gd name="T67" fmla="*/ 193 h 320"/>
              <a:gd name="T68" fmla="*/ 197 w 320"/>
              <a:gd name="T69" fmla="*/ 230 h 320"/>
              <a:gd name="T70" fmla="*/ 217 w 320"/>
              <a:gd name="T71" fmla="*/ 211 h 320"/>
              <a:gd name="T72" fmla="*/ 180 w 320"/>
              <a:gd name="T73" fmla="*/ 174 h 320"/>
              <a:gd name="T74" fmla="*/ 217 w 320"/>
              <a:gd name="T75" fmla="*/ 137 h 320"/>
              <a:gd name="T76" fmla="*/ 197 w 320"/>
              <a:gd name="T77" fmla="*/ 117 h 320"/>
              <a:gd name="T78" fmla="*/ 160 w 320"/>
              <a:gd name="T79" fmla="*/ 155 h 320"/>
              <a:gd name="T80" fmla="*/ 123 w 320"/>
              <a:gd name="T81" fmla="*/ 11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88" y="0"/>
                  <a:pt x="30" y="58"/>
                  <a:pt x="28" y="130"/>
                </a:cubicBezTo>
                <a:cubicBezTo>
                  <a:pt x="12" y="139"/>
                  <a:pt x="0" y="155"/>
                  <a:pt x="0" y="174"/>
                </a:cubicBezTo>
                <a:cubicBezTo>
                  <a:pt x="0" y="195"/>
                  <a:pt x="14" y="211"/>
                  <a:pt x="32" y="220"/>
                </a:cubicBezTo>
                <a:cubicBezTo>
                  <a:pt x="47" y="277"/>
                  <a:pt x="98" y="320"/>
                  <a:pt x="160" y="320"/>
                </a:cubicBezTo>
                <a:cubicBezTo>
                  <a:pt x="222" y="320"/>
                  <a:pt x="274" y="277"/>
                  <a:pt x="289" y="220"/>
                </a:cubicBezTo>
                <a:cubicBezTo>
                  <a:pt x="307" y="211"/>
                  <a:pt x="320" y="195"/>
                  <a:pt x="320" y="174"/>
                </a:cubicBezTo>
                <a:cubicBezTo>
                  <a:pt x="320" y="155"/>
                  <a:pt x="309" y="139"/>
                  <a:pt x="293" y="130"/>
                </a:cubicBezTo>
                <a:cubicBezTo>
                  <a:pt x="291" y="58"/>
                  <a:pt x="233" y="0"/>
                  <a:pt x="160" y="0"/>
                </a:cubicBezTo>
                <a:close/>
                <a:moveTo>
                  <a:pt x="160" y="27"/>
                </a:moveTo>
                <a:cubicBezTo>
                  <a:pt x="220" y="27"/>
                  <a:pt x="267" y="74"/>
                  <a:pt x="267" y="134"/>
                </a:cubicBezTo>
                <a:lnTo>
                  <a:pt x="267" y="136"/>
                </a:lnTo>
                <a:lnTo>
                  <a:pt x="267" y="146"/>
                </a:lnTo>
                <a:lnTo>
                  <a:pt x="276" y="149"/>
                </a:lnTo>
                <a:cubicBezTo>
                  <a:pt x="287" y="153"/>
                  <a:pt x="294" y="162"/>
                  <a:pt x="294" y="174"/>
                </a:cubicBezTo>
                <a:cubicBezTo>
                  <a:pt x="294" y="187"/>
                  <a:pt x="286" y="196"/>
                  <a:pt x="274" y="200"/>
                </a:cubicBezTo>
                <a:lnTo>
                  <a:pt x="266" y="202"/>
                </a:lnTo>
                <a:lnTo>
                  <a:pt x="265" y="210"/>
                </a:lnTo>
                <a:cubicBezTo>
                  <a:pt x="254" y="257"/>
                  <a:pt x="211" y="294"/>
                  <a:pt x="160" y="294"/>
                </a:cubicBezTo>
                <a:cubicBezTo>
                  <a:pt x="109" y="294"/>
                  <a:pt x="67" y="257"/>
                  <a:pt x="56" y="210"/>
                </a:cubicBezTo>
                <a:lnTo>
                  <a:pt x="55" y="202"/>
                </a:lnTo>
                <a:lnTo>
                  <a:pt x="47" y="200"/>
                </a:lnTo>
                <a:cubicBezTo>
                  <a:pt x="35" y="196"/>
                  <a:pt x="27" y="187"/>
                  <a:pt x="27" y="174"/>
                </a:cubicBezTo>
                <a:cubicBezTo>
                  <a:pt x="27" y="162"/>
                  <a:pt x="34" y="153"/>
                  <a:pt x="45" y="149"/>
                </a:cubicBezTo>
                <a:lnTo>
                  <a:pt x="54" y="146"/>
                </a:lnTo>
                <a:lnTo>
                  <a:pt x="54" y="136"/>
                </a:lnTo>
                <a:lnTo>
                  <a:pt x="54" y="134"/>
                </a:lnTo>
                <a:cubicBezTo>
                  <a:pt x="54" y="74"/>
                  <a:pt x="101" y="27"/>
                  <a:pt x="160" y="27"/>
                </a:cubicBezTo>
                <a:close/>
                <a:moveTo>
                  <a:pt x="123" y="117"/>
                </a:moveTo>
                <a:lnTo>
                  <a:pt x="104" y="137"/>
                </a:lnTo>
                <a:lnTo>
                  <a:pt x="141" y="174"/>
                </a:lnTo>
                <a:lnTo>
                  <a:pt x="104" y="211"/>
                </a:lnTo>
                <a:lnTo>
                  <a:pt x="123" y="230"/>
                </a:lnTo>
                <a:lnTo>
                  <a:pt x="160" y="193"/>
                </a:lnTo>
                <a:lnTo>
                  <a:pt x="197" y="230"/>
                </a:lnTo>
                <a:lnTo>
                  <a:pt x="217" y="211"/>
                </a:lnTo>
                <a:lnTo>
                  <a:pt x="180" y="174"/>
                </a:lnTo>
                <a:lnTo>
                  <a:pt x="217" y="137"/>
                </a:lnTo>
                <a:lnTo>
                  <a:pt x="197" y="117"/>
                </a:lnTo>
                <a:lnTo>
                  <a:pt x="160" y="155"/>
                </a:lnTo>
                <a:lnTo>
                  <a:pt x="123" y="11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6D13E4B-EA8C-D5A6-B4A3-C03ABC22071D}"/>
              </a:ext>
            </a:extLst>
          </p:cNvPr>
          <p:cNvSpPr>
            <a:spLocks noEditPoints="1"/>
          </p:cNvSpPr>
          <p:nvPr/>
        </p:nvSpPr>
        <p:spPr bwMode="auto">
          <a:xfrm>
            <a:off x="856539" y="5753101"/>
            <a:ext cx="458788" cy="274638"/>
          </a:xfrm>
          <a:custGeom>
            <a:avLst/>
            <a:gdLst>
              <a:gd name="T0" fmla="*/ 0 w 400"/>
              <a:gd name="T1" fmla="*/ 27 h 240"/>
              <a:gd name="T2" fmla="*/ 27 w 400"/>
              <a:gd name="T3" fmla="*/ 240 h 240"/>
              <a:gd name="T4" fmla="*/ 400 w 400"/>
              <a:gd name="T5" fmla="*/ 214 h 240"/>
              <a:gd name="T6" fmla="*/ 374 w 400"/>
              <a:gd name="T7" fmla="*/ 0 h 240"/>
              <a:gd name="T8" fmla="*/ 27 w 400"/>
              <a:gd name="T9" fmla="*/ 27 h 240"/>
              <a:gd name="T10" fmla="*/ 374 w 400"/>
              <a:gd name="T11" fmla="*/ 214 h 240"/>
              <a:gd name="T12" fmla="*/ 27 w 400"/>
              <a:gd name="T13" fmla="*/ 27 h 240"/>
              <a:gd name="T14" fmla="*/ 54 w 400"/>
              <a:gd name="T15" fmla="*/ 80 h 240"/>
              <a:gd name="T16" fmla="*/ 80 w 400"/>
              <a:gd name="T17" fmla="*/ 54 h 240"/>
              <a:gd name="T18" fmla="*/ 107 w 400"/>
              <a:gd name="T19" fmla="*/ 54 h 240"/>
              <a:gd name="T20" fmla="*/ 134 w 400"/>
              <a:gd name="T21" fmla="*/ 80 h 240"/>
              <a:gd name="T22" fmla="*/ 107 w 400"/>
              <a:gd name="T23" fmla="*/ 54 h 240"/>
              <a:gd name="T24" fmla="*/ 160 w 400"/>
              <a:gd name="T25" fmla="*/ 80 h 240"/>
              <a:gd name="T26" fmla="*/ 187 w 400"/>
              <a:gd name="T27" fmla="*/ 54 h 240"/>
              <a:gd name="T28" fmla="*/ 214 w 400"/>
              <a:gd name="T29" fmla="*/ 54 h 240"/>
              <a:gd name="T30" fmla="*/ 240 w 400"/>
              <a:gd name="T31" fmla="*/ 80 h 240"/>
              <a:gd name="T32" fmla="*/ 214 w 400"/>
              <a:gd name="T33" fmla="*/ 54 h 240"/>
              <a:gd name="T34" fmla="*/ 267 w 400"/>
              <a:gd name="T35" fmla="*/ 80 h 240"/>
              <a:gd name="T36" fmla="*/ 294 w 400"/>
              <a:gd name="T37" fmla="*/ 54 h 240"/>
              <a:gd name="T38" fmla="*/ 320 w 400"/>
              <a:gd name="T39" fmla="*/ 54 h 240"/>
              <a:gd name="T40" fmla="*/ 347 w 400"/>
              <a:gd name="T41" fmla="*/ 80 h 240"/>
              <a:gd name="T42" fmla="*/ 320 w 400"/>
              <a:gd name="T43" fmla="*/ 54 h 240"/>
              <a:gd name="T44" fmla="*/ 54 w 400"/>
              <a:gd name="T45" fmla="*/ 134 h 240"/>
              <a:gd name="T46" fmla="*/ 107 w 400"/>
              <a:gd name="T47" fmla="*/ 107 h 240"/>
              <a:gd name="T48" fmla="*/ 134 w 400"/>
              <a:gd name="T49" fmla="*/ 107 h 240"/>
              <a:gd name="T50" fmla="*/ 160 w 400"/>
              <a:gd name="T51" fmla="*/ 134 h 240"/>
              <a:gd name="T52" fmla="*/ 134 w 400"/>
              <a:gd name="T53" fmla="*/ 107 h 240"/>
              <a:gd name="T54" fmla="*/ 187 w 400"/>
              <a:gd name="T55" fmla="*/ 134 h 240"/>
              <a:gd name="T56" fmla="*/ 214 w 400"/>
              <a:gd name="T57" fmla="*/ 107 h 240"/>
              <a:gd name="T58" fmla="*/ 240 w 400"/>
              <a:gd name="T59" fmla="*/ 107 h 240"/>
              <a:gd name="T60" fmla="*/ 267 w 400"/>
              <a:gd name="T61" fmla="*/ 134 h 240"/>
              <a:gd name="T62" fmla="*/ 240 w 400"/>
              <a:gd name="T63" fmla="*/ 107 h 240"/>
              <a:gd name="T64" fmla="*/ 294 w 400"/>
              <a:gd name="T65" fmla="*/ 134 h 240"/>
              <a:gd name="T66" fmla="*/ 347 w 400"/>
              <a:gd name="T67" fmla="*/ 107 h 240"/>
              <a:gd name="T68" fmla="*/ 54 w 400"/>
              <a:gd name="T69" fmla="*/ 160 h 240"/>
              <a:gd name="T70" fmla="*/ 107 w 400"/>
              <a:gd name="T71" fmla="*/ 187 h 240"/>
              <a:gd name="T72" fmla="*/ 54 w 400"/>
              <a:gd name="T73" fmla="*/ 160 h 240"/>
              <a:gd name="T74" fmla="*/ 134 w 400"/>
              <a:gd name="T75" fmla="*/ 187 h 240"/>
              <a:gd name="T76" fmla="*/ 267 w 400"/>
              <a:gd name="T77" fmla="*/ 160 h 240"/>
              <a:gd name="T78" fmla="*/ 294 w 400"/>
              <a:gd name="T79" fmla="*/ 160 h 240"/>
              <a:gd name="T80" fmla="*/ 347 w 400"/>
              <a:gd name="T81" fmla="*/ 187 h 240"/>
              <a:gd name="T82" fmla="*/ 294 w 400"/>
              <a:gd name="T83" fmla="*/ 16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00" h="240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lnTo>
                  <a:pt x="0" y="214"/>
                </a:lnTo>
                <a:cubicBezTo>
                  <a:pt x="0" y="228"/>
                  <a:pt x="12" y="240"/>
                  <a:pt x="27" y="240"/>
                </a:cubicBezTo>
                <a:lnTo>
                  <a:pt x="374" y="240"/>
                </a:lnTo>
                <a:cubicBezTo>
                  <a:pt x="388" y="240"/>
                  <a:pt x="400" y="228"/>
                  <a:pt x="400" y="214"/>
                </a:cubicBezTo>
                <a:lnTo>
                  <a:pt x="400" y="27"/>
                </a:lnTo>
                <a:cubicBezTo>
                  <a:pt x="400" y="12"/>
                  <a:pt x="388" y="0"/>
                  <a:pt x="374" y="0"/>
                </a:cubicBezTo>
                <a:lnTo>
                  <a:pt x="27" y="0"/>
                </a:lnTo>
                <a:close/>
                <a:moveTo>
                  <a:pt x="27" y="27"/>
                </a:moveTo>
                <a:lnTo>
                  <a:pt x="374" y="27"/>
                </a:lnTo>
                <a:lnTo>
                  <a:pt x="374" y="214"/>
                </a:lnTo>
                <a:lnTo>
                  <a:pt x="27" y="214"/>
                </a:lnTo>
                <a:lnTo>
                  <a:pt x="27" y="27"/>
                </a:lnTo>
                <a:close/>
                <a:moveTo>
                  <a:pt x="54" y="54"/>
                </a:moveTo>
                <a:lnTo>
                  <a:pt x="54" y="80"/>
                </a:lnTo>
                <a:lnTo>
                  <a:pt x="80" y="80"/>
                </a:lnTo>
                <a:lnTo>
                  <a:pt x="80" y="54"/>
                </a:lnTo>
                <a:lnTo>
                  <a:pt x="54" y="54"/>
                </a:lnTo>
                <a:close/>
                <a:moveTo>
                  <a:pt x="107" y="54"/>
                </a:moveTo>
                <a:lnTo>
                  <a:pt x="107" y="80"/>
                </a:lnTo>
                <a:lnTo>
                  <a:pt x="134" y="80"/>
                </a:lnTo>
                <a:lnTo>
                  <a:pt x="134" y="54"/>
                </a:lnTo>
                <a:lnTo>
                  <a:pt x="107" y="54"/>
                </a:lnTo>
                <a:close/>
                <a:moveTo>
                  <a:pt x="160" y="54"/>
                </a:moveTo>
                <a:lnTo>
                  <a:pt x="160" y="80"/>
                </a:lnTo>
                <a:lnTo>
                  <a:pt x="187" y="80"/>
                </a:lnTo>
                <a:lnTo>
                  <a:pt x="187" y="54"/>
                </a:lnTo>
                <a:lnTo>
                  <a:pt x="160" y="54"/>
                </a:lnTo>
                <a:close/>
                <a:moveTo>
                  <a:pt x="214" y="54"/>
                </a:moveTo>
                <a:lnTo>
                  <a:pt x="214" y="80"/>
                </a:lnTo>
                <a:lnTo>
                  <a:pt x="240" y="80"/>
                </a:lnTo>
                <a:lnTo>
                  <a:pt x="240" y="54"/>
                </a:lnTo>
                <a:lnTo>
                  <a:pt x="214" y="54"/>
                </a:lnTo>
                <a:close/>
                <a:moveTo>
                  <a:pt x="267" y="54"/>
                </a:moveTo>
                <a:lnTo>
                  <a:pt x="267" y="80"/>
                </a:lnTo>
                <a:lnTo>
                  <a:pt x="294" y="80"/>
                </a:lnTo>
                <a:lnTo>
                  <a:pt x="294" y="54"/>
                </a:lnTo>
                <a:lnTo>
                  <a:pt x="267" y="54"/>
                </a:lnTo>
                <a:close/>
                <a:moveTo>
                  <a:pt x="320" y="54"/>
                </a:moveTo>
                <a:lnTo>
                  <a:pt x="320" y="80"/>
                </a:lnTo>
                <a:lnTo>
                  <a:pt x="347" y="80"/>
                </a:lnTo>
                <a:lnTo>
                  <a:pt x="347" y="54"/>
                </a:lnTo>
                <a:lnTo>
                  <a:pt x="320" y="54"/>
                </a:lnTo>
                <a:close/>
                <a:moveTo>
                  <a:pt x="54" y="107"/>
                </a:moveTo>
                <a:lnTo>
                  <a:pt x="54" y="134"/>
                </a:lnTo>
                <a:lnTo>
                  <a:pt x="107" y="134"/>
                </a:lnTo>
                <a:lnTo>
                  <a:pt x="107" y="107"/>
                </a:lnTo>
                <a:lnTo>
                  <a:pt x="54" y="107"/>
                </a:lnTo>
                <a:close/>
                <a:moveTo>
                  <a:pt x="134" y="107"/>
                </a:moveTo>
                <a:lnTo>
                  <a:pt x="134" y="134"/>
                </a:lnTo>
                <a:lnTo>
                  <a:pt x="160" y="134"/>
                </a:lnTo>
                <a:lnTo>
                  <a:pt x="160" y="107"/>
                </a:lnTo>
                <a:lnTo>
                  <a:pt x="134" y="107"/>
                </a:lnTo>
                <a:close/>
                <a:moveTo>
                  <a:pt x="187" y="107"/>
                </a:moveTo>
                <a:lnTo>
                  <a:pt x="187" y="134"/>
                </a:lnTo>
                <a:lnTo>
                  <a:pt x="214" y="134"/>
                </a:lnTo>
                <a:lnTo>
                  <a:pt x="214" y="107"/>
                </a:lnTo>
                <a:lnTo>
                  <a:pt x="187" y="107"/>
                </a:lnTo>
                <a:close/>
                <a:moveTo>
                  <a:pt x="240" y="107"/>
                </a:moveTo>
                <a:lnTo>
                  <a:pt x="240" y="134"/>
                </a:lnTo>
                <a:lnTo>
                  <a:pt x="267" y="134"/>
                </a:lnTo>
                <a:lnTo>
                  <a:pt x="267" y="107"/>
                </a:lnTo>
                <a:lnTo>
                  <a:pt x="240" y="107"/>
                </a:lnTo>
                <a:close/>
                <a:moveTo>
                  <a:pt x="294" y="107"/>
                </a:moveTo>
                <a:lnTo>
                  <a:pt x="294" y="134"/>
                </a:lnTo>
                <a:lnTo>
                  <a:pt x="347" y="134"/>
                </a:lnTo>
                <a:lnTo>
                  <a:pt x="347" y="107"/>
                </a:lnTo>
                <a:lnTo>
                  <a:pt x="294" y="107"/>
                </a:lnTo>
                <a:close/>
                <a:moveTo>
                  <a:pt x="54" y="160"/>
                </a:moveTo>
                <a:lnTo>
                  <a:pt x="54" y="187"/>
                </a:lnTo>
                <a:lnTo>
                  <a:pt x="107" y="187"/>
                </a:lnTo>
                <a:lnTo>
                  <a:pt x="107" y="160"/>
                </a:lnTo>
                <a:lnTo>
                  <a:pt x="54" y="160"/>
                </a:lnTo>
                <a:close/>
                <a:moveTo>
                  <a:pt x="134" y="160"/>
                </a:moveTo>
                <a:lnTo>
                  <a:pt x="134" y="187"/>
                </a:lnTo>
                <a:lnTo>
                  <a:pt x="267" y="187"/>
                </a:lnTo>
                <a:lnTo>
                  <a:pt x="267" y="160"/>
                </a:lnTo>
                <a:lnTo>
                  <a:pt x="134" y="160"/>
                </a:lnTo>
                <a:close/>
                <a:moveTo>
                  <a:pt x="294" y="160"/>
                </a:moveTo>
                <a:lnTo>
                  <a:pt x="294" y="187"/>
                </a:lnTo>
                <a:lnTo>
                  <a:pt x="347" y="187"/>
                </a:lnTo>
                <a:lnTo>
                  <a:pt x="347" y="160"/>
                </a:lnTo>
                <a:lnTo>
                  <a:pt x="294" y="16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5188C0F9-767B-3CAB-7234-30B3AA1D9FCD}"/>
              </a:ext>
            </a:extLst>
          </p:cNvPr>
          <p:cNvSpPr>
            <a:spLocks noEditPoints="1"/>
          </p:cNvSpPr>
          <p:nvPr/>
        </p:nvSpPr>
        <p:spPr bwMode="auto">
          <a:xfrm>
            <a:off x="1893177" y="5738020"/>
            <a:ext cx="366713" cy="304800"/>
          </a:xfrm>
          <a:custGeom>
            <a:avLst/>
            <a:gdLst>
              <a:gd name="T0" fmla="*/ 0 w 320"/>
              <a:gd name="T1" fmla="*/ 0 h 267"/>
              <a:gd name="T2" fmla="*/ 0 w 320"/>
              <a:gd name="T3" fmla="*/ 13 h 267"/>
              <a:gd name="T4" fmla="*/ 0 w 320"/>
              <a:gd name="T5" fmla="*/ 253 h 267"/>
              <a:gd name="T6" fmla="*/ 0 w 320"/>
              <a:gd name="T7" fmla="*/ 267 h 267"/>
              <a:gd name="T8" fmla="*/ 14 w 320"/>
              <a:gd name="T9" fmla="*/ 267 h 267"/>
              <a:gd name="T10" fmla="*/ 307 w 320"/>
              <a:gd name="T11" fmla="*/ 267 h 267"/>
              <a:gd name="T12" fmla="*/ 320 w 320"/>
              <a:gd name="T13" fmla="*/ 267 h 267"/>
              <a:gd name="T14" fmla="*/ 320 w 320"/>
              <a:gd name="T15" fmla="*/ 253 h 267"/>
              <a:gd name="T16" fmla="*/ 320 w 320"/>
              <a:gd name="T17" fmla="*/ 13 h 267"/>
              <a:gd name="T18" fmla="*/ 320 w 320"/>
              <a:gd name="T19" fmla="*/ 0 h 267"/>
              <a:gd name="T20" fmla="*/ 307 w 320"/>
              <a:gd name="T21" fmla="*/ 0 h 267"/>
              <a:gd name="T22" fmla="*/ 14 w 320"/>
              <a:gd name="T23" fmla="*/ 0 h 267"/>
              <a:gd name="T24" fmla="*/ 0 w 320"/>
              <a:gd name="T25" fmla="*/ 0 h 267"/>
              <a:gd name="T26" fmla="*/ 27 w 320"/>
              <a:gd name="T27" fmla="*/ 27 h 267"/>
              <a:gd name="T28" fmla="*/ 294 w 320"/>
              <a:gd name="T29" fmla="*/ 27 h 267"/>
              <a:gd name="T30" fmla="*/ 294 w 320"/>
              <a:gd name="T31" fmla="*/ 240 h 267"/>
              <a:gd name="T32" fmla="*/ 27 w 320"/>
              <a:gd name="T33" fmla="*/ 240 h 267"/>
              <a:gd name="T34" fmla="*/ 27 w 320"/>
              <a:gd name="T35" fmla="*/ 27 h 267"/>
              <a:gd name="T36" fmla="*/ 54 w 320"/>
              <a:gd name="T37" fmla="*/ 80 h 267"/>
              <a:gd name="T38" fmla="*/ 54 w 320"/>
              <a:gd name="T39" fmla="*/ 107 h 267"/>
              <a:gd name="T40" fmla="*/ 200 w 320"/>
              <a:gd name="T41" fmla="*/ 107 h 267"/>
              <a:gd name="T42" fmla="*/ 200 w 320"/>
              <a:gd name="T43" fmla="*/ 80 h 267"/>
              <a:gd name="T44" fmla="*/ 54 w 320"/>
              <a:gd name="T45" fmla="*/ 80 h 267"/>
              <a:gd name="T46" fmla="*/ 227 w 320"/>
              <a:gd name="T47" fmla="*/ 80 h 267"/>
              <a:gd name="T48" fmla="*/ 227 w 320"/>
              <a:gd name="T49" fmla="*/ 107 h 267"/>
              <a:gd name="T50" fmla="*/ 267 w 320"/>
              <a:gd name="T51" fmla="*/ 107 h 267"/>
              <a:gd name="T52" fmla="*/ 267 w 320"/>
              <a:gd name="T53" fmla="*/ 80 h 267"/>
              <a:gd name="T54" fmla="*/ 227 w 320"/>
              <a:gd name="T55" fmla="*/ 80 h 267"/>
              <a:gd name="T56" fmla="*/ 54 w 320"/>
              <a:gd name="T57" fmla="*/ 133 h 267"/>
              <a:gd name="T58" fmla="*/ 54 w 320"/>
              <a:gd name="T59" fmla="*/ 160 h 267"/>
              <a:gd name="T60" fmla="*/ 200 w 320"/>
              <a:gd name="T61" fmla="*/ 160 h 267"/>
              <a:gd name="T62" fmla="*/ 200 w 320"/>
              <a:gd name="T63" fmla="*/ 133 h 267"/>
              <a:gd name="T64" fmla="*/ 54 w 320"/>
              <a:gd name="T65" fmla="*/ 133 h 267"/>
              <a:gd name="T66" fmla="*/ 227 w 320"/>
              <a:gd name="T67" fmla="*/ 133 h 267"/>
              <a:gd name="T68" fmla="*/ 227 w 320"/>
              <a:gd name="T69" fmla="*/ 160 h 267"/>
              <a:gd name="T70" fmla="*/ 267 w 320"/>
              <a:gd name="T71" fmla="*/ 160 h 267"/>
              <a:gd name="T72" fmla="*/ 267 w 320"/>
              <a:gd name="T73" fmla="*/ 133 h 267"/>
              <a:gd name="T74" fmla="*/ 227 w 320"/>
              <a:gd name="T75" fmla="*/ 133 h 267"/>
              <a:gd name="T76" fmla="*/ 227 w 320"/>
              <a:gd name="T77" fmla="*/ 187 h 267"/>
              <a:gd name="T78" fmla="*/ 227 w 320"/>
              <a:gd name="T79" fmla="*/ 213 h 267"/>
              <a:gd name="T80" fmla="*/ 267 w 320"/>
              <a:gd name="T81" fmla="*/ 213 h 267"/>
              <a:gd name="T82" fmla="*/ 267 w 320"/>
              <a:gd name="T83" fmla="*/ 187 h 267"/>
              <a:gd name="T84" fmla="*/ 227 w 320"/>
              <a:gd name="T85" fmla="*/ 18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0" h="267">
                <a:moveTo>
                  <a:pt x="0" y="0"/>
                </a:moveTo>
                <a:lnTo>
                  <a:pt x="0" y="13"/>
                </a:lnTo>
                <a:lnTo>
                  <a:pt x="0" y="253"/>
                </a:lnTo>
                <a:lnTo>
                  <a:pt x="0" y="267"/>
                </a:lnTo>
                <a:lnTo>
                  <a:pt x="14" y="267"/>
                </a:lnTo>
                <a:lnTo>
                  <a:pt x="307" y="267"/>
                </a:lnTo>
                <a:lnTo>
                  <a:pt x="320" y="267"/>
                </a:lnTo>
                <a:lnTo>
                  <a:pt x="320" y="253"/>
                </a:lnTo>
                <a:lnTo>
                  <a:pt x="320" y="13"/>
                </a:lnTo>
                <a:lnTo>
                  <a:pt x="320" y="0"/>
                </a:lnTo>
                <a:lnTo>
                  <a:pt x="30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94" y="27"/>
                </a:lnTo>
                <a:lnTo>
                  <a:pt x="294" y="240"/>
                </a:lnTo>
                <a:lnTo>
                  <a:pt x="27" y="240"/>
                </a:lnTo>
                <a:lnTo>
                  <a:pt x="27" y="27"/>
                </a:lnTo>
                <a:close/>
                <a:moveTo>
                  <a:pt x="54" y="80"/>
                </a:moveTo>
                <a:lnTo>
                  <a:pt x="54" y="107"/>
                </a:lnTo>
                <a:lnTo>
                  <a:pt x="200" y="107"/>
                </a:lnTo>
                <a:lnTo>
                  <a:pt x="200" y="80"/>
                </a:lnTo>
                <a:lnTo>
                  <a:pt x="54" y="80"/>
                </a:lnTo>
                <a:close/>
                <a:moveTo>
                  <a:pt x="227" y="80"/>
                </a:moveTo>
                <a:lnTo>
                  <a:pt x="227" y="107"/>
                </a:lnTo>
                <a:lnTo>
                  <a:pt x="267" y="107"/>
                </a:lnTo>
                <a:lnTo>
                  <a:pt x="267" y="80"/>
                </a:lnTo>
                <a:lnTo>
                  <a:pt x="227" y="80"/>
                </a:lnTo>
                <a:close/>
                <a:moveTo>
                  <a:pt x="54" y="133"/>
                </a:moveTo>
                <a:lnTo>
                  <a:pt x="54" y="160"/>
                </a:lnTo>
                <a:lnTo>
                  <a:pt x="200" y="160"/>
                </a:lnTo>
                <a:lnTo>
                  <a:pt x="200" y="133"/>
                </a:lnTo>
                <a:lnTo>
                  <a:pt x="54" y="133"/>
                </a:lnTo>
                <a:close/>
                <a:moveTo>
                  <a:pt x="227" y="133"/>
                </a:moveTo>
                <a:lnTo>
                  <a:pt x="227" y="160"/>
                </a:lnTo>
                <a:lnTo>
                  <a:pt x="267" y="160"/>
                </a:lnTo>
                <a:lnTo>
                  <a:pt x="267" y="133"/>
                </a:lnTo>
                <a:lnTo>
                  <a:pt x="227" y="133"/>
                </a:lnTo>
                <a:close/>
                <a:moveTo>
                  <a:pt x="227" y="187"/>
                </a:moveTo>
                <a:lnTo>
                  <a:pt x="227" y="213"/>
                </a:lnTo>
                <a:lnTo>
                  <a:pt x="267" y="213"/>
                </a:lnTo>
                <a:lnTo>
                  <a:pt x="267" y="187"/>
                </a:lnTo>
                <a:lnTo>
                  <a:pt x="227" y="18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2009ED0F-C43B-9DCF-E496-D01E76EAF9EA}"/>
              </a:ext>
            </a:extLst>
          </p:cNvPr>
          <p:cNvSpPr>
            <a:spLocks noEditPoints="1"/>
          </p:cNvSpPr>
          <p:nvPr/>
        </p:nvSpPr>
        <p:spPr bwMode="auto">
          <a:xfrm>
            <a:off x="2886952" y="5690395"/>
            <a:ext cx="396875" cy="400050"/>
          </a:xfrm>
          <a:custGeom>
            <a:avLst/>
            <a:gdLst>
              <a:gd name="T0" fmla="*/ 173 w 347"/>
              <a:gd name="T1" fmla="*/ 0 h 349"/>
              <a:gd name="T2" fmla="*/ 166 w 347"/>
              <a:gd name="T3" fmla="*/ 5 h 349"/>
              <a:gd name="T4" fmla="*/ 6 w 347"/>
              <a:gd name="T5" fmla="*/ 111 h 349"/>
              <a:gd name="T6" fmla="*/ 0 w 347"/>
              <a:gd name="T7" fmla="*/ 116 h 349"/>
              <a:gd name="T8" fmla="*/ 0 w 347"/>
              <a:gd name="T9" fmla="*/ 123 h 349"/>
              <a:gd name="T10" fmla="*/ 0 w 347"/>
              <a:gd name="T11" fmla="*/ 336 h 349"/>
              <a:gd name="T12" fmla="*/ 0 w 347"/>
              <a:gd name="T13" fmla="*/ 349 h 349"/>
              <a:gd name="T14" fmla="*/ 13 w 347"/>
              <a:gd name="T15" fmla="*/ 349 h 349"/>
              <a:gd name="T16" fmla="*/ 333 w 347"/>
              <a:gd name="T17" fmla="*/ 349 h 349"/>
              <a:gd name="T18" fmla="*/ 347 w 347"/>
              <a:gd name="T19" fmla="*/ 349 h 349"/>
              <a:gd name="T20" fmla="*/ 347 w 347"/>
              <a:gd name="T21" fmla="*/ 336 h 349"/>
              <a:gd name="T22" fmla="*/ 347 w 347"/>
              <a:gd name="T23" fmla="*/ 123 h 349"/>
              <a:gd name="T24" fmla="*/ 347 w 347"/>
              <a:gd name="T25" fmla="*/ 116 h 349"/>
              <a:gd name="T26" fmla="*/ 341 w 347"/>
              <a:gd name="T27" fmla="*/ 111 h 349"/>
              <a:gd name="T28" fmla="*/ 181 w 347"/>
              <a:gd name="T29" fmla="*/ 5 h 349"/>
              <a:gd name="T30" fmla="*/ 173 w 347"/>
              <a:gd name="T31" fmla="*/ 0 h 349"/>
              <a:gd name="T32" fmla="*/ 173 w 347"/>
              <a:gd name="T33" fmla="*/ 32 h 349"/>
              <a:gd name="T34" fmla="*/ 310 w 347"/>
              <a:gd name="T35" fmla="*/ 124 h 349"/>
              <a:gd name="T36" fmla="*/ 173 w 347"/>
              <a:gd name="T37" fmla="*/ 226 h 349"/>
              <a:gd name="T38" fmla="*/ 37 w 347"/>
              <a:gd name="T39" fmla="*/ 124 h 349"/>
              <a:gd name="T40" fmla="*/ 173 w 347"/>
              <a:gd name="T41" fmla="*/ 32 h 349"/>
              <a:gd name="T42" fmla="*/ 160 w 347"/>
              <a:gd name="T43" fmla="*/ 69 h 349"/>
              <a:gd name="T44" fmla="*/ 160 w 347"/>
              <a:gd name="T45" fmla="*/ 109 h 349"/>
              <a:gd name="T46" fmla="*/ 120 w 347"/>
              <a:gd name="T47" fmla="*/ 109 h 349"/>
              <a:gd name="T48" fmla="*/ 120 w 347"/>
              <a:gd name="T49" fmla="*/ 136 h 349"/>
              <a:gd name="T50" fmla="*/ 160 w 347"/>
              <a:gd name="T51" fmla="*/ 136 h 349"/>
              <a:gd name="T52" fmla="*/ 160 w 347"/>
              <a:gd name="T53" fmla="*/ 176 h 349"/>
              <a:gd name="T54" fmla="*/ 187 w 347"/>
              <a:gd name="T55" fmla="*/ 176 h 349"/>
              <a:gd name="T56" fmla="*/ 187 w 347"/>
              <a:gd name="T57" fmla="*/ 136 h 349"/>
              <a:gd name="T58" fmla="*/ 227 w 347"/>
              <a:gd name="T59" fmla="*/ 136 h 349"/>
              <a:gd name="T60" fmla="*/ 227 w 347"/>
              <a:gd name="T61" fmla="*/ 109 h 349"/>
              <a:gd name="T62" fmla="*/ 187 w 347"/>
              <a:gd name="T63" fmla="*/ 109 h 349"/>
              <a:gd name="T64" fmla="*/ 187 w 347"/>
              <a:gd name="T65" fmla="*/ 69 h 349"/>
              <a:gd name="T66" fmla="*/ 160 w 347"/>
              <a:gd name="T67" fmla="*/ 69 h 349"/>
              <a:gd name="T68" fmla="*/ 27 w 347"/>
              <a:gd name="T69" fmla="*/ 149 h 349"/>
              <a:gd name="T70" fmla="*/ 165 w 347"/>
              <a:gd name="T71" fmla="*/ 254 h 349"/>
              <a:gd name="T72" fmla="*/ 173 w 347"/>
              <a:gd name="T73" fmla="*/ 259 h 349"/>
              <a:gd name="T74" fmla="*/ 181 w 347"/>
              <a:gd name="T75" fmla="*/ 254 h 349"/>
              <a:gd name="T76" fmla="*/ 320 w 347"/>
              <a:gd name="T77" fmla="*/ 149 h 349"/>
              <a:gd name="T78" fmla="*/ 320 w 347"/>
              <a:gd name="T79" fmla="*/ 323 h 349"/>
              <a:gd name="T80" fmla="*/ 27 w 347"/>
              <a:gd name="T81" fmla="*/ 323 h 349"/>
              <a:gd name="T82" fmla="*/ 27 w 347"/>
              <a:gd name="T83" fmla="*/ 1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47" h="349">
                <a:moveTo>
                  <a:pt x="173" y="0"/>
                </a:moveTo>
                <a:lnTo>
                  <a:pt x="166" y="5"/>
                </a:lnTo>
                <a:lnTo>
                  <a:pt x="6" y="111"/>
                </a:lnTo>
                <a:lnTo>
                  <a:pt x="0" y="116"/>
                </a:lnTo>
                <a:lnTo>
                  <a:pt x="0" y="123"/>
                </a:lnTo>
                <a:lnTo>
                  <a:pt x="0" y="336"/>
                </a:lnTo>
                <a:lnTo>
                  <a:pt x="0" y="349"/>
                </a:lnTo>
                <a:lnTo>
                  <a:pt x="13" y="349"/>
                </a:lnTo>
                <a:lnTo>
                  <a:pt x="333" y="349"/>
                </a:lnTo>
                <a:lnTo>
                  <a:pt x="347" y="349"/>
                </a:lnTo>
                <a:lnTo>
                  <a:pt x="347" y="336"/>
                </a:lnTo>
                <a:lnTo>
                  <a:pt x="347" y="123"/>
                </a:lnTo>
                <a:lnTo>
                  <a:pt x="347" y="116"/>
                </a:lnTo>
                <a:lnTo>
                  <a:pt x="341" y="111"/>
                </a:lnTo>
                <a:lnTo>
                  <a:pt x="181" y="5"/>
                </a:lnTo>
                <a:lnTo>
                  <a:pt x="173" y="0"/>
                </a:lnTo>
                <a:close/>
                <a:moveTo>
                  <a:pt x="173" y="32"/>
                </a:moveTo>
                <a:lnTo>
                  <a:pt x="310" y="124"/>
                </a:lnTo>
                <a:lnTo>
                  <a:pt x="173" y="226"/>
                </a:lnTo>
                <a:lnTo>
                  <a:pt x="37" y="124"/>
                </a:lnTo>
                <a:lnTo>
                  <a:pt x="173" y="32"/>
                </a:lnTo>
                <a:close/>
                <a:moveTo>
                  <a:pt x="160" y="69"/>
                </a:moveTo>
                <a:lnTo>
                  <a:pt x="160" y="109"/>
                </a:lnTo>
                <a:lnTo>
                  <a:pt x="120" y="109"/>
                </a:lnTo>
                <a:lnTo>
                  <a:pt x="120" y="136"/>
                </a:lnTo>
                <a:lnTo>
                  <a:pt x="160" y="136"/>
                </a:lnTo>
                <a:lnTo>
                  <a:pt x="160" y="176"/>
                </a:lnTo>
                <a:lnTo>
                  <a:pt x="187" y="176"/>
                </a:lnTo>
                <a:lnTo>
                  <a:pt x="187" y="136"/>
                </a:lnTo>
                <a:lnTo>
                  <a:pt x="227" y="136"/>
                </a:lnTo>
                <a:lnTo>
                  <a:pt x="227" y="109"/>
                </a:lnTo>
                <a:lnTo>
                  <a:pt x="187" y="109"/>
                </a:lnTo>
                <a:lnTo>
                  <a:pt x="187" y="69"/>
                </a:lnTo>
                <a:lnTo>
                  <a:pt x="160" y="69"/>
                </a:lnTo>
                <a:close/>
                <a:moveTo>
                  <a:pt x="27" y="149"/>
                </a:moveTo>
                <a:lnTo>
                  <a:pt x="165" y="254"/>
                </a:lnTo>
                <a:lnTo>
                  <a:pt x="173" y="259"/>
                </a:lnTo>
                <a:lnTo>
                  <a:pt x="181" y="254"/>
                </a:lnTo>
                <a:lnTo>
                  <a:pt x="320" y="149"/>
                </a:lnTo>
                <a:lnTo>
                  <a:pt x="320" y="323"/>
                </a:lnTo>
                <a:lnTo>
                  <a:pt x="27" y="323"/>
                </a:lnTo>
                <a:lnTo>
                  <a:pt x="27" y="14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9DCA9E95-DE57-22A4-38EB-D5A81AA4B7A3}"/>
              </a:ext>
            </a:extLst>
          </p:cNvPr>
          <p:cNvSpPr>
            <a:spLocks noEditPoints="1"/>
          </p:cNvSpPr>
          <p:nvPr/>
        </p:nvSpPr>
        <p:spPr bwMode="auto">
          <a:xfrm>
            <a:off x="3933115" y="5700714"/>
            <a:ext cx="396875" cy="379413"/>
          </a:xfrm>
          <a:custGeom>
            <a:avLst/>
            <a:gdLst>
              <a:gd name="T0" fmla="*/ 101 w 347"/>
              <a:gd name="T1" fmla="*/ 0 h 331"/>
              <a:gd name="T2" fmla="*/ 0 w 347"/>
              <a:gd name="T3" fmla="*/ 157 h 331"/>
              <a:gd name="T4" fmla="*/ 173 w 347"/>
              <a:gd name="T5" fmla="*/ 331 h 331"/>
              <a:gd name="T6" fmla="*/ 347 w 347"/>
              <a:gd name="T7" fmla="*/ 157 h 331"/>
              <a:gd name="T8" fmla="*/ 245 w 347"/>
              <a:gd name="T9" fmla="*/ 0 h 331"/>
              <a:gd name="T10" fmla="*/ 235 w 347"/>
              <a:gd name="T11" fmla="*/ 24 h 331"/>
              <a:gd name="T12" fmla="*/ 320 w 347"/>
              <a:gd name="T13" fmla="*/ 157 h 331"/>
              <a:gd name="T14" fmla="*/ 173 w 347"/>
              <a:gd name="T15" fmla="*/ 304 h 331"/>
              <a:gd name="T16" fmla="*/ 27 w 347"/>
              <a:gd name="T17" fmla="*/ 157 h 331"/>
              <a:gd name="T18" fmla="*/ 112 w 347"/>
              <a:gd name="T19" fmla="*/ 24 h 331"/>
              <a:gd name="T20" fmla="*/ 101 w 347"/>
              <a:gd name="T21" fmla="*/ 0 h 331"/>
              <a:gd name="T22" fmla="*/ 160 w 347"/>
              <a:gd name="T23" fmla="*/ 51 h 331"/>
              <a:gd name="T24" fmla="*/ 160 w 347"/>
              <a:gd name="T25" fmla="*/ 185 h 331"/>
              <a:gd name="T26" fmla="*/ 116 w 347"/>
              <a:gd name="T27" fmla="*/ 141 h 331"/>
              <a:gd name="T28" fmla="*/ 97 w 347"/>
              <a:gd name="T29" fmla="*/ 160 h 331"/>
              <a:gd name="T30" fmla="*/ 164 w 347"/>
              <a:gd name="T31" fmla="*/ 227 h 331"/>
              <a:gd name="T32" fmla="*/ 173 w 347"/>
              <a:gd name="T33" fmla="*/ 236 h 331"/>
              <a:gd name="T34" fmla="*/ 183 w 347"/>
              <a:gd name="T35" fmla="*/ 227 h 331"/>
              <a:gd name="T36" fmla="*/ 250 w 347"/>
              <a:gd name="T37" fmla="*/ 160 h 331"/>
              <a:gd name="T38" fmla="*/ 230 w 347"/>
              <a:gd name="T39" fmla="*/ 141 h 331"/>
              <a:gd name="T40" fmla="*/ 187 w 347"/>
              <a:gd name="T41" fmla="*/ 185 h 331"/>
              <a:gd name="T42" fmla="*/ 187 w 347"/>
              <a:gd name="T43" fmla="*/ 51 h 331"/>
              <a:gd name="T44" fmla="*/ 160 w 347"/>
              <a:gd name="T45" fmla="*/ 51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7" h="331">
                <a:moveTo>
                  <a:pt x="101" y="0"/>
                </a:moveTo>
                <a:cubicBezTo>
                  <a:pt x="42" y="27"/>
                  <a:pt x="0" y="88"/>
                  <a:pt x="0" y="157"/>
                </a:cubicBezTo>
                <a:cubicBezTo>
                  <a:pt x="0" y="253"/>
                  <a:pt x="78" y="331"/>
                  <a:pt x="173" y="331"/>
                </a:cubicBezTo>
                <a:cubicBezTo>
                  <a:pt x="269" y="331"/>
                  <a:pt x="347" y="253"/>
                  <a:pt x="347" y="157"/>
                </a:cubicBezTo>
                <a:cubicBezTo>
                  <a:pt x="347" y="88"/>
                  <a:pt x="305" y="27"/>
                  <a:pt x="245" y="0"/>
                </a:cubicBezTo>
                <a:lnTo>
                  <a:pt x="235" y="24"/>
                </a:lnTo>
                <a:cubicBezTo>
                  <a:pt x="285" y="47"/>
                  <a:pt x="320" y="99"/>
                  <a:pt x="320" y="157"/>
                </a:cubicBezTo>
                <a:cubicBezTo>
                  <a:pt x="320" y="238"/>
                  <a:pt x="254" y="304"/>
                  <a:pt x="173" y="304"/>
                </a:cubicBezTo>
                <a:cubicBezTo>
                  <a:pt x="93" y="304"/>
                  <a:pt x="27" y="238"/>
                  <a:pt x="27" y="157"/>
                </a:cubicBezTo>
                <a:cubicBezTo>
                  <a:pt x="27" y="99"/>
                  <a:pt x="62" y="47"/>
                  <a:pt x="112" y="24"/>
                </a:cubicBezTo>
                <a:lnTo>
                  <a:pt x="101" y="0"/>
                </a:lnTo>
                <a:close/>
                <a:moveTo>
                  <a:pt x="160" y="51"/>
                </a:moveTo>
                <a:lnTo>
                  <a:pt x="160" y="185"/>
                </a:lnTo>
                <a:lnTo>
                  <a:pt x="116" y="141"/>
                </a:lnTo>
                <a:lnTo>
                  <a:pt x="97" y="160"/>
                </a:lnTo>
                <a:lnTo>
                  <a:pt x="164" y="227"/>
                </a:lnTo>
                <a:lnTo>
                  <a:pt x="173" y="236"/>
                </a:lnTo>
                <a:lnTo>
                  <a:pt x="183" y="227"/>
                </a:lnTo>
                <a:lnTo>
                  <a:pt x="250" y="160"/>
                </a:lnTo>
                <a:lnTo>
                  <a:pt x="230" y="141"/>
                </a:lnTo>
                <a:lnTo>
                  <a:pt x="187" y="185"/>
                </a:lnTo>
                <a:lnTo>
                  <a:pt x="187" y="51"/>
                </a:lnTo>
                <a:lnTo>
                  <a:pt x="160" y="5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14511DB2-81AA-634F-1C59-52667A45DB25}"/>
              </a:ext>
            </a:extLst>
          </p:cNvPr>
          <p:cNvSpPr>
            <a:spLocks noEditPoints="1"/>
          </p:cNvSpPr>
          <p:nvPr/>
        </p:nvSpPr>
        <p:spPr bwMode="auto">
          <a:xfrm>
            <a:off x="4950705" y="5684045"/>
            <a:ext cx="336550" cy="412750"/>
          </a:xfrm>
          <a:custGeom>
            <a:avLst/>
            <a:gdLst>
              <a:gd name="T0" fmla="*/ 146 w 293"/>
              <a:gd name="T1" fmla="*/ 0 h 360"/>
              <a:gd name="T2" fmla="*/ 112 w 293"/>
              <a:gd name="T3" fmla="*/ 26 h 360"/>
              <a:gd name="T4" fmla="*/ 80 w 293"/>
              <a:gd name="T5" fmla="*/ 26 h 360"/>
              <a:gd name="T6" fmla="*/ 13 w 293"/>
              <a:gd name="T7" fmla="*/ 26 h 360"/>
              <a:gd name="T8" fmla="*/ 0 w 293"/>
              <a:gd name="T9" fmla="*/ 26 h 360"/>
              <a:gd name="T10" fmla="*/ 0 w 293"/>
              <a:gd name="T11" fmla="*/ 40 h 360"/>
              <a:gd name="T12" fmla="*/ 0 w 293"/>
              <a:gd name="T13" fmla="*/ 346 h 360"/>
              <a:gd name="T14" fmla="*/ 0 w 293"/>
              <a:gd name="T15" fmla="*/ 360 h 360"/>
              <a:gd name="T16" fmla="*/ 13 w 293"/>
              <a:gd name="T17" fmla="*/ 360 h 360"/>
              <a:gd name="T18" fmla="*/ 280 w 293"/>
              <a:gd name="T19" fmla="*/ 360 h 360"/>
              <a:gd name="T20" fmla="*/ 293 w 293"/>
              <a:gd name="T21" fmla="*/ 360 h 360"/>
              <a:gd name="T22" fmla="*/ 293 w 293"/>
              <a:gd name="T23" fmla="*/ 346 h 360"/>
              <a:gd name="T24" fmla="*/ 293 w 293"/>
              <a:gd name="T25" fmla="*/ 40 h 360"/>
              <a:gd name="T26" fmla="*/ 293 w 293"/>
              <a:gd name="T27" fmla="*/ 26 h 360"/>
              <a:gd name="T28" fmla="*/ 280 w 293"/>
              <a:gd name="T29" fmla="*/ 26 h 360"/>
              <a:gd name="T30" fmla="*/ 213 w 293"/>
              <a:gd name="T31" fmla="*/ 26 h 360"/>
              <a:gd name="T32" fmla="*/ 181 w 293"/>
              <a:gd name="T33" fmla="*/ 26 h 360"/>
              <a:gd name="T34" fmla="*/ 146 w 293"/>
              <a:gd name="T35" fmla="*/ 0 h 360"/>
              <a:gd name="T36" fmla="*/ 146 w 293"/>
              <a:gd name="T37" fmla="*/ 26 h 360"/>
              <a:gd name="T38" fmla="*/ 160 w 293"/>
              <a:gd name="T39" fmla="*/ 40 h 360"/>
              <a:gd name="T40" fmla="*/ 160 w 293"/>
              <a:gd name="T41" fmla="*/ 53 h 360"/>
              <a:gd name="T42" fmla="*/ 173 w 293"/>
              <a:gd name="T43" fmla="*/ 53 h 360"/>
              <a:gd name="T44" fmla="*/ 200 w 293"/>
              <a:gd name="T45" fmla="*/ 53 h 360"/>
              <a:gd name="T46" fmla="*/ 200 w 293"/>
              <a:gd name="T47" fmla="*/ 80 h 360"/>
              <a:gd name="T48" fmla="*/ 93 w 293"/>
              <a:gd name="T49" fmla="*/ 80 h 360"/>
              <a:gd name="T50" fmla="*/ 93 w 293"/>
              <a:gd name="T51" fmla="*/ 53 h 360"/>
              <a:gd name="T52" fmla="*/ 120 w 293"/>
              <a:gd name="T53" fmla="*/ 53 h 360"/>
              <a:gd name="T54" fmla="*/ 133 w 293"/>
              <a:gd name="T55" fmla="*/ 53 h 360"/>
              <a:gd name="T56" fmla="*/ 133 w 293"/>
              <a:gd name="T57" fmla="*/ 40 h 360"/>
              <a:gd name="T58" fmla="*/ 146 w 293"/>
              <a:gd name="T59" fmla="*/ 26 h 360"/>
              <a:gd name="T60" fmla="*/ 26 w 293"/>
              <a:gd name="T61" fmla="*/ 53 h 360"/>
              <a:gd name="T62" fmla="*/ 66 w 293"/>
              <a:gd name="T63" fmla="*/ 53 h 360"/>
              <a:gd name="T64" fmla="*/ 66 w 293"/>
              <a:gd name="T65" fmla="*/ 93 h 360"/>
              <a:gd name="T66" fmla="*/ 66 w 293"/>
              <a:gd name="T67" fmla="*/ 106 h 360"/>
              <a:gd name="T68" fmla="*/ 80 w 293"/>
              <a:gd name="T69" fmla="*/ 106 h 360"/>
              <a:gd name="T70" fmla="*/ 213 w 293"/>
              <a:gd name="T71" fmla="*/ 106 h 360"/>
              <a:gd name="T72" fmla="*/ 226 w 293"/>
              <a:gd name="T73" fmla="*/ 106 h 360"/>
              <a:gd name="T74" fmla="*/ 226 w 293"/>
              <a:gd name="T75" fmla="*/ 93 h 360"/>
              <a:gd name="T76" fmla="*/ 226 w 293"/>
              <a:gd name="T77" fmla="*/ 53 h 360"/>
              <a:gd name="T78" fmla="*/ 266 w 293"/>
              <a:gd name="T79" fmla="*/ 53 h 360"/>
              <a:gd name="T80" fmla="*/ 266 w 293"/>
              <a:gd name="T81" fmla="*/ 333 h 360"/>
              <a:gd name="T82" fmla="*/ 26 w 293"/>
              <a:gd name="T83" fmla="*/ 333 h 360"/>
              <a:gd name="T84" fmla="*/ 26 w 293"/>
              <a:gd name="T85" fmla="*/ 53 h 360"/>
              <a:gd name="T86" fmla="*/ 217 w 293"/>
              <a:gd name="T87" fmla="*/ 150 h 360"/>
              <a:gd name="T88" fmla="*/ 133 w 293"/>
              <a:gd name="T89" fmla="*/ 234 h 360"/>
              <a:gd name="T90" fmla="*/ 89 w 293"/>
              <a:gd name="T91" fmla="*/ 190 h 360"/>
              <a:gd name="T92" fmla="*/ 70 w 293"/>
              <a:gd name="T93" fmla="*/ 209 h 360"/>
              <a:gd name="T94" fmla="*/ 123 w 293"/>
              <a:gd name="T95" fmla="*/ 263 h 360"/>
              <a:gd name="T96" fmla="*/ 133 w 293"/>
              <a:gd name="T97" fmla="*/ 272 h 360"/>
              <a:gd name="T98" fmla="*/ 143 w 293"/>
              <a:gd name="T99" fmla="*/ 263 h 360"/>
              <a:gd name="T100" fmla="*/ 236 w 293"/>
              <a:gd name="T101" fmla="*/ 169 h 360"/>
              <a:gd name="T102" fmla="*/ 217 w 293"/>
              <a:gd name="T103" fmla="*/ 15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93" h="360">
                <a:moveTo>
                  <a:pt x="146" y="0"/>
                </a:moveTo>
                <a:cubicBezTo>
                  <a:pt x="130" y="0"/>
                  <a:pt x="118" y="12"/>
                  <a:pt x="112" y="26"/>
                </a:cubicBezTo>
                <a:lnTo>
                  <a:pt x="80" y="26"/>
                </a:lnTo>
                <a:lnTo>
                  <a:pt x="13" y="26"/>
                </a:lnTo>
                <a:lnTo>
                  <a:pt x="0" y="26"/>
                </a:lnTo>
                <a:lnTo>
                  <a:pt x="0" y="40"/>
                </a:lnTo>
                <a:lnTo>
                  <a:pt x="0" y="346"/>
                </a:lnTo>
                <a:lnTo>
                  <a:pt x="0" y="360"/>
                </a:lnTo>
                <a:lnTo>
                  <a:pt x="13" y="360"/>
                </a:lnTo>
                <a:lnTo>
                  <a:pt x="280" y="360"/>
                </a:lnTo>
                <a:lnTo>
                  <a:pt x="293" y="360"/>
                </a:lnTo>
                <a:lnTo>
                  <a:pt x="293" y="346"/>
                </a:lnTo>
                <a:lnTo>
                  <a:pt x="293" y="40"/>
                </a:lnTo>
                <a:lnTo>
                  <a:pt x="293" y="26"/>
                </a:lnTo>
                <a:lnTo>
                  <a:pt x="280" y="26"/>
                </a:lnTo>
                <a:lnTo>
                  <a:pt x="213" y="26"/>
                </a:lnTo>
                <a:lnTo>
                  <a:pt x="181" y="26"/>
                </a:lnTo>
                <a:cubicBezTo>
                  <a:pt x="175" y="12"/>
                  <a:pt x="163" y="0"/>
                  <a:pt x="146" y="0"/>
                </a:cubicBezTo>
                <a:close/>
                <a:moveTo>
                  <a:pt x="146" y="26"/>
                </a:moveTo>
                <a:cubicBezTo>
                  <a:pt x="154" y="26"/>
                  <a:pt x="160" y="32"/>
                  <a:pt x="160" y="40"/>
                </a:cubicBezTo>
                <a:lnTo>
                  <a:pt x="160" y="53"/>
                </a:lnTo>
                <a:lnTo>
                  <a:pt x="173" y="53"/>
                </a:lnTo>
                <a:lnTo>
                  <a:pt x="200" y="53"/>
                </a:lnTo>
                <a:lnTo>
                  <a:pt x="200" y="80"/>
                </a:lnTo>
                <a:lnTo>
                  <a:pt x="93" y="80"/>
                </a:lnTo>
                <a:lnTo>
                  <a:pt x="93" y="53"/>
                </a:lnTo>
                <a:lnTo>
                  <a:pt x="120" y="53"/>
                </a:lnTo>
                <a:lnTo>
                  <a:pt x="133" y="53"/>
                </a:lnTo>
                <a:lnTo>
                  <a:pt x="133" y="40"/>
                </a:lnTo>
                <a:cubicBezTo>
                  <a:pt x="133" y="32"/>
                  <a:pt x="139" y="26"/>
                  <a:pt x="146" y="26"/>
                </a:cubicBezTo>
                <a:close/>
                <a:moveTo>
                  <a:pt x="26" y="53"/>
                </a:moveTo>
                <a:lnTo>
                  <a:pt x="66" y="53"/>
                </a:lnTo>
                <a:lnTo>
                  <a:pt x="66" y="93"/>
                </a:lnTo>
                <a:lnTo>
                  <a:pt x="66" y="106"/>
                </a:lnTo>
                <a:lnTo>
                  <a:pt x="80" y="106"/>
                </a:lnTo>
                <a:lnTo>
                  <a:pt x="213" y="106"/>
                </a:lnTo>
                <a:lnTo>
                  <a:pt x="226" y="106"/>
                </a:lnTo>
                <a:lnTo>
                  <a:pt x="226" y="93"/>
                </a:lnTo>
                <a:lnTo>
                  <a:pt x="226" y="53"/>
                </a:lnTo>
                <a:lnTo>
                  <a:pt x="266" y="53"/>
                </a:lnTo>
                <a:lnTo>
                  <a:pt x="266" y="333"/>
                </a:lnTo>
                <a:lnTo>
                  <a:pt x="26" y="333"/>
                </a:lnTo>
                <a:lnTo>
                  <a:pt x="26" y="53"/>
                </a:lnTo>
                <a:close/>
                <a:moveTo>
                  <a:pt x="217" y="150"/>
                </a:moveTo>
                <a:lnTo>
                  <a:pt x="133" y="234"/>
                </a:lnTo>
                <a:lnTo>
                  <a:pt x="89" y="190"/>
                </a:lnTo>
                <a:lnTo>
                  <a:pt x="70" y="209"/>
                </a:lnTo>
                <a:lnTo>
                  <a:pt x="123" y="263"/>
                </a:lnTo>
                <a:lnTo>
                  <a:pt x="133" y="272"/>
                </a:lnTo>
                <a:lnTo>
                  <a:pt x="143" y="263"/>
                </a:lnTo>
                <a:lnTo>
                  <a:pt x="236" y="169"/>
                </a:lnTo>
                <a:lnTo>
                  <a:pt x="217" y="1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9C66BB6E-5B12-5EF4-30A6-5269272A1FFB}"/>
              </a:ext>
            </a:extLst>
          </p:cNvPr>
          <p:cNvSpPr>
            <a:spLocks noEditPoints="1"/>
          </p:cNvSpPr>
          <p:nvPr/>
        </p:nvSpPr>
        <p:spPr bwMode="auto">
          <a:xfrm>
            <a:off x="5884153" y="5722145"/>
            <a:ext cx="490538" cy="336550"/>
          </a:xfrm>
          <a:custGeom>
            <a:avLst/>
            <a:gdLst>
              <a:gd name="T0" fmla="*/ 0 w 427"/>
              <a:gd name="T1" fmla="*/ 27 h 293"/>
              <a:gd name="T2" fmla="*/ 253 w 427"/>
              <a:gd name="T3" fmla="*/ 53 h 293"/>
              <a:gd name="T4" fmla="*/ 253 w 427"/>
              <a:gd name="T5" fmla="*/ 227 h 293"/>
              <a:gd name="T6" fmla="*/ 120 w 427"/>
              <a:gd name="T7" fmla="*/ 187 h 293"/>
              <a:gd name="T8" fmla="*/ 53 w 427"/>
              <a:gd name="T9" fmla="*/ 227 h 293"/>
              <a:gd name="T10" fmla="*/ 27 w 427"/>
              <a:gd name="T11" fmla="*/ 160 h 293"/>
              <a:gd name="T12" fmla="*/ 27 w 427"/>
              <a:gd name="T13" fmla="*/ 253 h 293"/>
              <a:gd name="T14" fmla="*/ 69 w 427"/>
              <a:gd name="T15" fmla="*/ 253 h 293"/>
              <a:gd name="T16" fmla="*/ 171 w 427"/>
              <a:gd name="T17" fmla="*/ 253 h 293"/>
              <a:gd name="T18" fmla="*/ 267 w 427"/>
              <a:gd name="T19" fmla="*/ 253 h 293"/>
              <a:gd name="T20" fmla="*/ 282 w 427"/>
              <a:gd name="T21" fmla="*/ 253 h 293"/>
              <a:gd name="T22" fmla="*/ 385 w 427"/>
              <a:gd name="T23" fmla="*/ 253 h 293"/>
              <a:gd name="T24" fmla="*/ 427 w 427"/>
              <a:gd name="T25" fmla="*/ 253 h 293"/>
              <a:gd name="T26" fmla="*/ 427 w 427"/>
              <a:gd name="T27" fmla="*/ 147 h 293"/>
              <a:gd name="T28" fmla="*/ 426 w 427"/>
              <a:gd name="T29" fmla="*/ 143 h 293"/>
              <a:gd name="T30" fmla="*/ 396 w 427"/>
              <a:gd name="T31" fmla="*/ 53 h 293"/>
              <a:gd name="T32" fmla="*/ 280 w 427"/>
              <a:gd name="T33" fmla="*/ 53 h 293"/>
              <a:gd name="T34" fmla="*/ 280 w 427"/>
              <a:gd name="T35" fmla="*/ 0 h 293"/>
              <a:gd name="T36" fmla="*/ 0 w 427"/>
              <a:gd name="T37" fmla="*/ 0 h 293"/>
              <a:gd name="T38" fmla="*/ 13 w 427"/>
              <a:gd name="T39" fmla="*/ 80 h 293"/>
              <a:gd name="T40" fmla="*/ 133 w 427"/>
              <a:gd name="T41" fmla="*/ 53 h 293"/>
              <a:gd name="T42" fmla="*/ 280 w 427"/>
              <a:gd name="T43" fmla="*/ 80 h 293"/>
              <a:gd name="T44" fmla="*/ 400 w 427"/>
              <a:gd name="T45" fmla="*/ 148 h 293"/>
              <a:gd name="T46" fmla="*/ 385 w 427"/>
              <a:gd name="T47" fmla="*/ 227 h 293"/>
              <a:gd name="T48" fmla="*/ 282 w 427"/>
              <a:gd name="T49" fmla="*/ 227 h 293"/>
              <a:gd name="T50" fmla="*/ 280 w 427"/>
              <a:gd name="T51" fmla="*/ 80 h 293"/>
              <a:gd name="T52" fmla="*/ 27 w 427"/>
              <a:gd name="T53" fmla="*/ 133 h 293"/>
              <a:gd name="T54" fmla="*/ 107 w 427"/>
              <a:gd name="T55" fmla="*/ 107 h 293"/>
              <a:gd name="T56" fmla="*/ 120 w 427"/>
              <a:gd name="T57" fmla="*/ 213 h 293"/>
              <a:gd name="T58" fmla="*/ 120 w 427"/>
              <a:gd name="T59" fmla="*/ 267 h 293"/>
              <a:gd name="T60" fmla="*/ 120 w 427"/>
              <a:gd name="T61" fmla="*/ 213 h 293"/>
              <a:gd name="T62" fmla="*/ 360 w 427"/>
              <a:gd name="T63" fmla="*/ 240 h 293"/>
              <a:gd name="T64" fmla="*/ 307 w 427"/>
              <a:gd name="T65" fmla="*/ 24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27" h="293">
                <a:moveTo>
                  <a:pt x="0" y="0"/>
                </a:moveTo>
                <a:lnTo>
                  <a:pt x="0" y="27"/>
                </a:lnTo>
                <a:lnTo>
                  <a:pt x="253" y="27"/>
                </a:lnTo>
                <a:lnTo>
                  <a:pt x="253" y="53"/>
                </a:lnTo>
                <a:lnTo>
                  <a:pt x="253" y="67"/>
                </a:lnTo>
                <a:lnTo>
                  <a:pt x="253" y="227"/>
                </a:lnTo>
                <a:lnTo>
                  <a:pt x="171" y="227"/>
                </a:lnTo>
                <a:cubicBezTo>
                  <a:pt x="165" y="204"/>
                  <a:pt x="145" y="187"/>
                  <a:pt x="120" y="187"/>
                </a:cubicBezTo>
                <a:cubicBezTo>
                  <a:pt x="95" y="187"/>
                  <a:pt x="75" y="204"/>
                  <a:pt x="69" y="227"/>
                </a:cubicBezTo>
                <a:lnTo>
                  <a:pt x="53" y="227"/>
                </a:lnTo>
                <a:lnTo>
                  <a:pt x="53" y="160"/>
                </a:lnTo>
                <a:lnTo>
                  <a:pt x="27" y="160"/>
                </a:lnTo>
                <a:lnTo>
                  <a:pt x="27" y="240"/>
                </a:lnTo>
                <a:lnTo>
                  <a:pt x="27" y="253"/>
                </a:lnTo>
                <a:lnTo>
                  <a:pt x="40" y="253"/>
                </a:lnTo>
                <a:lnTo>
                  <a:pt x="69" y="253"/>
                </a:lnTo>
                <a:cubicBezTo>
                  <a:pt x="75" y="276"/>
                  <a:pt x="95" y="293"/>
                  <a:pt x="120" y="293"/>
                </a:cubicBezTo>
                <a:cubicBezTo>
                  <a:pt x="145" y="293"/>
                  <a:pt x="165" y="276"/>
                  <a:pt x="171" y="253"/>
                </a:cubicBezTo>
                <a:lnTo>
                  <a:pt x="253" y="253"/>
                </a:lnTo>
                <a:lnTo>
                  <a:pt x="267" y="253"/>
                </a:lnTo>
                <a:lnTo>
                  <a:pt x="280" y="253"/>
                </a:lnTo>
                <a:lnTo>
                  <a:pt x="282" y="253"/>
                </a:lnTo>
                <a:cubicBezTo>
                  <a:pt x="288" y="276"/>
                  <a:pt x="309" y="293"/>
                  <a:pt x="333" y="293"/>
                </a:cubicBezTo>
                <a:cubicBezTo>
                  <a:pt x="358" y="293"/>
                  <a:pt x="379" y="276"/>
                  <a:pt x="385" y="253"/>
                </a:cubicBezTo>
                <a:lnTo>
                  <a:pt x="413" y="253"/>
                </a:lnTo>
                <a:lnTo>
                  <a:pt x="427" y="253"/>
                </a:lnTo>
                <a:lnTo>
                  <a:pt x="427" y="240"/>
                </a:lnTo>
                <a:lnTo>
                  <a:pt x="427" y="147"/>
                </a:lnTo>
                <a:lnTo>
                  <a:pt x="427" y="145"/>
                </a:lnTo>
                <a:lnTo>
                  <a:pt x="426" y="143"/>
                </a:lnTo>
                <a:lnTo>
                  <a:pt x="399" y="63"/>
                </a:lnTo>
                <a:lnTo>
                  <a:pt x="396" y="53"/>
                </a:lnTo>
                <a:lnTo>
                  <a:pt x="387" y="53"/>
                </a:lnTo>
                <a:lnTo>
                  <a:pt x="280" y="53"/>
                </a:lnTo>
                <a:lnTo>
                  <a:pt x="280" y="13"/>
                </a:lnTo>
                <a:lnTo>
                  <a:pt x="280" y="0"/>
                </a:lnTo>
                <a:lnTo>
                  <a:pt x="267" y="0"/>
                </a:lnTo>
                <a:lnTo>
                  <a:pt x="0" y="0"/>
                </a:lnTo>
                <a:close/>
                <a:moveTo>
                  <a:pt x="13" y="53"/>
                </a:moveTo>
                <a:lnTo>
                  <a:pt x="13" y="80"/>
                </a:lnTo>
                <a:lnTo>
                  <a:pt x="133" y="80"/>
                </a:lnTo>
                <a:lnTo>
                  <a:pt x="133" y="53"/>
                </a:lnTo>
                <a:lnTo>
                  <a:pt x="13" y="53"/>
                </a:lnTo>
                <a:close/>
                <a:moveTo>
                  <a:pt x="280" y="80"/>
                </a:moveTo>
                <a:lnTo>
                  <a:pt x="377" y="80"/>
                </a:lnTo>
                <a:lnTo>
                  <a:pt x="400" y="148"/>
                </a:lnTo>
                <a:lnTo>
                  <a:pt x="400" y="227"/>
                </a:lnTo>
                <a:lnTo>
                  <a:pt x="385" y="227"/>
                </a:lnTo>
                <a:cubicBezTo>
                  <a:pt x="379" y="204"/>
                  <a:pt x="358" y="187"/>
                  <a:pt x="333" y="187"/>
                </a:cubicBezTo>
                <a:cubicBezTo>
                  <a:pt x="309" y="187"/>
                  <a:pt x="288" y="204"/>
                  <a:pt x="282" y="227"/>
                </a:cubicBezTo>
                <a:lnTo>
                  <a:pt x="280" y="227"/>
                </a:lnTo>
                <a:lnTo>
                  <a:pt x="280" y="80"/>
                </a:lnTo>
                <a:close/>
                <a:moveTo>
                  <a:pt x="27" y="107"/>
                </a:moveTo>
                <a:lnTo>
                  <a:pt x="27" y="133"/>
                </a:lnTo>
                <a:lnTo>
                  <a:pt x="107" y="133"/>
                </a:lnTo>
                <a:lnTo>
                  <a:pt x="107" y="107"/>
                </a:lnTo>
                <a:lnTo>
                  <a:pt x="27" y="107"/>
                </a:lnTo>
                <a:close/>
                <a:moveTo>
                  <a:pt x="120" y="213"/>
                </a:moveTo>
                <a:cubicBezTo>
                  <a:pt x="135" y="213"/>
                  <a:pt x="147" y="225"/>
                  <a:pt x="147" y="240"/>
                </a:cubicBezTo>
                <a:cubicBezTo>
                  <a:pt x="147" y="255"/>
                  <a:pt x="135" y="267"/>
                  <a:pt x="120" y="267"/>
                </a:cubicBezTo>
                <a:cubicBezTo>
                  <a:pt x="105" y="267"/>
                  <a:pt x="93" y="255"/>
                  <a:pt x="93" y="240"/>
                </a:cubicBezTo>
                <a:cubicBezTo>
                  <a:pt x="93" y="225"/>
                  <a:pt x="105" y="213"/>
                  <a:pt x="120" y="213"/>
                </a:cubicBezTo>
                <a:close/>
                <a:moveTo>
                  <a:pt x="333" y="213"/>
                </a:moveTo>
                <a:cubicBezTo>
                  <a:pt x="348" y="213"/>
                  <a:pt x="360" y="225"/>
                  <a:pt x="360" y="240"/>
                </a:cubicBezTo>
                <a:cubicBezTo>
                  <a:pt x="360" y="255"/>
                  <a:pt x="348" y="267"/>
                  <a:pt x="333" y="267"/>
                </a:cubicBezTo>
                <a:cubicBezTo>
                  <a:pt x="318" y="267"/>
                  <a:pt x="307" y="255"/>
                  <a:pt x="307" y="240"/>
                </a:cubicBezTo>
                <a:cubicBezTo>
                  <a:pt x="307" y="225"/>
                  <a:pt x="318" y="213"/>
                  <a:pt x="333" y="21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F4B69CC5-0B85-F3BA-9FDC-D30C3D60FAB9}"/>
              </a:ext>
            </a:extLst>
          </p:cNvPr>
          <p:cNvSpPr>
            <a:spLocks noEditPoints="1"/>
          </p:cNvSpPr>
          <p:nvPr/>
        </p:nvSpPr>
        <p:spPr bwMode="auto">
          <a:xfrm>
            <a:off x="6932697" y="5686426"/>
            <a:ext cx="427038" cy="407988"/>
          </a:xfrm>
          <a:custGeom>
            <a:avLst/>
            <a:gdLst>
              <a:gd name="T0" fmla="*/ 45 w 373"/>
              <a:gd name="T1" fmla="*/ 19 h 355"/>
              <a:gd name="T2" fmla="*/ 92 w 373"/>
              <a:gd name="T3" fmla="*/ 28 h 355"/>
              <a:gd name="T4" fmla="*/ 309 w 373"/>
              <a:gd name="T5" fmla="*/ 0 h 355"/>
              <a:gd name="T6" fmla="*/ 300 w 373"/>
              <a:gd name="T7" fmla="*/ 47 h 355"/>
              <a:gd name="T8" fmla="*/ 309 w 373"/>
              <a:gd name="T9" fmla="*/ 0 h 355"/>
              <a:gd name="T10" fmla="*/ 173 w 373"/>
              <a:gd name="T11" fmla="*/ 9 h 355"/>
              <a:gd name="T12" fmla="*/ 68 w 373"/>
              <a:gd name="T13" fmla="*/ 113 h 355"/>
              <a:gd name="T14" fmla="*/ 133 w 373"/>
              <a:gd name="T15" fmla="*/ 261 h 355"/>
              <a:gd name="T16" fmla="*/ 133 w 373"/>
              <a:gd name="T17" fmla="*/ 328 h 355"/>
              <a:gd name="T18" fmla="*/ 146 w 373"/>
              <a:gd name="T19" fmla="*/ 341 h 355"/>
              <a:gd name="T20" fmla="*/ 186 w 373"/>
              <a:gd name="T21" fmla="*/ 355 h 355"/>
              <a:gd name="T22" fmla="*/ 226 w 373"/>
              <a:gd name="T23" fmla="*/ 341 h 355"/>
              <a:gd name="T24" fmla="*/ 240 w 373"/>
              <a:gd name="T25" fmla="*/ 328 h 355"/>
              <a:gd name="T26" fmla="*/ 241 w 373"/>
              <a:gd name="T27" fmla="*/ 288 h 355"/>
              <a:gd name="T28" fmla="*/ 241 w 373"/>
              <a:gd name="T29" fmla="*/ 272 h 355"/>
              <a:gd name="T30" fmla="*/ 306 w 373"/>
              <a:gd name="T31" fmla="*/ 128 h 355"/>
              <a:gd name="T32" fmla="*/ 186 w 373"/>
              <a:gd name="T33" fmla="*/ 35 h 355"/>
              <a:gd name="T34" fmla="*/ 249 w 373"/>
              <a:gd name="T35" fmla="*/ 198 h 355"/>
              <a:gd name="T36" fmla="*/ 217 w 373"/>
              <a:gd name="T37" fmla="*/ 261 h 355"/>
              <a:gd name="T38" fmla="*/ 127 w 373"/>
              <a:gd name="T39" fmla="*/ 201 h 355"/>
              <a:gd name="T40" fmla="*/ 176 w 373"/>
              <a:gd name="T41" fmla="*/ 36 h 355"/>
              <a:gd name="T42" fmla="*/ 0 w 373"/>
              <a:gd name="T43" fmla="*/ 128 h 355"/>
              <a:gd name="T44" fmla="*/ 40 w 373"/>
              <a:gd name="T45" fmla="*/ 155 h 355"/>
              <a:gd name="T46" fmla="*/ 0 w 373"/>
              <a:gd name="T47" fmla="*/ 128 h 355"/>
              <a:gd name="T48" fmla="*/ 333 w 373"/>
              <a:gd name="T49" fmla="*/ 155 h 355"/>
              <a:gd name="T50" fmla="*/ 373 w 373"/>
              <a:gd name="T51" fmla="*/ 128 h 355"/>
              <a:gd name="T52" fmla="*/ 73 w 373"/>
              <a:gd name="T53" fmla="*/ 236 h 355"/>
              <a:gd name="T54" fmla="*/ 64 w 373"/>
              <a:gd name="T55" fmla="*/ 283 h 355"/>
              <a:gd name="T56" fmla="*/ 73 w 373"/>
              <a:gd name="T57" fmla="*/ 236 h 355"/>
              <a:gd name="T58" fmla="*/ 281 w 373"/>
              <a:gd name="T59" fmla="*/ 255 h 355"/>
              <a:gd name="T60" fmla="*/ 328 w 373"/>
              <a:gd name="T61" fmla="*/ 264 h 355"/>
              <a:gd name="T62" fmla="*/ 160 w 373"/>
              <a:gd name="T63" fmla="*/ 288 h 355"/>
              <a:gd name="T64" fmla="*/ 213 w 373"/>
              <a:gd name="T65" fmla="*/ 315 h 355"/>
              <a:gd name="T66" fmla="*/ 160 w 373"/>
              <a:gd name="T67" fmla="*/ 288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73" h="355">
                <a:moveTo>
                  <a:pt x="64" y="0"/>
                </a:moveTo>
                <a:lnTo>
                  <a:pt x="45" y="19"/>
                </a:lnTo>
                <a:lnTo>
                  <a:pt x="73" y="47"/>
                </a:lnTo>
                <a:lnTo>
                  <a:pt x="92" y="28"/>
                </a:lnTo>
                <a:lnTo>
                  <a:pt x="64" y="0"/>
                </a:lnTo>
                <a:close/>
                <a:moveTo>
                  <a:pt x="309" y="0"/>
                </a:moveTo>
                <a:lnTo>
                  <a:pt x="281" y="28"/>
                </a:lnTo>
                <a:lnTo>
                  <a:pt x="300" y="47"/>
                </a:lnTo>
                <a:lnTo>
                  <a:pt x="328" y="19"/>
                </a:lnTo>
                <a:lnTo>
                  <a:pt x="309" y="0"/>
                </a:lnTo>
                <a:close/>
                <a:moveTo>
                  <a:pt x="186" y="8"/>
                </a:moveTo>
                <a:cubicBezTo>
                  <a:pt x="182" y="8"/>
                  <a:pt x="177" y="9"/>
                  <a:pt x="173" y="9"/>
                </a:cubicBezTo>
                <a:cubicBezTo>
                  <a:pt x="173" y="9"/>
                  <a:pt x="173" y="9"/>
                  <a:pt x="173" y="9"/>
                </a:cubicBezTo>
                <a:cubicBezTo>
                  <a:pt x="119" y="15"/>
                  <a:pt x="75" y="59"/>
                  <a:pt x="68" y="113"/>
                </a:cubicBezTo>
                <a:cubicBezTo>
                  <a:pt x="62" y="156"/>
                  <a:pt x="80" y="196"/>
                  <a:pt x="110" y="221"/>
                </a:cubicBezTo>
                <a:cubicBezTo>
                  <a:pt x="122" y="232"/>
                  <a:pt x="130" y="246"/>
                  <a:pt x="133" y="261"/>
                </a:cubicBezTo>
                <a:lnTo>
                  <a:pt x="133" y="275"/>
                </a:lnTo>
                <a:lnTo>
                  <a:pt x="133" y="328"/>
                </a:lnTo>
                <a:lnTo>
                  <a:pt x="133" y="341"/>
                </a:lnTo>
                <a:lnTo>
                  <a:pt x="146" y="341"/>
                </a:lnTo>
                <a:lnTo>
                  <a:pt x="163" y="341"/>
                </a:lnTo>
                <a:cubicBezTo>
                  <a:pt x="168" y="349"/>
                  <a:pt x="177" y="355"/>
                  <a:pt x="186" y="355"/>
                </a:cubicBezTo>
                <a:cubicBezTo>
                  <a:pt x="196" y="355"/>
                  <a:pt x="205" y="349"/>
                  <a:pt x="209" y="341"/>
                </a:cubicBezTo>
                <a:lnTo>
                  <a:pt x="226" y="341"/>
                </a:lnTo>
                <a:lnTo>
                  <a:pt x="240" y="341"/>
                </a:lnTo>
                <a:lnTo>
                  <a:pt x="240" y="328"/>
                </a:lnTo>
                <a:lnTo>
                  <a:pt x="240" y="288"/>
                </a:lnTo>
                <a:lnTo>
                  <a:pt x="241" y="288"/>
                </a:lnTo>
                <a:lnTo>
                  <a:pt x="241" y="275"/>
                </a:lnTo>
                <a:lnTo>
                  <a:pt x="241" y="272"/>
                </a:lnTo>
                <a:cubicBezTo>
                  <a:pt x="241" y="253"/>
                  <a:pt x="251" y="233"/>
                  <a:pt x="268" y="218"/>
                </a:cubicBezTo>
                <a:cubicBezTo>
                  <a:pt x="290" y="195"/>
                  <a:pt x="306" y="164"/>
                  <a:pt x="306" y="128"/>
                </a:cubicBezTo>
                <a:cubicBezTo>
                  <a:pt x="306" y="62"/>
                  <a:pt x="252" y="8"/>
                  <a:pt x="186" y="8"/>
                </a:cubicBezTo>
                <a:close/>
                <a:moveTo>
                  <a:pt x="186" y="35"/>
                </a:moveTo>
                <a:cubicBezTo>
                  <a:pt x="238" y="34"/>
                  <a:pt x="280" y="77"/>
                  <a:pt x="280" y="128"/>
                </a:cubicBezTo>
                <a:cubicBezTo>
                  <a:pt x="280" y="156"/>
                  <a:pt x="267" y="181"/>
                  <a:pt x="249" y="198"/>
                </a:cubicBezTo>
                <a:lnTo>
                  <a:pt x="249" y="199"/>
                </a:lnTo>
                <a:cubicBezTo>
                  <a:pt x="231" y="216"/>
                  <a:pt x="220" y="237"/>
                  <a:pt x="217" y="261"/>
                </a:cubicBezTo>
                <a:lnTo>
                  <a:pt x="158" y="261"/>
                </a:lnTo>
                <a:cubicBezTo>
                  <a:pt x="155" y="238"/>
                  <a:pt x="146" y="216"/>
                  <a:pt x="127" y="201"/>
                </a:cubicBezTo>
                <a:cubicBezTo>
                  <a:pt x="104" y="180"/>
                  <a:pt x="90" y="150"/>
                  <a:pt x="94" y="116"/>
                </a:cubicBezTo>
                <a:cubicBezTo>
                  <a:pt x="100" y="74"/>
                  <a:pt x="134" y="41"/>
                  <a:pt x="176" y="36"/>
                </a:cubicBezTo>
                <a:cubicBezTo>
                  <a:pt x="179" y="35"/>
                  <a:pt x="183" y="35"/>
                  <a:pt x="186" y="35"/>
                </a:cubicBezTo>
                <a:close/>
                <a:moveTo>
                  <a:pt x="0" y="128"/>
                </a:moveTo>
                <a:lnTo>
                  <a:pt x="0" y="155"/>
                </a:lnTo>
                <a:lnTo>
                  <a:pt x="40" y="155"/>
                </a:lnTo>
                <a:lnTo>
                  <a:pt x="40" y="128"/>
                </a:lnTo>
                <a:lnTo>
                  <a:pt x="0" y="128"/>
                </a:lnTo>
                <a:close/>
                <a:moveTo>
                  <a:pt x="333" y="128"/>
                </a:moveTo>
                <a:lnTo>
                  <a:pt x="333" y="155"/>
                </a:lnTo>
                <a:lnTo>
                  <a:pt x="373" y="155"/>
                </a:lnTo>
                <a:lnTo>
                  <a:pt x="373" y="128"/>
                </a:lnTo>
                <a:lnTo>
                  <a:pt x="333" y="128"/>
                </a:lnTo>
                <a:close/>
                <a:moveTo>
                  <a:pt x="73" y="236"/>
                </a:moveTo>
                <a:lnTo>
                  <a:pt x="45" y="264"/>
                </a:lnTo>
                <a:lnTo>
                  <a:pt x="64" y="283"/>
                </a:lnTo>
                <a:lnTo>
                  <a:pt x="92" y="255"/>
                </a:lnTo>
                <a:lnTo>
                  <a:pt x="73" y="236"/>
                </a:lnTo>
                <a:close/>
                <a:moveTo>
                  <a:pt x="300" y="236"/>
                </a:moveTo>
                <a:lnTo>
                  <a:pt x="281" y="255"/>
                </a:lnTo>
                <a:lnTo>
                  <a:pt x="309" y="283"/>
                </a:lnTo>
                <a:lnTo>
                  <a:pt x="328" y="264"/>
                </a:lnTo>
                <a:lnTo>
                  <a:pt x="300" y="236"/>
                </a:lnTo>
                <a:close/>
                <a:moveTo>
                  <a:pt x="160" y="288"/>
                </a:moveTo>
                <a:lnTo>
                  <a:pt x="213" y="288"/>
                </a:lnTo>
                <a:lnTo>
                  <a:pt x="213" y="315"/>
                </a:lnTo>
                <a:lnTo>
                  <a:pt x="160" y="315"/>
                </a:lnTo>
                <a:lnTo>
                  <a:pt x="160" y="28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163724F7-B1DA-1123-B73E-654D9F3B707E}"/>
              </a:ext>
            </a:extLst>
          </p:cNvPr>
          <p:cNvSpPr>
            <a:spLocks noEditPoints="1"/>
          </p:cNvSpPr>
          <p:nvPr/>
        </p:nvSpPr>
        <p:spPr bwMode="auto">
          <a:xfrm>
            <a:off x="8899619" y="770730"/>
            <a:ext cx="427037" cy="347662"/>
          </a:xfrm>
          <a:custGeom>
            <a:avLst/>
            <a:gdLst>
              <a:gd name="T0" fmla="*/ 288 w 373"/>
              <a:gd name="T1" fmla="*/ 8 h 303"/>
              <a:gd name="T2" fmla="*/ 186 w 373"/>
              <a:gd name="T3" fmla="*/ 20 h 303"/>
              <a:gd name="T4" fmla="*/ 26 w 373"/>
              <a:gd name="T5" fmla="*/ 113 h 303"/>
              <a:gd name="T6" fmla="*/ 0 w 373"/>
              <a:gd name="T7" fmla="*/ 100 h 303"/>
              <a:gd name="T8" fmla="*/ 26 w 373"/>
              <a:gd name="T9" fmla="*/ 151 h 303"/>
              <a:gd name="T10" fmla="*/ 73 w 373"/>
              <a:gd name="T11" fmla="*/ 245 h 303"/>
              <a:gd name="T12" fmla="*/ 63 w 373"/>
              <a:gd name="T13" fmla="*/ 283 h 303"/>
              <a:gd name="T14" fmla="*/ 130 w 373"/>
              <a:gd name="T15" fmla="*/ 300 h 303"/>
              <a:gd name="T16" fmla="*/ 146 w 373"/>
              <a:gd name="T17" fmla="*/ 290 h 303"/>
              <a:gd name="T18" fmla="*/ 186 w 373"/>
              <a:gd name="T19" fmla="*/ 287 h 303"/>
              <a:gd name="T20" fmla="*/ 227 w 373"/>
              <a:gd name="T21" fmla="*/ 290 h 303"/>
              <a:gd name="T22" fmla="*/ 243 w 373"/>
              <a:gd name="T23" fmla="*/ 300 h 303"/>
              <a:gd name="T24" fmla="*/ 309 w 373"/>
              <a:gd name="T25" fmla="*/ 283 h 303"/>
              <a:gd name="T26" fmla="*/ 300 w 373"/>
              <a:gd name="T27" fmla="*/ 246 h 303"/>
              <a:gd name="T28" fmla="*/ 351 w 373"/>
              <a:gd name="T29" fmla="*/ 207 h 303"/>
              <a:gd name="T30" fmla="*/ 364 w 373"/>
              <a:gd name="T31" fmla="*/ 195 h 303"/>
              <a:gd name="T32" fmla="*/ 373 w 373"/>
              <a:gd name="T33" fmla="*/ 133 h 303"/>
              <a:gd name="T34" fmla="*/ 373 w 373"/>
              <a:gd name="T35" fmla="*/ 127 h 303"/>
              <a:gd name="T36" fmla="*/ 360 w 373"/>
              <a:gd name="T37" fmla="*/ 113 h 303"/>
              <a:gd name="T38" fmla="*/ 309 w 373"/>
              <a:gd name="T39" fmla="*/ 68 h 303"/>
              <a:gd name="T40" fmla="*/ 305 w 373"/>
              <a:gd name="T41" fmla="*/ 0 h 303"/>
              <a:gd name="T42" fmla="*/ 283 w 373"/>
              <a:gd name="T43" fmla="*/ 75 h 303"/>
              <a:gd name="T44" fmla="*/ 287 w 373"/>
              <a:gd name="T45" fmla="*/ 83 h 303"/>
              <a:gd name="T46" fmla="*/ 319 w 373"/>
              <a:gd name="T47" fmla="*/ 140 h 303"/>
              <a:gd name="T48" fmla="*/ 345 w 373"/>
              <a:gd name="T49" fmla="*/ 140 h 303"/>
              <a:gd name="T50" fmla="*/ 325 w 373"/>
              <a:gd name="T51" fmla="*/ 180 h 303"/>
              <a:gd name="T52" fmla="*/ 312 w 373"/>
              <a:gd name="T53" fmla="*/ 188 h 303"/>
              <a:gd name="T54" fmla="*/ 270 w 373"/>
              <a:gd name="T55" fmla="*/ 236 h 303"/>
              <a:gd name="T56" fmla="*/ 277 w 373"/>
              <a:gd name="T57" fmla="*/ 264 h 303"/>
              <a:gd name="T58" fmla="*/ 248 w 373"/>
              <a:gd name="T59" fmla="*/ 263 h 303"/>
              <a:gd name="T60" fmla="*/ 231 w 373"/>
              <a:gd name="T61" fmla="*/ 254 h 303"/>
              <a:gd name="T62" fmla="*/ 141 w 373"/>
              <a:gd name="T63" fmla="*/ 254 h 303"/>
              <a:gd name="T64" fmla="*/ 125 w 373"/>
              <a:gd name="T65" fmla="*/ 263 h 303"/>
              <a:gd name="T66" fmla="*/ 96 w 373"/>
              <a:gd name="T67" fmla="*/ 264 h 303"/>
              <a:gd name="T68" fmla="*/ 103 w 373"/>
              <a:gd name="T69" fmla="*/ 236 h 303"/>
              <a:gd name="T70" fmla="*/ 53 w 373"/>
              <a:gd name="T71" fmla="*/ 153 h 303"/>
              <a:gd name="T72" fmla="*/ 239 w 373"/>
              <a:gd name="T73" fmla="*/ 55 h 303"/>
              <a:gd name="T74" fmla="*/ 249 w 373"/>
              <a:gd name="T75" fmla="*/ 55 h 303"/>
              <a:gd name="T76" fmla="*/ 186 w 373"/>
              <a:gd name="T77" fmla="*/ 73 h 303"/>
              <a:gd name="T78" fmla="*/ 160 w 373"/>
              <a:gd name="T79" fmla="*/ 220 h 303"/>
              <a:gd name="T80" fmla="*/ 186 w 373"/>
              <a:gd name="T81" fmla="*/ 233 h 303"/>
              <a:gd name="T82" fmla="*/ 213 w 373"/>
              <a:gd name="T83" fmla="*/ 220 h 303"/>
              <a:gd name="T84" fmla="*/ 186 w 373"/>
              <a:gd name="T85" fmla="*/ 73 h 303"/>
              <a:gd name="T86" fmla="*/ 213 w 373"/>
              <a:gd name="T87" fmla="*/ 127 h 303"/>
              <a:gd name="T88" fmla="*/ 191 w 373"/>
              <a:gd name="T89" fmla="*/ 180 h 303"/>
              <a:gd name="T90" fmla="*/ 167 w 373"/>
              <a:gd name="T91" fmla="*/ 146 h 303"/>
              <a:gd name="T92" fmla="*/ 186 w 373"/>
              <a:gd name="T93" fmla="*/ 100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73" h="303">
                <a:moveTo>
                  <a:pt x="305" y="0"/>
                </a:moveTo>
                <a:lnTo>
                  <a:pt x="288" y="8"/>
                </a:lnTo>
                <a:lnTo>
                  <a:pt x="241" y="29"/>
                </a:lnTo>
                <a:cubicBezTo>
                  <a:pt x="224" y="24"/>
                  <a:pt x="206" y="20"/>
                  <a:pt x="186" y="20"/>
                </a:cubicBezTo>
                <a:cubicBezTo>
                  <a:pt x="112" y="20"/>
                  <a:pt x="47" y="63"/>
                  <a:pt x="31" y="123"/>
                </a:cubicBezTo>
                <a:cubicBezTo>
                  <a:pt x="28" y="121"/>
                  <a:pt x="26" y="117"/>
                  <a:pt x="26" y="113"/>
                </a:cubicBezTo>
                <a:lnTo>
                  <a:pt x="26" y="100"/>
                </a:lnTo>
                <a:lnTo>
                  <a:pt x="0" y="100"/>
                </a:lnTo>
                <a:lnTo>
                  <a:pt x="0" y="113"/>
                </a:lnTo>
                <a:cubicBezTo>
                  <a:pt x="0" y="131"/>
                  <a:pt x="11" y="145"/>
                  <a:pt x="26" y="151"/>
                </a:cubicBezTo>
                <a:cubicBezTo>
                  <a:pt x="26" y="152"/>
                  <a:pt x="26" y="152"/>
                  <a:pt x="26" y="153"/>
                </a:cubicBezTo>
                <a:cubicBezTo>
                  <a:pt x="26" y="190"/>
                  <a:pt x="45" y="221"/>
                  <a:pt x="73" y="245"/>
                </a:cubicBezTo>
                <a:lnTo>
                  <a:pt x="67" y="270"/>
                </a:lnTo>
                <a:lnTo>
                  <a:pt x="63" y="283"/>
                </a:lnTo>
                <a:lnTo>
                  <a:pt x="76" y="286"/>
                </a:lnTo>
                <a:lnTo>
                  <a:pt x="130" y="300"/>
                </a:lnTo>
                <a:lnTo>
                  <a:pt x="143" y="303"/>
                </a:lnTo>
                <a:lnTo>
                  <a:pt x="146" y="290"/>
                </a:lnTo>
                <a:lnTo>
                  <a:pt x="148" y="281"/>
                </a:lnTo>
                <a:cubicBezTo>
                  <a:pt x="160" y="284"/>
                  <a:pt x="173" y="287"/>
                  <a:pt x="186" y="287"/>
                </a:cubicBezTo>
                <a:cubicBezTo>
                  <a:pt x="200" y="287"/>
                  <a:pt x="212" y="284"/>
                  <a:pt x="225" y="281"/>
                </a:cubicBezTo>
                <a:lnTo>
                  <a:pt x="227" y="290"/>
                </a:lnTo>
                <a:lnTo>
                  <a:pt x="230" y="303"/>
                </a:lnTo>
                <a:lnTo>
                  <a:pt x="243" y="300"/>
                </a:lnTo>
                <a:lnTo>
                  <a:pt x="296" y="286"/>
                </a:lnTo>
                <a:lnTo>
                  <a:pt x="309" y="283"/>
                </a:lnTo>
                <a:lnTo>
                  <a:pt x="306" y="270"/>
                </a:lnTo>
                <a:lnTo>
                  <a:pt x="300" y="246"/>
                </a:lnTo>
                <a:cubicBezTo>
                  <a:pt x="313" y="235"/>
                  <a:pt x="324" y="222"/>
                  <a:pt x="332" y="207"/>
                </a:cubicBezTo>
                <a:lnTo>
                  <a:pt x="351" y="207"/>
                </a:lnTo>
                <a:lnTo>
                  <a:pt x="363" y="207"/>
                </a:lnTo>
                <a:lnTo>
                  <a:pt x="364" y="195"/>
                </a:lnTo>
                <a:lnTo>
                  <a:pt x="373" y="133"/>
                </a:lnTo>
                <a:lnTo>
                  <a:pt x="373" y="133"/>
                </a:lnTo>
                <a:lnTo>
                  <a:pt x="373" y="132"/>
                </a:lnTo>
                <a:lnTo>
                  <a:pt x="373" y="127"/>
                </a:lnTo>
                <a:lnTo>
                  <a:pt x="373" y="113"/>
                </a:lnTo>
                <a:lnTo>
                  <a:pt x="360" y="113"/>
                </a:lnTo>
                <a:lnTo>
                  <a:pt x="338" y="113"/>
                </a:lnTo>
                <a:cubicBezTo>
                  <a:pt x="332" y="97"/>
                  <a:pt x="322" y="81"/>
                  <a:pt x="309" y="68"/>
                </a:cubicBezTo>
                <a:lnTo>
                  <a:pt x="306" y="19"/>
                </a:lnTo>
                <a:lnTo>
                  <a:pt x="305" y="0"/>
                </a:lnTo>
                <a:close/>
                <a:moveTo>
                  <a:pt x="281" y="40"/>
                </a:moveTo>
                <a:lnTo>
                  <a:pt x="283" y="75"/>
                </a:lnTo>
                <a:lnTo>
                  <a:pt x="283" y="80"/>
                </a:lnTo>
                <a:lnTo>
                  <a:pt x="287" y="83"/>
                </a:lnTo>
                <a:cubicBezTo>
                  <a:pt x="301" y="97"/>
                  <a:pt x="312" y="113"/>
                  <a:pt x="316" y="130"/>
                </a:cubicBezTo>
                <a:lnTo>
                  <a:pt x="319" y="140"/>
                </a:lnTo>
                <a:lnTo>
                  <a:pt x="329" y="140"/>
                </a:lnTo>
                <a:lnTo>
                  <a:pt x="345" y="140"/>
                </a:lnTo>
                <a:lnTo>
                  <a:pt x="339" y="180"/>
                </a:lnTo>
                <a:lnTo>
                  <a:pt x="325" y="180"/>
                </a:lnTo>
                <a:lnTo>
                  <a:pt x="316" y="180"/>
                </a:lnTo>
                <a:lnTo>
                  <a:pt x="312" y="188"/>
                </a:lnTo>
                <a:cubicBezTo>
                  <a:pt x="305" y="204"/>
                  <a:pt x="293" y="219"/>
                  <a:pt x="277" y="231"/>
                </a:cubicBezTo>
                <a:lnTo>
                  <a:pt x="270" y="236"/>
                </a:lnTo>
                <a:lnTo>
                  <a:pt x="272" y="245"/>
                </a:lnTo>
                <a:lnTo>
                  <a:pt x="277" y="264"/>
                </a:lnTo>
                <a:lnTo>
                  <a:pt x="249" y="270"/>
                </a:lnTo>
                <a:lnTo>
                  <a:pt x="248" y="263"/>
                </a:lnTo>
                <a:lnTo>
                  <a:pt x="244" y="250"/>
                </a:lnTo>
                <a:lnTo>
                  <a:pt x="231" y="254"/>
                </a:lnTo>
                <a:cubicBezTo>
                  <a:pt x="217" y="258"/>
                  <a:pt x="202" y="260"/>
                  <a:pt x="186" y="260"/>
                </a:cubicBezTo>
                <a:cubicBezTo>
                  <a:pt x="171" y="260"/>
                  <a:pt x="155" y="258"/>
                  <a:pt x="141" y="254"/>
                </a:cubicBezTo>
                <a:lnTo>
                  <a:pt x="128" y="250"/>
                </a:lnTo>
                <a:lnTo>
                  <a:pt x="125" y="263"/>
                </a:lnTo>
                <a:lnTo>
                  <a:pt x="123" y="270"/>
                </a:lnTo>
                <a:lnTo>
                  <a:pt x="96" y="264"/>
                </a:lnTo>
                <a:lnTo>
                  <a:pt x="101" y="245"/>
                </a:lnTo>
                <a:lnTo>
                  <a:pt x="103" y="236"/>
                </a:lnTo>
                <a:lnTo>
                  <a:pt x="96" y="231"/>
                </a:lnTo>
                <a:cubicBezTo>
                  <a:pt x="69" y="211"/>
                  <a:pt x="53" y="184"/>
                  <a:pt x="53" y="153"/>
                </a:cubicBezTo>
                <a:cubicBezTo>
                  <a:pt x="53" y="96"/>
                  <a:pt x="111" y="47"/>
                  <a:pt x="186" y="47"/>
                </a:cubicBezTo>
                <a:cubicBezTo>
                  <a:pt x="205" y="47"/>
                  <a:pt x="223" y="50"/>
                  <a:pt x="239" y="55"/>
                </a:cubicBezTo>
                <a:lnTo>
                  <a:pt x="244" y="57"/>
                </a:lnTo>
                <a:lnTo>
                  <a:pt x="249" y="55"/>
                </a:lnTo>
                <a:lnTo>
                  <a:pt x="281" y="40"/>
                </a:lnTo>
                <a:close/>
                <a:moveTo>
                  <a:pt x="186" y="73"/>
                </a:moveTo>
                <a:cubicBezTo>
                  <a:pt x="157" y="73"/>
                  <a:pt x="133" y="97"/>
                  <a:pt x="133" y="127"/>
                </a:cubicBezTo>
                <a:cubicBezTo>
                  <a:pt x="133" y="156"/>
                  <a:pt x="160" y="167"/>
                  <a:pt x="160" y="220"/>
                </a:cubicBezTo>
                <a:lnTo>
                  <a:pt x="173" y="220"/>
                </a:lnTo>
                <a:cubicBezTo>
                  <a:pt x="173" y="227"/>
                  <a:pt x="179" y="233"/>
                  <a:pt x="186" y="233"/>
                </a:cubicBezTo>
                <a:cubicBezTo>
                  <a:pt x="194" y="233"/>
                  <a:pt x="200" y="227"/>
                  <a:pt x="200" y="220"/>
                </a:cubicBezTo>
                <a:lnTo>
                  <a:pt x="213" y="220"/>
                </a:lnTo>
                <a:cubicBezTo>
                  <a:pt x="213" y="167"/>
                  <a:pt x="240" y="156"/>
                  <a:pt x="240" y="127"/>
                </a:cubicBezTo>
                <a:cubicBezTo>
                  <a:pt x="240" y="97"/>
                  <a:pt x="216" y="73"/>
                  <a:pt x="186" y="73"/>
                </a:cubicBezTo>
                <a:close/>
                <a:moveTo>
                  <a:pt x="186" y="100"/>
                </a:moveTo>
                <a:cubicBezTo>
                  <a:pt x="201" y="100"/>
                  <a:pt x="213" y="112"/>
                  <a:pt x="213" y="127"/>
                </a:cubicBezTo>
                <a:cubicBezTo>
                  <a:pt x="213" y="132"/>
                  <a:pt x="210" y="137"/>
                  <a:pt x="206" y="147"/>
                </a:cubicBezTo>
                <a:cubicBezTo>
                  <a:pt x="201" y="155"/>
                  <a:pt x="195" y="166"/>
                  <a:pt x="191" y="180"/>
                </a:cubicBezTo>
                <a:lnTo>
                  <a:pt x="181" y="180"/>
                </a:lnTo>
                <a:cubicBezTo>
                  <a:pt x="177" y="166"/>
                  <a:pt x="172" y="155"/>
                  <a:pt x="167" y="146"/>
                </a:cubicBezTo>
                <a:cubicBezTo>
                  <a:pt x="162" y="137"/>
                  <a:pt x="160" y="132"/>
                  <a:pt x="160" y="127"/>
                </a:cubicBezTo>
                <a:cubicBezTo>
                  <a:pt x="160" y="112"/>
                  <a:pt x="172" y="100"/>
                  <a:pt x="186" y="10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4535D3FE-9363-E16F-D925-F9B87CA555F5}"/>
              </a:ext>
            </a:extLst>
          </p:cNvPr>
          <p:cNvSpPr>
            <a:spLocks noEditPoints="1"/>
          </p:cNvSpPr>
          <p:nvPr/>
        </p:nvSpPr>
        <p:spPr bwMode="auto">
          <a:xfrm>
            <a:off x="9931029" y="2472535"/>
            <a:ext cx="366713" cy="398463"/>
          </a:xfrm>
          <a:custGeom>
            <a:avLst/>
            <a:gdLst>
              <a:gd name="T0" fmla="*/ 71 w 320"/>
              <a:gd name="T1" fmla="*/ 4 h 347"/>
              <a:gd name="T2" fmla="*/ 40 w 320"/>
              <a:gd name="T3" fmla="*/ 27 h 347"/>
              <a:gd name="T4" fmla="*/ 0 w 320"/>
              <a:gd name="T5" fmla="*/ 93 h 347"/>
              <a:gd name="T6" fmla="*/ 14 w 320"/>
              <a:gd name="T7" fmla="*/ 107 h 347"/>
              <a:gd name="T8" fmla="*/ 54 w 320"/>
              <a:gd name="T9" fmla="*/ 335 h 347"/>
              <a:gd name="T10" fmla="*/ 67 w 320"/>
              <a:gd name="T11" fmla="*/ 347 h 347"/>
              <a:gd name="T12" fmla="*/ 266 w 320"/>
              <a:gd name="T13" fmla="*/ 347 h 347"/>
              <a:gd name="T14" fmla="*/ 292 w 320"/>
              <a:gd name="T15" fmla="*/ 107 h 347"/>
              <a:gd name="T16" fmla="*/ 320 w 320"/>
              <a:gd name="T17" fmla="*/ 107 h 347"/>
              <a:gd name="T18" fmla="*/ 320 w 320"/>
              <a:gd name="T19" fmla="*/ 67 h 347"/>
              <a:gd name="T20" fmla="*/ 273 w 320"/>
              <a:gd name="T21" fmla="*/ 27 h 347"/>
              <a:gd name="T22" fmla="*/ 246 w 320"/>
              <a:gd name="T23" fmla="*/ 0 h 347"/>
              <a:gd name="T24" fmla="*/ 80 w 320"/>
              <a:gd name="T25" fmla="*/ 0 h 347"/>
              <a:gd name="T26" fmla="*/ 86 w 320"/>
              <a:gd name="T27" fmla="*/ 27 h 347"/>
              <a:gd name="T28" fmla="*/ 257 w 320"/>
              <a:gd name="T29" fmla="*/ 50 h 347"/>
              <a:gd name="T30" fmla="*/ 267 w 320"/>
              <a:gd name="T31" fmla="*/ 53 h 347"/>
              <a:gd name="T32" fmla="*/ 294 w 320"/>
              <a:gd name="T33" fmla="*/ 67 h 347"/>
              <a:gd name="T34" fmla="*/ 40 w 320"/>
              <a:gd name="T35" fmla="*/ 80 h 347"/>
              <a:gd name="T36" fmla="*/ 27 w 320"/>
              <a:gd name="T37" fmla="*/ 67 h 347"/>
              <a:gd name="T38" fmla="*/ 54 w 320"/>
              <a:gd name="T39" fmla="*/ 53 h 347"/>
              <a:gd name="T40" fmla="*/ 63 w 320"/>
              <a:gd name="T41" fmla="*/ 50 h 347"/>
              <a:gd name="T42" fmla="*/ 55 w 320"/>
              <a:gd name="T43" fmla="*/ 107 h 347"/>
              <a:gd name="T44" fmla="*/ 242 w 320"/>
              <a:gd name="T45" fmla="*/ 320 h 347"/>
              <a:gd name="T46" fmla="*/ 55 w 320"/>
              <a:gd name="T47" fmla="*/ 107 h 347"/>
              <a:gd name="T48" fmla="*/ 120 w 320"/>
              <a:gd name="T49" fmla="*/ 187 h 347"/>
              <a:gd name="T50" fmla="*/ 120 w 320"/>
              <a:gd name="T51" fmla="*/ 240 h 347"/>
              <a:gd name="T52" fmla="*/ 200 w 320"/>
              <a:gd name="T53" fmla="*/ 240 h 347"/>
              <a:gd name="T54" fmla="*/ 200 w 320"/>
              <a:gd name="T55" fmla="*/ 187 h 347"/>
              <a:gd name="T56" fmla="*/ 160 w 320"/>
              <a:gd name="T57" fmla="*/ 173 h 347"/>
              <a:gd name="T58" fmla="*/ 160 w 320"/>
              <a:gd name="T59" fmla="*/ 200 h 347"/>
              <a:gd name="T60" fmla="*/ 160 w 320"/>
              <a:gd name="T61" fmla="*/ 173 h 347"/>
              <a:gd name="T62" fmla="*/ 174 w 320"/>
              <a:gd name="T63" fmla="*/ 240 h 347"/>
              <a:gd name="T64" fmla="*/ 147 w 320"/>
              <a:gd name="T65" fmla="*/ 24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0" h="347">
                <a:moveTo>
                  <a:pt x="75" y="0"/>
                </a:moveTo>
                <a:lnTo>
                  <a:pt x="71" y="4"/>
                </a:lnTo>
                <a:lnTo>
                  <a:pt x="48" y="27"/>
                </a:lnTo>
                <a:lnTo>
                  <a:pt x="40" y="27"/>
                </a:lnTo>
                <a:cubicBezTo>
                  <a:pt x="18" y="27"/>
                  <a:pt x="0" y="45"/>
                  <a:pt x="0" y="67"/>
                </a:cubicBezTo>
                <a:lnTo>
                  <a:pt x="0" y="93"/>
                </a:lnTo>
                <a:lnTo>
                  <a:pt x="0" y="107"/>
                </a:lnTo>
                <a:lnTo>
                  <a:pt x="14" y="107"/>
                </a:lnTo>
                <a:lnTo>
                  <a:pt x="28" y="107"/>
                </a:lnTo>
                <a:lnTo>
                  <a:pt x="54" y="335"/>
                </a:lnTo>
                <a:lnTo>
                  <a:pt x="55" y="347"/>
                </a:lnTo>
                <a:lnTo>
                  <a:pt x="67" y="347"/>
                </a:lnTo>
                <a:lnTo>
                  <a:pt x="254" y="347"/>
                </a:lnTo>
                <a:lnTo>
                  <a:pt x="266" y="347"/>
                </a:lnTo>
                <a:lnTo>
                  <a:pt x="267" y="335"/>
                </a:lnTo>
                <a:lnTo>
                  <a:pt x="292" y="107"/>
                </a:lnTo>
                <a:lnTo>
                  <a:pt x="307" y="107"/>
                </a:lnTo>
                <a:lnTo>
                  <a:pt x="320" y="107"/>
                </a:lnTo>
                <a:lnTo>
                  <a:pt x="320" y="93"/>
                </a:lnTo>
                <a:lnTo>
                  <a:pt x="320" y="67"/>
                </a:lnTo>
                <a:cubicBezTo>
                  <a:pt x="320" y="45"/>
                  <a:pt x="302" y="27"/>
                  <a:pt x="280" y="27"/>
                </a:cubicBezTo>
                <a:lnTo>
                  <a:pt x="273" y="27"/>
                </a:lnTo>
                <a:lnTo>
                  <a:pt x="250" y="4"/>
                </a:lnTo>
                <a:lnTo>
                  <a:pt x="246" y="0"/>
                </a:lnTo>
                <a:lnTo>
                  <a:pt x="240" y="0"/>
                </a:lnTo>
                <a:lnTo>
                  <a:pt x="80" y="0"/>
                </a:lnTo>
                <a:lnTo>
                  <a:pt x="75" y="0"/>
                </a:lnTo>
                <a:close/>
                <a:moveTo>
                  <a:pt x="86" y="27"/>
                </a:moveTo>
                <a:lnTo>
                  <a:pt x="235" y="27"/>
                </a:lnTo>
                <a:lnTo>
                  <a:pt x="257" y="50"/>
                </a:lnTo>
                <a:lnTo>
                  <a:pt x="262" y="53"/>
                </a:lnTo>
                <a:lnTo>
                  <a:pt x="267" y="53"/>
                </a:lnTo>
                <a:lnTo>
                  <a:pt x="280" y="53"/>
                </a:lnTo>
                <a:cubicBezTo>
                  <a:pt x="288" y="53"/>
                  <a:pt x="294" y="59"/>
                  <a:pt x="294" y="67"/>
                </a:cubicBezTo>
                <a:lnTo>
                  <a:pt x="294" y="80"/>
                </a:lnTo>
                <a:lnTo>
                  <a:pt x="40" y="80"/>
                </a:lnTo>
                <a:lnTo>
                  <a:pt x="27" y="80"/>
                </a:lnTo>
                <a:lnTo>
                  <a:pt x="27" y="67"/>
                </a:lnTo>
                <a:cubicBezTo>
                  <a:pt x="27" y="59"/>
                  <a:pt x="33" y="53"/>
                  <a:pt x="40" y="53"/>
                </a:cubicBezTo>
                <a:lnTo>
                  <a:pt x="54" y="53"/>
                </a:lnTo>
                <a:lnTo>
                  <a:pt x="59" y="53"/>
                </a:lnTo>
                <a:lnTo>
                  <a:pt x="63" y="50"/>
                </a:lnTo>
                <a:lnTo>
                  <a:pt x="86" y="27"/>
                </a:lnTo>
                <a:close/>
                <a:moveTo>
                  <a:pt x="55" y="107"/>
                </a:moveTo>
                <a:lnTo>
                  <a:pt x="265" y="107"/>
                </a:lnTo>
                <a:lnTo>
                  <a:pt x="242" y="320"/>
                </a:lnTo>
                <a:lnTo>
                  <a:pt x="79" y="320"/>
                </a:lnTo>
                <a:lnTo>
                  <a:pt x="55" y="107"/>
                </a:lnTo>
                <a:close/>
                <a:moveTo>
                  <a:pt x="160" y="147"/>
                </a:moveTo>
                <a:cubicBezTo>
                  <a:pt x="138" y="147"/>
                  <a:pt x="120" y="165"/>
                  <a:pt x="120" y="187"/>
                </a:cubicBezTo>
                <a:cubicBezTo>
                  <a:pt x="120" y="197"/>
                  <a:pt x="124" y="206"/>
                  <a:pt x="131" y="213"/>
                </a:cubicBezTo>
                <a:cubicBezTo>
                  <a:pt x="124" y="220"/>
                  <a:pt x="120" y="230"/>
                  <a:pt x="120" y="240"/>
                </a:cubicBezTo>
                <a:cubicBezTo>
                  <a:pt x="120" y="262"/>
                  <a:pt x="138" y="280"/>
                  <a:pt x="160" y="280"/>
                </a:cubicBezTo>
                <a:cubicBezTo>
                  <a:pt x="182" y="280"/>
                  <a:pt x="200" y="262"/>
                  <a:pt x="200" y="240"/>
                </a:cubicBezTo>
                <a:cubicBezTo>
                  <a:pt x="200" y="230"/>
                  <a:pt x="196" y="220"/>
                  <a:pt x="190" y="213"/>
                </a:cubicBezTo>
                <a:cubicBezTo>
                  <a:pt x="196" y="206"/>
                  <a:pt x="200" y="197"/>
                  <a:pt x="200" y="187"/>
                </a:cubicBezTo>
                <a:cubicBezTo>
                  <a:pt x="200" y="165"/>
                  <a:pt x="182" y="147"/>
                  <a:pt x="160" y="147"/>
                </a:cubicBezTo>
                <a:close/>
                <a:moveTo>
                  <a:pt x="160" y="173"/>
                </a:moveTo>
                <a:cubicBezTo>
                  <a:pt x="168" y="173"/>
                  <a:pt x="174" y="179"/>
                  <a:pt x="174" y="187"/>
                </a:cubicBezTo>
                <a:cubicBezTo>
                  <a:pt x="174" y="194"/>
                  <a:pt x="168" y="200"/>
                  <a:pt x="160" y="200"/>
                </a:cubicBezTo>
                <a:cubicBezTo>
                  <a:pt x="153" y="200"/>
                  <a:pt x="147" y="194"/>
                  <a:pt x="147" y="187"/>
                </a:cubicBezTo>
                <a:cubicBezTo>
                  <a:pt x="147" y="179"/>
                  <a:pt x="153" y="173"/>
                  <a:pt x="160" y="173"/>
                </a:cubicBezTo>
                <a:close/>
                <a:moveTo>
                  <a:pt x="160" y="227"/>
                </a:moveTo>
                <a:cubicBezTo>
                  <a:pt x="168" y="227"/>
                  <a:pt x="174" y="232"/>
                  <a:pt x="174" y="240"/>
                </a:cubicBezTo>
                <a:cubicBezTo>
                  <a:pt x="174" y="248"/>
                  <a:pt x="168" y="253"/>
                  <a:pt x="160" y="253"/>
                </a:cubicBezTo>
                <a:cubicBezTo>
                  <a:pt x="153" y="253"/>
                  <a:pt x="147" y="248"/>
                  <a:pt x="147" y="240"/>
                </a:cubicBezTo>
                <a:cubicBezTo>
                  <a:pt x="147" y="232"/>
                  <a:pt x="153" y="227"/>
                  <a:pt x="160" y="2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F5BFF454-86C5-E0D7-FC71-4B5B956A858C}"/>
              </a:ext>
            </a:extLst>
          </p:cNvPr>
          <p:cNvSpPr>
            <a:spLocks noEditPoints="1"/>
          </p:cNvSpPr>
          <p:nvPr/>
        </p:nvSpPr>
        <p:spPr bwMode="auto">
          <a:xfrm>
            <a:off x="7866153" y="2359819"/>
            <a:ext cx="439738" cy="441325"/>
          </a:xfrm>
          <a:custGeom>
            <a:avLst/>
            <a:gdLst>
              <a:gd name="T0" fmla="*/ 192 w 384"/>
              <a:gd name="T1" fmla="*/ 0 h 384"/>
              <a:gd name="T2" fmla="*/ 183 w 384"/>
              <a:gd name="T3" fmla="*/ 10 h 384"/>
              <a:gd name="T4" fmla="*/ 10 w 384"/>
              <a:gd name="T5" fmla="*/ 183 h 384"/>
              <a:gd name="T6" fmla="*/ 0 w 384"/>
              <a:gd name="T7" fmla="*/ 192 h 384"/>
              <a:gd name="T8" fmla="*/ 10 w 384"/>
              <a:gd name="T9" fmla="*/ 202 h 384"/>
              <a:gd name="T10" fmla="*/ 183 w 384"/>
              <a:gd name="T11" fmla="*/ 375 h 384"/>
              <a:gd name="T12" fmla="*/ 192 w 384"/>
              <a:gd name="T13" fmla="*/ 384 h 384"/>
              <a:gd name="T14" fmla="*/ 202 w 384"/>
              <a:gd name="T15" fmla="*/ 375 h 384"/>
              <a:gd name="T16" fmla="*/ 375 w 384"/>
              <a:gd name="T17" fmla="*/ 202 h 384"/>
              <a:gd name="T18" fmla="*/ 384 w 384"/>
              <a:gd name="T19" fmla="*/ 192 h 384"/>
              <a:gd name="T20" fmla="*/ 375 w 384"/>
              <a:gd name="T21" fmla="*/ 183 h 384"/>
              <a:gd name="T22" fmla="*/ 202 w 384"/>
              <a:gd name="T23" fmla="*/ 10 h 384"/>
              <a:gd name="T24" fmla="*/ 192 w 384"/>
              <a:gd name="T25" fmla="*/ 0 h 384"/>
              <a:gd name="T26" fmla="*/ 192 w 384"/>
              <a:gd name="T27" fmla="*/ 38 h 384"/>
              <a:gd name="T28" fmla="*/ 347 w 384"/>
              <a:gd name="T29" fmla="*/ 192 h 384"/>
              <a:gd name="T30" fmla="*/ 192 w 384"/>
              <a:gd name="T31" fmla="*/ 347 h 384"/>
              <a:gd name="T32" fmla="*/ 38 w 384"/>
              <a:gd name="T33" fmla="*/ 192 h 384"/>
              <a:gd name="T34" fmla="*/ 192 w 384"/>
              <a:gd name="T35" fmla="*/ 38 h 384"/>
              <a:gd name="T36" fmla="*/ 179 w 384"/>
              <a:gd name="T37" fmla="*/ 112 h 384"/>
              <a:gd name="T38" fmla="*/ 179 w 384"/>
              <a:gd name="T39" fmla="*/ 219 h 384"/>
              <a:gd name="T40" fmla="*/ 206 w 384"/>
              <a:gd name="T41" fmla="*/ 219 h 384"/>
              <a:gd name="T42" fmla="*/ 206 w 384"/>
              <a:gd name="T43" fmla="*/ 112 h 384"/>
              <a:gd name="T44" fmla="*/ 179 w 384"/>
              <a:gd name="T45" fmla="*/ 112 h 384"/>
              <a:gd name="T46" fmla="*/ 179 w 384"/>
              <a:gd name="T47" fmla="*/ 246 h 384"/>
              <a:gd name="T48" fmla="*/ 179 w 384"/>
              <a:gd name="T49" fmla="*/ 272 h 384"/>
              <a:gd name="T50" fmla="*/ 206 w 384"/>
              <a:gd name="T51" fmla="*/ 272 h 384"/>
              <a:gd name="T52" fmla="*/ 206 w 384"/>
              <a:gd name="T53" fmla="*/ 246 h 384"/>
              <a:gd name="T54" fmla="*/ 179 w 384"/>
              <a:gd name="T55" fmla="*/ 24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4" h="384">
                <a:moveTo>
                  <a:pt x="192" y="0"/>
                </a:moveTo>
                <a:lnTo>
                  <a:pt x="183" y="10"/>
                </a:lnTo>
                <a:lnTo>
                  <a:pt x="10" y="183"/>
                </a:lnTo>
                <a:lnTo>
                  <a:pt x="0" y="192"/>
                </a:lnTo>
                <a:lnTo>
                  <a:pt x="10" y="202"/>
                </a:lnTo>
                <a:lnTo>
                  <a:pt x="183" y="375"/>
                </a:lnTo>
                <a:lnTo>
                  <a:pt x="192" y="384"/>
                </a:lnTo>
                <a:lnTo>
                  <a:pt x="202" y="375"/>
                </a:lnTo>
                <a:lnTo>
                  <a:pt x="375" y="202"/>
                </a:lnTo>
                <a:lnTo>
                  <a:pt x="384" y="192"/>
                </a:lnTo>
                <a:lnTo>
                  <a:pt x="375" y="183"/>
                </a:lnTo>
                <a:lnTo>
                  <a:pt x="202" y="10"/>
                </a:lnTo>
                <a:lnTo>
                  <a:pt x="192" y="0"/>
                </a:lnTo>
                <a:close/>
                <a:moveTo>
                  <a:pt x="192" y="38"/>
                </a:moveTo>
                <a:lnTo>
                  <a:pt x="347" y="192"/>
                </a:lnTo>
                <a:lnTo>
                  <a:pt x="192" y="347"/>
                </a:lnTo>
                <a:lnTo>
                  <a:pt x="38" y="192"/>
                </a:lnTo>
                <a:lnTo>
                  <a:pt x="192" y="38"/>
                </a:lnTo>
                <a:close/>
                <a:moveTo>
                  <a:pt x="179" y="112"/>
                </a:moveTo>
                <a:lnTo>
                  <a:pt x="179" y="219"/>
                </a:lnTo>
                <a:lnTo>
                  <a:pt x="206" y="219"/>
                </a:lnTo>
                <a:lnTo>
                  <a:pt x="206" y="112"/>
                </a:lnTo>
                <a:lnTo>
                  <a:pt x="179" y="112"/>
                </a:lnTo>
                <a:close/>
                <a:moveTo>
                  <a:pt x="179" y="246"/>
                </a:moveTo>
                <a:lnTo>
                  <a:pt x="179" y="272"/>
                </a:lnTo>
                <a:lnTo>
                  <a:pt x="206" y="272"/>
                </a:lnTo>
                <a:lnTo>
                  <a:pt x="206" y="246"/>
                </a:lnTo>
                <a:lnTo>
                  <a:pt x="179" y="24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95223527-F794-2060-A9B0-EF304C6C0E3E}"/>
              </a:ext>
            </a:extLst>
          </p:cNvPr>
          <p:cNvSpPr>
            <a:spLocks noEditPoints="1"/>
          </p:cNvSpPr>
          <p:nvPr/>
        </p:nvSpPr>
        <p:spPr bwMode="auto">
          <a:xfrm>
            <a:off x="5889710" y="2477294"/>
            <a:ext cx="479425" cy="323850"/>
          </a:xfrm>
          <a:custGeom>
            <a:avLst/>
            <a:gdLst>
              <a:gd name="T0" fmla="*/ 209 w 419"/>
              <a:gd name="T1" fmla="*/ 0 h 282"/>
              <a:gd name="T2" fmla="*/ 203 w 419"/>
              <a:gd name="T3" fmla="*/ 3 h 282"/>
              <a:gd name="T4" fmla="*/ 23 w 419"/>
              <a:gd name="T5" fmla="*/ 97 h 282"/>
              <a:gd name="T6" fmla="*/ 0 w 419"/>
              <a:gd name="T7" fmla="*/ 108 h 282"/>
              <a:gd name="T8" fmla="*/ 23 w 419"/>
              <a:gd name="T9" fmla="*/ 120 h 282"/>
              <a:gd name="T10" fmla="*/ 23 w 419"/>
              <a:gd name="T11" fmla="*/ 232 h 282"/>
              <a:gd name="T12" fmla="*/ 9 w 419"/>
              <a:gd name="T13" fmla="*/ 255 h 282"/>
              <a:gd name="T14" fmla="*/ 36 w 419"/>
              <a:gd name="T15" fmla="*/ 282 h 282"/>
              <a:gd name="T16" fmla="*/ 63 w 419"/>
              <a:gd name="T17" fmla="*/ 255 h 282"/>
              <a:gd name="T18" fmla="*/ 49 w 419"/>
              <a:gd name="T19" fmla="*/ 232 h 282"/>
              <a:gd name="T20" fmla="*/ 49 w 419"/>
              <a:gd name="T21" fmla="*/ 133 h 282"/>
              <a:gd name="T22" fmla="*/ 76 w 419"/>
              <a:gd name="T23" fmla="*/ 147 h 282"/>
              <a:gd name="T24" fmla="*/ 76 w 419"/>
              <a:gd name="T25" fmla="*/ 215 h 282"/>
              <a:gd name="T26" fmla="*/ 82 w 419"/>
              <a:gd name="T27" fmla="*/ 230 h 282"/>
              <a:gd name="T28" fmla="*/ 93 w 419"/>
              <a:gd name="T29" fmla="*/ 237 h 282"/>
              <a:gd name="T30" fmla="*/ 121 w 419"/>
              <a:gd name="T31" fmla="*/ 247 h 282"/>
              <a:gd name="T32" fmla="*/ 209 w 419"/>
              <a:gd name="T33" fmla="*/ 255 h 282"/>
              <a:gd name="T34" fmla="*/ 297 w 419"/>
              <a:gd name="T35" fmla="*/ 247 h 282"/>
              <a:gd name="T36" fmla="*/ 326 w 419"/>
              <a:gd name="T37" fmla="*/ 237 h 282"/>
              <a:gd name="T38" fmla="*/ 337 w 419"/>
              <a:gd name="T39" fmla="*/ 230 h 282"/>
              <a:gd name="T40" fmla="*/ 343 w 419"/>
              <a:gd name="T41" fmla="*/ 215 h 282"/>
              <a:gd name="T42" fmla="*/ 343 w 419"/>
              <a:gd name="T43" fmla="*/ 147 h 282"/>
              <a:gd name="T44" fmla="*/ 396 w 419"/>
              <a:gd name="T45" fmla="*/ 120 h 282"/>
              <a:gd name="T46" fmla="*/ 419 w 419"/>
              <a:gd name="T47" fmla="*/ 108 h 282"/>
              <a:gd name="T48" fmla="*/ 396 w 419"/>
              <a:gd name="T49" fmla="*/ 97 h 282"/>
              <a:gd name="T50" fmla="*/ 216 w 419"/>
              <a:gd name="T51" fmla="*/ 3 h 282"/>
              <a:gd name="T52" fmla="*/ 209 w 419"/>
              <a:gd name="T53" fmla="*/ 0 h 282"/>
              <a:gd name="T54" fmla="*/ 209 w 419"/>
              <a:gd name="T55" fmla="*/ 30 h 282"/>
              <a:gd name="T56" fmla="*/ 360 w 419"/>
              <a:gd name="T57" fmla="*/ 108 h 282"/>
              <a:gd name="T58" fmla="*/ 336 w 419"/>
              <a:gd name="T59" fmla="*/ 120 h 282"/>
              <a:gd name="T60" fmla="*/ 326 w 419"/>
              <a:gd name="T61" fmla="*/ 113 h 282"/>
              <a:gd name="T62" fmla="*/ 297 w 419"/>
              <a:gd name="T63" fmla="*/ 103 h 282"/>
              <a:gd name="T64" fmla="*/ 209 w 419"/>
              <a:gd name="T65" fmla="*/ 95 h 282"/>
              <a:gd name="T66" fmla="*/ 121 w 419"/>
              <a:gd name="T67" fmla="*/ 103 h 282"/>
              <a:gd name="T68" fmla="*/ 93 w 419"/>
              <a:gd name="T69" fmla="*/ 113 h 282"/>
              <a:gd name="T70" fmla="*/ 82 w 419"/>
              <a:gd name="T71" fmla="*/ 120 h 282"/>
              <a:gd name="T72" fmla="*/ 59 w 419"/>
              <a:gd name="T73" fmla="*/ 108 h 282"/>
              <a:gd name="T74" fmla="*/ 209 w 419"/>
              <a:gd name="T75" fmla="*/ 30 h 282"/>
              <a:gd name="T76" fmla="*/ 209 w 419"/>
              <a:gd name="T77" fmla="*/ 122 h 282"/>
              <a:gd name="T78" fmla="*/ 291 w 419"/>
              <a:gd name="T79" fmla="*/ 129 h 282"/>
              <a:gd name="T80" fmla="*/ 314 w 419"/>
              <a:gd name="T81" fmla="*/ 136 h 282"/>
              <a:gd name="T82" fmla="*/ 316 w 419"/>
              <a:gd name="T83" fmla="*/ 138 h 282"/>
              <a:gd name="T84" fmla="*/ 316 w 419"/>
              <a:gd name="T85" fmla="*/ 189 h 282"/>
              <a:gd name="T86" fmla="*/ 297 w 419"/>
              <a:gd name="T87" fmla="*/ 183 h 282"/>
              <a:gd name="T88" fmla="*/ 209 w 419"/>
              <a:gd name="T89" fmla="*/ 175 h 282"/>
              <a:gd name="T90" fmla="*/ 121 w 419"/>
              <a:gd name="T91" fmla="*/ 183 h 282"/>
              <a:gd name="T92" fmla="*/ 103 w 419"/>
              <a:gd name="T93" fmla="*/ 189 h 282"/>
              <a:gd name="T94" fmla="*/ 103 w 419"/>
              <a:gd name="T95" fmla="*/ 138 h 282"/>
              <a:gd name="T96" fmla="*/ 105 w 419"/>
              <a:gd name="T97" fmla="*/ 136 h 282"/>
              <a:gd name="T98" fmla="*/ 127 w 419"/>
              <a:gd name="T99" fmla="*/ 129 h 282"/>
              <a:gd name="T100" fmla="*/ 209 w 419"/>
              <a:gd name="T101" fmla="*/ 122 h 282"/>
              <a:gd name="T102" fmla="*/ 209 w 419"/>
              <a:gd name="T103" fmla="*/ 202 h 282"/>
              <a:gd name="T104" fmla="*/ 291 w 419"/>
              <a:gd name="T105" fmla="*/ 209 h 282"/>
              <a:gd name="T106" fmla="*/ 310 w 419"/>
              <a:gd name="T107" fmla="*/ 215 h 282"/>
              <a:gd name="T108" fmla="*/ 291 w 419"/>
              <a:gd name="T109" fmla="*/ 221 h 282"/>
              <a:gd name="T110" fmla="*/ 209 w 419"/>
              <a:gd name="T111" fmla="*/ 228 h 282"/>
              <a:gd name="T112" fmla="*/ 127 w 419"/>
              <a:gd name="T113" fmla="*/ 221 h 282"/>
              <a:gd name="T114" fmla="*/ 109 w 419"/>
              <a:gd name="T115" fmla="*/ 215 h 282"/>
              <a:gd name="T116" fmla="*/ 127 w 419"/>
              <a:gd name="T117" fmla="*/ 209 h 282"/>
              <a:gd name="T118" fmla="*/ 209 w 419"/>
              <a:gd name="T119" fmla="*/ 20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19" h="282">
                <a:moveTo>
                  <a:pt x="209" y="0"/>
                </a:moveTo>
                <a:lnTo>
                  <a:pt x="203" y="3"/>
                </a:lnTo>
                <a:lnTo>
                  <a:pt x="23" y="97"/>
                </a:lnTo>
                <a:lnTo>
                  <a:pt x="0" y="108"/>
                </a:lnTo>
                <a:lnTo>
                  <a:pt x="23" y="120"/>
                </a:lnTo>
                <a:lnTo>
                  <a:pt x="23" y="232"/>
                </a:lnTo>
                <a:cubicBezTo>
                  <a:pt x="15" y="237"/>
                  <a:pt x="9" y="245"/>
                  <a:pt x="9" y="255"/>
                </a:cubicBezTo>
                <a:cubicBezTo>
                  <a:pt x="9" y="270"/>
                  <a:pt x="21" y="282"/>
                  <a:pt x="36" y="282"/>
                </a:cubicBezTo>
                <a:cubicBezTo>
                  <a:pt x="51" y="282"/>
                  <a:pt x="63" y="270"/>
                  <a:pt x="63" y="255"/>
                </a:cubicBezTo>
                <a:cubicBezTo>
                  <a:pt x="63" y="245"/>
                  <a:pt x="57" y="237"/>
                  <a:pt x="49" y="232"/>
                </a:cubicBezTo>
                <a:lnTo>
                  <a:pt x="49" y="133"/>
                </a:lnTo>
                <a:lnTo>
                  <a:pt x="76" y="147"/>
                </a:lnTo>
                <a:lnTo>
                  <a:pt x="76" y="215"/>
                </a:lnTo>
                <a:cubicBezTo>
                  <a:pt x="76" y="221"/>
                  <a:pt x="79" y="226"/>
                  <a:pt x="82" y="230"/>
                </a:cubicBezTo>
                <a:cubicBezTo>
                  <a:pt x="85" y="233"/>
                  <a:pt x="89" y="235"/>
                  <a:pt x="93" y="237"/>
                </a:cubicBezTo>
                <a:cubicBezTo>
                  <a:pt x="101" y="241"/>
                  <a:pt x="110" y="244"/>
                  <a:pt x="121" y="247"/>
                </a:cubicBezTo>
                <a:cubicBezTo>
                  <a:pt x="145" y="252"/>
                  <a:pt x="175" y="255"/>
                  <a:pt x="209" y="255"/>
                </a:cubicBezTo>
                <a:cubicBezTo>
                  <a:pt x="243" y="255"/>
                  <a:pt x="274" y="252"/>
                  <a:pt x="297" y="247"/>
                </a:cubicBezTo>
                <a:cubicBezTo>
                  <a:pt x="309" y="244"/>
                  <a:pt x="318" y="241"/>
                  <a:pt x="326" y="237"/>
                </a:cubicBezTo>
                <a:cubicBezTo>
                  <a:pt x="330" y="235"/>
                  <a:pt x="334" y="233"/>
                  <a:pt x="337" y="230"/>
                </a:cubicBezTo>
                <a:cubicBezTo>
                  <a:pt x="340" y="226"/>
                  <a:pt x="343" y="221"/>
                  <a:pt x="343" y="215"/>
                </a:cubicBezTo>
                <a:lnTo>
                  <a:pt x="343" y="147"/>
                </a:lnTo>
                <a:lnTo>
                  <a:pt x="396" y="120"/>
                </a:lnTo>
                <a:lnTo>
                  <a:pt x="419" y="108"/>
                </a:lnTo>
                <a:lnTo>
                  <a:pt x="396" y="97"/>
                </a:lnTo>
                <a:lnTo>
                  <a:pt x="216" y="3"/>
                </a:lnTo>
                <a:lnTo>
                  <a:pt x="209" y="0"/>
                </a:lnTo>
                <a:close/>
                <a:moveTo>
                  <a:pt x="209" y="30"/>
                </a:moveTo>
                <a:lnTo>
                  <a:pt x="360" y="108"/>
                </a:lnTo>
                <a:lnTo>
                  <a:pt x="336" y="120"/>
                </a:lnTo>
                <a:cubicBezTo>
                  <a:pt x="333" y="117"/>
                  <a:pt x="330" y="115"/>
                  <a:pt x="326" y="113"/>
                </a:cubicBezTo>
                <a:cubicBezTo>
                  <a:pt x="318" y="109"/>
                  <a:pt x="309" y="106"/>
                  <a:pt x="297" y="103"/>
                </a:cubicBezTo>
                <a:cubicBezTo>
                  <a:pt x="274" y="98"/>
                  <a:pt x="243" y="95"/>
                  <a:pt x="209" y="95"/>
                </a:cubicBezTo>
                <a:cubicBezTo>
                  <a:pt x="175" y="95"/>
                  <a:pt x="144" y="98"/>
                  <a:pt x="121" y="103"/>
                </a:cubicBezTo>
                <a:cubicBezTo>
                  <a:pt x="110" y="106"/>
                  <a:pt x="100" y="109"/>
                  <a:pt x="93" y="113"/>
                </a:cubicBezTo>
                <a:cubicBezTo>
                  <a:pt x="89" y="115"/>
                  <a:pt x="85" y="117"/>
                  <a:pt x="82" y="120"/>
                </a:cubicBezTo>
                <a:lnTo>
                  <a:pt x="59" y="108"/>
                </a:lnTo>
                <a:lnTo>
                  <a:pt x="209" y="30"/>
                </a:lnTo>
                <a:close/>
                <a:moveTo>
                  <a:pt x="209" y="122"/>
                </a:moveTo>
                <a:cubicBezTo>
                  <a:pt x="242" y="122"/>
                  <a:pt x="271" y="125"/>
                  <a:pt x="291" y="129"/>
                </a:cubicBezTo>
                <a:cubicBezTo>
                  <a:pt x="302" y="131"/>
                  <a:pt x="310" y="134"/>
                  <a:pt x="314" y="136"/>
                </a:cubicBezTo>
                <a:cubicBezTo>
                  <a:pt x="315" y="137"/>
                  <a:pt x="315" y="138"/>
                  <a:pt x="316" y="138"/>
                </a:cubicBezTo>
                <a:lnTo>
                  <a:pt x="316" y="189"/>
                </a:lnTo>
                <a:cubicBezTo>
                  <a:pt x="310" y="187"/>
                  <a:pt x="304" y="185"/>
                  <a:pt x="297" y="183"/>
                </a:cubicBezTo>
                <a:cubicBezTo>
                  <a:pt x="274" y="178"/>
                  <a:pt x="243" y="175"/>
                  <a:pt x="209" y="175"/>
                </a:cubicBezTo>
                <a:cubicBezTo>
                  <a:pt x="175" y="175"/>
                  <a:pt x="145" y="178"/>
                  <a:pt x="121" y="183"/>
                </a:cubicBezTo>
                <a:cubicBezTo>
                  <a:pt x="114" y="185"/>
                  <a:pt x="108" y="187"/>
                  <a:pt x="103" y="189"/>
                </a:cubicBezTo>
                <a:lnTo>
                  <a:pt x="103" y="138"/>
                </a:lnTo>
                <a:cubicBezTo>
                  <a:pt x="103" y="138"/>
                  <a:pt x="103" y="137"/>
                  <a:pt x="105" y="136"/>
                </a:cubicBezTo>
                <a:cubicBezTo>
                  <a:pt x="109" y="134"/>
                  <a:pt x="117" y="131"/>
                  <a:pt x="127" y="129"/>
                </a:cubicBezTo>
                <a:cubicBezTo>
                  <a:pt x="148" y="125"/>
                  <a:pt x="177" y="122"/>
                  <a:pt x="209" y="122"/>
                </a:cubicBezTo>
                <a:close/>
                <a:moveTo>
                  <a:pt x="209" y="202"/>
                </a:moveTo>
                <a:cubicBezTo>
                  <a:pt x="242" y="202"/>
                  <a:pt x="271" y="205"/>
                  <a:pt x="291" y="209"/>
                </a:cubicBezTo>
                <a:cubicBezTo>
                  <a:pt x="300" y="211"/>
                  <a:pt x="305" y="213"/>
                  <a:pt x="310" y="215"/>
                </a:cubicBezTo>
                <a:cubicBezTo>
                  <a:pt x="305" y="217"/>
                  <a:pt x="300" y="219"/>
                  <a:pt x="291" y="221"/>
                </a:cubicBezTo>
                <a:cubicBezTo>
                  <a:pt x="271" y="225"/>
                  <a:pt x="242" y="228"/>
                  <a:pt x="209" y="228"/>
                </a:cubicBezTo>
                <a:cubicBezTo>
                  <a:pt x="177" y="228"/>
                  <a:pt x="148" y="225"/>
                  <a:pt x="127" y="221"/>
                </a:cubicBezTo>
                <a:cubicBezTo>
                  <a:pt x="119" y="219"/>
                  <a:pt x="113" y="217"/>
                  <a:pt x="109" y="215"/>
                </a:cubicBezTo>
                <a:cubicBezTo>
                  <a:pt x="113" y="213"/>
                  <a:pt x="119" y="211"/>
                  <a:pt x="127" y="209"/>
                </a:cubicBezTo>
                <a:cubicBezTo>
                  <a:pt x="148" y="205"/>
                  <a:pt x="177" y="202"/>
                  <a:pt x="209" y="20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35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02B494DA-1B3E-3071-92E9-68BADD6BD8D3}"/>
              </a:ext>
            </a:extLst>
          </p:cNvPr>
          <p:cNvSpPr>
            <a:spLocks noEditPoints="1"/>
          </p:cNvSpPr>
          <p:nvPr/>
        </p:nvSpPr>
        <p:spPr bwMode="auto">
          <a:xfrm>
            <a:off x="891273" y="759268"/>
            <a:ext cx="366713" cy="368300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14 h 320"/>
              <a:gd name="T4" fmla="*/ 0 w 320"/>
              <a:gd name="T5" fmla="*/ 307 h 320"/>
              <a:gd name="T6" fmla="*/ 0 w 320"/>
              <a:gd name="T7" fmla="*/ 320 h 320"/>
              <a:gd name="T8" fmla="*/ 14 w 320"/>
              <a:gd name="T9" fmla="*/ 320 h 320"/>
              <a:gd name="T10" fmla="*/ 307 w 320"/>
              <a:gd name="T11" fmla="*/ 320 h 320"/>
              <a:gd name="T12" fmla="*/ 320 w 320"/>
              <a:gd name="T13" fmla="*/ 320 h 320"/>
              <a:gd name="T14" fmla="*/ 320 w 320"/>
              <a:gd name="T15" fmla="*/ 307 h 320"/>
              <a:gd name="T16" fmla="*/ 320 w 320"/>
              <a:gd name="T17" fmla="*/ 14 h 320"/>
              <a:gd name="T18" fmla="*/ 320 w 320"/>
              <a:gd name="T19" fmla="*/ 0 h 320"/>
              <a:gd name="T20" fmla="*/ 307 w 320"/>
              <a:gd name="T21" fmla="*/ 0 h 320"/>
              <a:gd name="T22" fmla="*/ 14 w 320"/>
              <a:gd name="T23" fmla="*/ 0 h 320"/>
              <a:gd name="T24" fmla="*/ 0 w 320"/>
              <a:gd name="T25" fmla="*/ 0 h 320"/>
              <a:gd name="T26" fmla="*/ 27 w 320"/>
              <a:gd name="T27" fmla="*/ 27 h 320"/>
              <a:gd name="T28" fmla="*/ 294 w 320"/>
              <a:gd name="T29" fmla="*/ 27 h 320"/>
              <a:gd name="T30" fmla="*/ 294 w 320"/>
              <a:gd name="T31" fmla="*/ 294 h 320"/>
              <a:gd name="T32" fmla="*/ 27 w 320"/>
              <a:gd name="T33" fmla="*/ 294 h 320"/>
              <a:gd name="T34" fmla="*/ 27 w 320"/>
              <a:gd name="T35" fmla="*/ 27 h 320"/>
              <a:gd name="T36" fmla="*/ 127 w 320"/>
              <a:gd name="T37" fmla="*/ 54 h 320"/>
              <a:gd name="T38" fmla="*/ 94 w 320"/>
              <a:gd name="T39" fmla="*/ 87 h 320"/>
              <a:gd name="T40" fmla="*/ 127 w 320"/>
              <a:gd name="T41" fmla="*/ 120 h 320"/>
              <a:gd name="T42" fmla="*/ 194 w 320"/>
              <a:gd name="T43" fmla="*/ 120 h 320"/>
              <a:gd name="T44" fmla="*/ 227 w 320"/>
              <a:gd name="T45" fmla="*/ 87 h 320"/>
              <a:gd name="T46" fmla="*/ 194 w 320"/>
              <a:gd name="T47" fmla="*/ 54 h 320"/>
              <a:gd name="T48" fmla="*/ 127 w 320"/>
              <a:gd name="T49" fmla="*/ 54 h 320"/>
              <a:gd name="T50" fmla="*/ 127 w 320"/>
              <a:gd name="T51" fmla="*/ 80 h 320"/>
              <a:gd name="T52" fmla="*/ 194 w 320"/>
              <a:gd name="T53" fmla="*/ 80 h 320"/>
              <a:gd name="T54" fmla="*/ 200 w 320"/>
              <a:gd name="T55" fmla="*/ 87 h 320"/>
              <a:gd name="T56" fmla="*/ 194 w 320"/>
              <a:gd name="T57" fmla="*/ 94 h 320"/>
              <a:gd name="T58" fmla="*/ 127 w 320"/>
              <a:gd name="T59" fmla="*/ 94 h 320"/>
              <a:gd name="T60" fmla="*/ 120 w 320"/>
              <a:gd name="T61" fmla="*/ 87 h 320"/>
              <a:gd name="T62" fmla="*/ 127 w 320"/>
              <a:gd name="T63" fmla="*/ 80 h 320"/>
              <a:gd name="T64" fmla="*/ 200 w 320"/>
              <a:gd name="T65" fmla="*/ 187 h 320"/>
              <a:gd name="T66" fmla="*/ 187 w 320"/>
              <a:gd name="T67" fmla="*/ 200 h 320"/>
              <a:gd name="T68" fmla="*/ 187 w 320"/>
              <a:gd name="T69" fmla="*/ 227 h 320"/>
              <a:gd name="T70" fmla="*/ 214 w 320"/>
              <a:gd name="T71" fmla="*/ 227 h 320"/>
              <a:gd name="T72" fmla="*/ 214 w 320"/>
              <a:gd name="T73" fmla="*/ 200 h 320"/>
              <a:gd name="T74" fmla="*/ 200 w 320"/>
              <a:gd name="T75" fmla="*/ 187 h 320"/>
              <a:gd name="T76" fmla="*/ 254 w 320"/>
              <a:gd name="T77" fmla="*/ 187 h 320"/>
              <a:gd name="T78" fmla="*/ 240 w 320"/>
              <a:gd name="T79" fmla="*/ 200 h 320"/>
              <a:gd name="T80" fmla="*/ 240 w 320"/>
              <a:gd name="T81" fmla="*/ 227 h 320"/>
              <a:gd name="T82" fmla="*/ 267 w 320"/>
              <a:gd name="T83" fmla="*/ 227 h 320"/>
              <a:gd name="T84" fmla="*/ 267 w 320"/>
              <a:gd name="T85" fmla="*/ 200 h 320"/>
              <a:gd name="T86" fmla="*/ 254 w 320"/>
              <a:gd name="T87" fmla="*/ 187 h 320"/>
              <a:gd name="T88" fmla="*/ 187 w 320"/>
              <a:gd name="T89" fmla="*/ 240 h 320"/>
              <a:gd name="T90" fmla="*/ 187 w 320"/>
              <a:gd name="T91" fmla="*/ 267 h 320"/>
              <a:gd name="T92" fmla="*/ 267 w 320"/>
              <a:gd name="T93" fmla="*/ 267 h 320"/>
              <a:gd name="T94" fmla="*/ 267 w 320"/>
              <a:gd name="T95" fmla="*/ 240 h 320"/>
              <a:gd name="T96" fmla="*/ 187 w 320"/>
              <a:gd name="T97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4" y="320"/>
                </a:lnTo>
                <a:lnTo>
                  <a:pt x="307" y="320"/>
                </a:lnTo>
                <a:lnTo>
                  <a:pt x="320" y="320"/>
                </a:lnTo>
                <a:lnTo>
                  <a:pt x="320" y="307"/>
                </a:lnTo>
                <a:lnTo>
                  <a:pt x="320" y="14"/>
                </a:lnTo>
                <a:lnTo>
                  <a:pt x="320" y="0"/>
                </a:lnTo>
                <a:lnTo>
                  <a:pt x="30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94" y="27"/>
                </a:lnTo>
                <a:lnTo>
                  <a:pt x="294" y="294"/>
                </a:lnTo>
                <a:lnTo>
                  <a:pt x="27" y="294"/>
                </a:lnTo>
                <a:lnTo>
                  <a:pt x="27" y="27"/>
                </a:lnTo>
                <a:close/>
                <a:moveTo>
                  <a:pt x="127" y="54"/>
                </a:moveTo>
                <a:cubicBezTo>
                  <a:pt x="109" y="54"/>
                  <a:pt x="94" y="69"/>
                  <a:pt x="94" y="87"/>
                </a:cubicBezTo>
                <a:cubicBezTo>
                  <a:pt x="94" y="105"/>
                  <a:pt x="109" y="120"/>
                  <a:pt x="127" y="120"/>
                </a:cubicBezTo>
                <a:lnTo>
                  <a:pt x="194" y="120"/>
                </a:lnTo>
                <a:cubicBezTo>
                  <a:pt x="212" y="120"/>
                  <a:pt x="227" y="105"/>
                  <a:pt x="227" y="87"/>
                </a:cubicBezTo>
                <a:cubicBezTo>
                  <a:pt x="227" y="69"/>
                  <a:pt x="212" y="54"/>
                  <a:pt x="194" y="54"/>
                </a:cubicBezTo>
                <a:lnTo>
                  <a:pt x="127" y="54"/>
                </a:lnTo>
                <a:close/>
                <a:moveTo>
                  <a:pt x="127" y="80"/>
                </a:moveTo>
                <a:lnTo>
                  <a:pt x="194" y="80"/>
                </a:lnTo>
                <a:cubicBezTo>
                  <a:pt x="197" y="80"/>
                  <a:pt x="200" y="84"/>
                  <a:pt x="200" y="87"/>
                </a:cubicBezTo>
                <a:cubicBezTo>
                  <a:pt x="200" y="90"/>
                  <a:pt x="197" y="94"/>
                  <a:pt x="194" y="94"/>
                </a:cubicBezTo>
                <a:lnTo>
                  <a:pt x="127" y="94"/>
                </a:lnTo>
                <a:cubicBezTo>
                  <a:pt x="124" y="94"/>
                  <a:pt x="120" y="90"/>
                  <a:pt x="120" y="87"/>
                </a:cubicBezTo>
                <a:cubicBezTo>
                  <a:pt x="120" y="84"/>
                  <a:pt x="124" y="80"/>
                  <a:pt x="127" y="80"/>
                </a:cubicBezTo>
                <a:close/>
                <a:moveTo>
                  <a:pt x="200" y="187"/>
                </a:moveTo>
                <a:lnTo>
                  <a:pt x="187" y="200"/>
                </a:lnTo>
                <a:lnTo>
                  <a:pt x="187" y="227"/>
                </a:lnTo>
                <a:lnTo>
                  <a:pt x="214" y="227"/>
                </a:lnTo>
                <a:lnTo>
                  <a:pt x="214" y="200"/>
                </a:lnTo>
                <a:lnTo>
                  <a:pt x="200" y="187"/>
                </a:lnTo>
                <a:close/>
                <a:moveTo>
                  <a:pt x="254" y="187"/>
                </a:moveTo>
                <a:lnTo>
                  <a:pt x="240" y="200"/>
                </a:lnTo>
                <a:lnTo>
                  <a:pt x="240" y="227"/>
                </a:lnTo>
                <a:lnTo>
                  <a:pt x="267" y="227"/>
                </a:lnTo>
                <a:lnTo>
                  <a:pt x="267" y="200"/>
                </a:lnTo>
                <a:lnTo>
                  <a:pt x="254" y="187"/>
                </a:lnTo>
                <a:close/>
                <a:moveTo>
                  <a:pt x="187" y="240"/>
                </a:moveTo>
                <a:lnTo>
                  <a:pt x="187" y="267"/>
                </a:lnTo>
                <a:lnTo>
                  <a:pt x="267" y="267"/>
                </a:lnTo>
                <a:lnTo>
                  <a:pt x="267" y="240"/>
                </a:lnTo>
                <a:lnTo>
                  <a:pt x="187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B41D71D-8B6A-6732-C378-6B1EAB068027}"/>
              </a:ext>
            </a:extLst>
          </p:cNvPr>
          <p:cNvSpPr>
            <a:spLocks noEditPoints="1"/>
          </p:cNvSpPr>
          <p:nvPr/>
        </p:nvSpPr>
        <p:spPr bwMode="auto">
          <a:xfrm>
            <a:off x="1917593" y="760062"/>
            <a:ext cx="396875" cy="366713"/>
          </a:xfrm>
          <a:custGeom>
            <a:avLst/>
            <a:gdLst>
              <a:gd name="T0" fmla="*/ 0 w 346"/>
              <a:gd name="T1" fmla="*/ 107 h 320"/>
              <a:gd name="T2" fmla="*/ 53 w 346"/>
              <a:gd name="T3" fmla="*/ 307 h 320"/>
              <a:gd name="T4" fmla="*/ 66 w 346"/>
              <a:gd name="T5" fmla="*/ 320 h 320"/>
              <a:gd name="T6" fmla="*/ 346 w 346"/>
              <a:gd name="T7" fmla="*/ 320 h 320"/>
              <a:gd name="T8" fmla="*/ 346 w 346"/>
              <a:gd name="T9" fmla="*/ 120 h 320"/>
              <a:gd name="T10" fmla="*/ 346 w 346"/>
              <a:gd name="T11" fmla="*/ 67 h 320"/>
              <a:gd name="T12" fmla="*/ 333 w 346"/>
              <a:gd name="T13" fmla="*/ 53 h 320"/>
              <a:gd name="T14" fmla="*/ 280 w 346"/>
              <a:gd name="T15" fmla="*/ 40 h 320"/>
              <a:gd name="T16" fmla="*/ 253 w 346"/>
              <a:gd name="T17" fmla="*/ 53 h 320"/>
              <a:gd name="T18" fmla="*/ 106 w 346"/>
              <a:gd name="T19" fmla="*/ 0 h 320"/>
              <a:gd name="T20" fmla="*/ 186 w 346"/>
              <a:gd name="T21" fmla="*/ 107 h 320"/>
              <a:gd name="T22" fmla="*/ 26 w 346"/>
              <a:gd name="T23" fmla="*/ 107 h 320"/>
              <a:gd name="T24" fmla="*/ 93 w 346"/>
              <a:gd name="T25" fmla="*/ 53 h 320"/>
              <a:gd name="T26" fmla="*/ 70 w 346"/>
              <a:gd name="T27" fmla="*/ 137 h 320"/>
              <a:gd name="T28" fmla="*/ 116 w 346"/>
              <a:gd name="T29" fmla="*/ 130 h 320"/>
              <a:gd name="T30" fmla="*/ 120 w 346"/>
              <a:gd name="T31" fmla="*/ 120 h 320"/>
              <a:gd name="T32" fmla="*/ 93 w 346"/>
              <a:gd name="T33" fmla="*/ 53 h 320"/>
              <a:gd name="T34" fmla="*/ 253 w 346"/>
              <a:gd name="T35" fmla="*/ 80 h 320"/>
              <a:gd name="T36" fmla="*/ 280 w 346"/>
              <a:gd name="T37" fmla="*/ 93 h 320"/>
              <a:gd name="T38" fmla="*/ 320 w 346"/>
              <a:gd name="T39" fmla="*/ 80 h 320"/>
              <a:gd name="T40" fmla="*/ 213 w 346"/>
              <a:gd name="T41" fmla="*/ 107 h 320"/>
              <a:gd name="T42" fmla="*/ 209 w 346"/>
              <a:gd name="T43" fmla="*/ 133 h 320"/>
              <a:gd name="T44" fmla="*/ 320 w 346"/>
              <a:gd name="T45" fmla="*/ 293 h 320"/>
              <a:gd name="T46" fmla="*/ 80 w 346"/>
              <a:gd name="T47" fmla="*/ 210 h 320"/>
              <a:gd name="T48" fmla="*/ 209 w 346"/>
              <a:gd name="T49" fmla="*/ 133 h 320"/>
              <a:gd name="T50" fmla="*/ 213 w 346"/>
              <a:gd name="T51" fmla="*/ 213 h 320"/>
              <a:gd name="T52" fmla="*/ 240 w 346"/>
              <a:gd name="T53" fmla="*/ 187 h 320"/>
              <a:gd name="T54" fmla="*/ 266 w 346"/>
              <a:gd name="T55" fmla="*/ 187 h 320"/>
              <a:gd name="T56" fmla="*/ 293 w 346"/>
              <a:gd name="T57" fmla="*/ 213 h 320"/>
              <a:gd name="T58" fmla="*/ 266 w 346"/>
              <a:gd name="T59" fmla="*/ 187 h 320"/>
              <a:gd name="T60" fmla="*/ 106 w 346"/>
              <a:gd name="T61" fmla="*/ 267 h 320"/>
              <a:gd name="T62" fmla="*/ 133 w 346"/>
              <a:gd name="T63" fmla="*/ 240 h 320"/>
              <a:gd name="T64" fmla="*/ 160 w 346"/>
              <a:gd name="T65" fmla="*/ 240 h 320"/>
              <a:gd name="T66" fmla="*/ 186 w 346"/>
              <a:gd name="T67" fmla="*/ 267 h 320"/>
              <a:gd name="T68" fmla="*/ 160 w 346"/>
              <a:gd name="T69" fmla="*/ 240 h 320"/>
              <a:gd name="T70" fmla="*/ 213 w 346"/>
              <a:gd name="T71" fmla="*/ 267 h 320"/>
              <a:gd name="T72" fmla="*/ 240 w 346"/>
              <a:gd name="T73" fmla="*/ 240 h 320"/>
              <a:gd name="T74" fmla="*/ 266 w 346"/>
              <a:gd name="T75" fmla="*/ 240 h 320"/>
              <a:gd name="T76" fmla="*/ 293 w 346"/>
              <a:gd name="T77" fmla="*/ 267 h 320"/>
              <a:gd name="T78" fmla="*/ 266 w 346"/>
              <a:gd name="T79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6" h="320">
                <a:moveTo>
                  <a:pt x="106" y="0"/>
                </a:moveTo>
                <a:cubicBezTo>
                  <a:pt x="48" y="0"/>
                  <a:pt x="0" y="48"/>
                  <a:pt x="0" y="107"/>
                </a:cubicBezTo>
                <a:cubicBezTo>
                  <a:pt x="0" y="146"/>
                  <a:pt x="21" y="180"/>
                  <a:pt x="53" y="199"/>
                </a:cubicBezTo>
                <a:lnTo>
                  <a:pt x="53" y="307"/>
                </a:lnTo>
                <a:lnTo>
                  <a:pt x="53" y="320"/>
                </a:lnTo>
                <a:lnTo>
                  <a:pt x="66" y="320"/>
                </a:lnTo>
                <a:lnTo>
                  <a:pt x="333" y="320"/>
                </a:lnTo>
                <a:lnTo>
                  <a:pt x="346" y="320"/>
                </a:lnTo>
                <a:lnTo>
                  <a:pt x="346" y="307"/>
                </a:lnTo>
                <a:lnTo>
                  <a:pt x="346" y="120"/>
                </a:lnTo>
                <a:lnTo>
                  <a:pt x="346" y="107"/>
                </a:lnTo>
                <a:lnTo>
                  <a:pt x="346" y="67"/>
                </a:lnTo>
                <a:lnTo>
                  <a:pt x="346" y="53"/>
                </a:lnTo>
                <a:lnTo>
                  <a:pt x="333" y="53"/>
                </a:lnTo>
                <a:lnTo>
                  <a:pt x="280" y="53"/>
                </a:lnTo>
                <a:lnTo>
                  <a:pt x="280" y="40"/>
                </a:lnTo>
                <a:lnTo>
                  <a:pt x="253" y="40"/>
                </a:lnTo>
                <a:lnTo>
                  <a:pt x="253" y="53"/>
                </a:lnTo>
                <a:lnTo>
                  <a:pt x="198" y="53"/>
                </a:lnTo>
                <a:cubicBezTo>
                  <a:pt x="180" y="22"/>
                  <a:pt x="146" y="0"/>
                  <a:pt x="106" y="0"/>
                </a:cubicBezTo>
                <a:close/>
                <a:moveTo>
                  <a:pt x="106" y="27"/>
                </a:moveTo>
                <a:cubicBezTo>
                  <a:pt x="151" y="27"/>
                  <a:pt x="186" y="62"/>
                  <a:pt x="186" y="107"/>
                </a:cubicBezTo>
                <a:cubicBezTo>
                  <a:pt x="186" y="151"/>
                  <a:pt x="151" y="187"/>
                  <a:pt x="106" y="187"/>
                </a:cubicBezTo>
                <a:cubicBezTo>
                  <a:pt x="62" y="187"/>
                  <a:pt x="26" y="151"/>
                  <a:pt x="26" y="107"/>
                </a:cubicBezTo>
                <a:cubicBezTo>
                  <a:pt x="26" y="62"/>
                  <a:pt x="62" y="27"/>
                  <a:pt x="106" y="27"/>
                </a:cubicBezTo>
                <a:close/>
                <a:moveTo>
                  <a:pt x="93" y="53"/>
                </a:moveTo>
                <a:lnTo>
                  <a:pt x="93" y="114"/>
                </a:lnTo>
                <a:lnTo>
                  <a:pt x="70" y="137"/>
                </a:lnTo>
                <a:lnTo>
                  <a:pt x="89" y="156"/>
                </a:lnTo>
                <a:lnTo>
                  <a:pt x="116" y="130"/>
                </a:lnTo>
                <a:lnTo>
                  <a:pt x="120" y="125"/>
                </a:lnTo>
                <a:lnTo>
                  <a:pt x="120" y="120"/>
                </a:lnTo>
                <a:lnTo>
                  <a:pt x="120" y="53"/>
                </a:lnTo>
                <a:lnTo>
                  <a:pt x="93" y="53"/>
                </a:lnTo>
                <a:close/>
                <a:moveTo>
                  <a:pt x="209" y="80"/>
                </a:moveTo>
                <a:lnTo>
                  <a:pt x="253" y="80"/>
                </a:lnTo>
                <a:lnTo>
                  <a:pt x="253" y="93"/>
                </a:lnTo>
                <a:lnTo>
                  <a:pt x="280" y="93"/>
                </a:lnTo>
                <a:lnTo>
                  <a:pt x="280" y="80"/>
                </a:lnTo>
                <a:lnTo>
                  <a:pt x="320" y="80"/>
                </a:lnTo>
                <a:lnTo>
                  <a:pt x="320" y="107"/>
                </a:lnTo>
                <a:lnTo>
                  <a:pt x="213" y="107"/>
                </a:lnTo>
                <a:cubicBezTo>
                  <a:pt x="213" y="97"/>
                  <a:pt x="211" y="89"/>
                  <a:pt x="209" y="80"/>
                </a:cubicBezTo>
                <a:close/>
                <a:moveTo>
                  <a:pt x="209" y="133"/>
                </a:moveTo>
                <a:lnTo>
                  <a:pt x="320" y="133"/>
                </a:lnTo>
                <a:lnTo>
                  <a:pt x="320" y="293"/>
                </a:lnTo>
                <a:lnTo>
                  <a:pt x="80" y="293"/>
                </a:lnTo>
                <a:lnTo>
                  <a:pt x="80" y="210"/>
                </a:lnTo>
                <a:cubicBezTo>
                  <a:pt x="88" y="212"/>
                  <a:pt x="97" y="213"/>
                  <a:pt x="106" y="213"/>
                </a:cubicBezTo>
                <a:cubicBezTo>
                  <a:pt x="156" y="213"/>
                  <a:pt x="197" y="179"/>
                  <a:pt x="209" y="133"/>
                </a:cubicBezTo>
                <a:close/>
                <a:moveTo>
                  <a:pt x="213" y="187"/>
                </a:moveTo>
                <a:lnTo>
                  <a:pt x="213" y="213"/>
                </a:lnTo>
                <a:lnTo>
                  <a:pt x="240" y="213"/>
                </a:lnTo>
                <a:lnTo>
                  <a:pt x="240" y="187"/>
                </a:lnTo>
                <a:lnTo>
                  <a:pt x="213" y="187"/>
                </a:lnTo>
                <a:close/>
                <a:moveTo>
                  <a:pt x="266" y="187"/>
                </a:moveTo>
                <a:lnTo>
                  <a:pt x="266" y="213"/>
                </a:lnTo>
                <a:lnTo>
                  <a:pt x="293" y="213"/>
                </a:lnTo>
                <a:lnTo>
                  <a:pt x="293" y="187"/>
                </a:lnTo>
                <a:lnTo>
                  <a:pt x="266" y="187"/>
                </a:lnTo>
                <a:close/>
                <a:moveTo>
                  <a:pt x="106" y="240"/>
                </a:moveTo>
                <a:lnTo>
                  <a:pt x="106" y="267"/>
                </a:lnTo>
                <a:lnTo>
                  <a:pt x="133" y="267"/>
                </a:lnTo>
                <a:lnTo>
                  <a:pt x="133" y="240"/>
                </a:lnTo>
                <a:lnTo>
                  <a:pt x="106" y="240"/>
                </a:lnTo>
                <a:close/>
                <a:moveTo>
                  <a:pt x="160" y="240"/>
                </a:moveTo>
                <a:lnTo>
                  <a:pt x="160" y="267"/>
                </a:lnTo>
                <a:lnTo>
                  <a:pt x="186" y="267"/>
                </a:lnTo>
                <a:lnTo>
                  <a:pt x="186" y="240"/>
                </a:lnTo>
                <a:lnTo>
                  <a:pt x="160" y="240"/>
                </a:lnTo>
                <a:close/>
                <a:moveTo>
                  <a:pt x="213" y="240"/>
                </a:moveTo>
                <a:lnTo>
                  <a:pt x="213" y="267"/>
                </a:lnTo>
                <a:lnTo>
                  <a:pt x="240" y="267"/>
                </a:lnTo>
                <a:lnTo>
                  <a:pt x="240" y="240"/>
                </a:lnTo>
                <a:lnTo>
                  <a:pt x="213" y="240"/>
                </a:lnTo>
                <a:close/>
                <a:moveTo>
                  <a:pt x="266" y="240"/>
                </a:moveTo>
                <a:lnTo>
                  <a:pt x="266" y="267"/>
                </a:lnTo>
                <a:lnTo>
                  <a:pt x="293" y="267"/>
                </a:lnTo>
                <a:lnTo>
                  <a:pt x="293" y="240"/>
                </a:lnTo>
                <a:lnTo>
                  <a:pt x="266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77610E2-8CF7-C19F-A0E8-1601CD81E51E}"/>
              </a:ext>
            </a:extLst>
          </p:cNvPr>
          <p:cNvSpPr>
            <a:spLocks noEditPoints="1"/>
          </p:cNvSpPr>
          <p:nvPr/>
        </p:nvSpPr>
        <p:spPr bwMode="auto">
          <a:xfrm>
            <a:off x="2985187" y="744187"/>
            <a:ext cx="366713" cy="398463"/>
          </a:xfrm>
          <a:custGeom>
            <a:avLst/>
            <a:gdLst>
              <a:gd name="T0" fmla="*/ 0 w 320"/>
              <a:gd name="T1" fmla="*/ 13 h 347"/>
              <a:gd name="T2" fmla="*/ 0 w 320"/>
              <a:gd name="T3" fmla="*/ 347 h 347"/>
              <a:gd name="T4" fmla="*/ 134 w 320"/>
              <a:gd name="T5" fmla="*/ 347 h 347"/>
              <a:gd name="T6" fmla="*/ 147 w 320"/>
              <a:gd name="T7" fmla="*/ 333 h 347"/>
              <a:gd name="T8" fmla="*/ 174 w 320"/>
              <a:gd name="T9" fmla="*/ 293 h 347"/>
              <a:gd name="T10" fmla="*/ 174 w 320"/>
              <a:gd name="T11" fmla="*/ 347 h 347"/>
              <a:gd name="T12" fmla="*/ 307 w 320"/>
              <a:gd name="T13" fmla="*/ 347 h 347"/>
              <a:gd name="T14" fmla="*/ 320 w 320"/>
              <a:gd name="T15" fmla="*/ 333 h 347"/>
              <a:gd name="T16" fmla="*/ 320 w 320"/>
              <a:gd name="T17" fmla="*/ 0 h 347"/>
              <a:gd name="T18" fmla="*/ 14 w 320"/>
              <a:gd name="T19" fmla="*/ 0 h 347"/>
              <a:gd name="T20" fmla="*/ 27 w 320"/>
              <a:gd name="T21" fmla="*/ 27 h 347"/>
              <a:gd name="T22" fmla="*/ 294 w 320"/>
              <a:gd name="T23" fmla="*/ 320 h 347"/>
              <a:gd name="T24" fmla="*/ 200 w 320"/>
              <a:gd name="T25" fmla="*/ 280 h 347"/>
              <a:gd name="T26" fmla="*/ 187 w 320"/>
              <a:gd name="T27" fmla="*/ 267 h 347"/>
              <a:gd name="T28" fmla="*/ 120 w 320"/>
              <a:gd name="T29" fmla="*/ 267 h 347"/>
              <a:gd name="T30" fmla="*/ 120 w 320"/>
              <a:gd name="T31" fmla="*/ 320 h 347"/>
              <a:gd name="T32" fmla="*/ 27 w 320"/>
              <a:gd name="T33" fmla="*/ 27 h 347"/>
              <a:gd name="T34" fmla="*/ 54 w 320"/>
              <a:gd name="T35" fmla="*/ 80 h 347"/>
              <a:gd name="T36" fmla="*/ 107 w 320"/>
              <a:gd name="T37" fmla="*/ 53 h 347"/>
              <a:gd name="T38" fmla="*/ 134 w 320"/>
              <a:gd name="T39" fmla="*/ 53 h 347"/>
              <a:gd name="T40" fmla="*/ 187 w 320"/>
              <a:gd name="T41" fmla="*/ 80 h 347"/>
              <a:gd name="T42" fmla="*/ 134 w 320"/>
              <a:gd name="T43" fmla="*/ 53 h 347"/>
              <a:gd name="T44" fmla="*/ 214 w 320"/>
              <a:gd name="T45" fmla="*/ 80 h 347"/>
              <a:gd name="T46" fmla="*/ 267 w 320"/>
              <a:gd name="T47" fmla="*/ 53 h 347"/>
              <a:gd name="T48" fmla="*/ 54 w 320"/>
              <a:gd name="T49" fmla="*/ 107 h 347"/>
              <a:gd name="T50" fmla="*/ 107 w 320"/>
              <a:gd name="T51" fmla="*/ 133 h 347"/>
              <a:gd name="T52" fmla="*/ 54 w 320"/>
              <a:gd name="T53" fmla="*/ 107 h 347"/>
              <a:gd name="T54" fmla="*/ 134 w 320"/>
              <a:gd name="T55" fmla="*/ 133 h 347"/>
              <a:gd name="T56" fmla="*/ 187 w 320"/>
              <a:gd name="T57" fmla="*/ 107 h 347"/>
              <a:gd name="T58" fmla="*/ 214 w 320"/>
              <a:gd name="T59" fmla="*/ 107 h 347"/>
              <a:gd name="T60" fmla="*/ 267 w 320"/>
              <a:gd name="T61" fmla="*/ 133 h 347"/>
              <a:gd name="T62" fmla="*/ 214 w 320"/>
              <a:gd name="T63" fmla="*/ 107 h 347"/>
              <a:gd name="T64" fmla="*/ 54 w 320"/>
              <a:gd name="T65" fmla="*/ 187 h 347"/>
              <a:gd name="T66" fmla="*/ 107 w 320"/>
              <a:gd name="T67" fmla="*/ 160 h 347"/>
              <a:gd name="T68" fmla="*/ 134 w 320"/>
              <a:gd name="T69" fmla="*/ 160 h 347"/>
              <a:gd name="T70" fmla="*/ 187 w 320"/>
              <a:gd name="T71" fmla="*/ 187 h 347"/>
              <a:gd name="T72" fmla="*/ 134 w 320"/>
              <a:gd name="T73" fmla="*/ 160 h 347"/>
              <a:gd name="T74" fmla="*/ 214 w 320"/>
              <a:gd name="T75" fmla="*/ 187 h 347"/>
              <a:gd name="T76" fmla="*/ 267 w 320"/>
              <a:gd name="T77" fmla="*/ 160 h 347"/>
              <a:gd name="T78" fmla="*/ 54 w 320"/>
              <a:gd name="T79" fmla="*/ 213 h 347"/>
              <a:gd name="T80" fmla="*/ 107 w 320"/>
              <a:gd name="T81" fmla="*/ 240 h 347"/>
              <a:gd name="T82" fmla="*/ 54 w 320"/>
              <a:gd name="T83" fmla="*/ 213 h 347"/>
              <a:gd name="T84" fmla="*/ 134 w 320"/>
              <a:gd name="T85" fmla="*/ 240 h 347"/>
              <a:gd name="T86" fmla="*/ 187 w 320"/>
              <a:gd name="T87" fmla="*/ 213 h 347"/>
              <a:gd name="T88" fmla="*/ 214 w 320"/>
              <a:gd name="T89" fmla="*/ 213 h 347"/>
              <a:gd name="T90" fmla="*/ 267 w 320"/>
              <a:gd name="T91" fmla="*/ 240 h 347"/>
              <a:gd name="T92" fmla="*/ 214 w 320"/>
              <a:gd name="T93" fmla="*/ 213 h 347"/>
              <a:gd name="T94" fmla="*/ 54 w 320"/>
              <a:gd name="T95" fmla="*/ 293 h 347"/>
              <a:gd name="T96" fmla="*/ 107 w 320"/>
              <a:gd name="T97" fmla="*/ 267 h 347"/>
              <a:gd name="T98" fmla="*/ 214 w 320"/>
              <a:gd name="T99" fmla="*/ 267 h 347"/>
              <a:gd name="T100" fmla="*/ 267 w 320"/>
              <a:gd name="T101" fmla="*/ 293 h 347"/>
              <a:gd name="T102" fmla="*/ 214 w 320"/>
              <a:gd name="T103" fmla="*/ 26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20" h="347">
                <a:moveTo>
                  <a:pt x="0" y="0"/>
                </a:moveTo>
                <a:lnTo>
                  <a:pt x="0" y="13"/>
                </a:lnTo>
                <a:lnTo>
                  <a:pt x="0" y="333"/>
                </a:lnTo>
                <a:lnTo>
                  <a:pt x="0" y="347"/>
                </a:lnTo>
                <a:lnTo>
                  <a:pt x="14" y="347"/>
                </a:lnTo>
                <a:lnTo>
                  <a:pt x="134" y="347"/>
                </a:lnTo>
                <a:lnTo>
                  <a:pt x="147" y="347"/>
                </a:lnTo>
                <a:lnTo>
                  <a:pt x="147" y="333"/>
                </a:lnTo>
                <a:lnTo>
                  <a:pt x="147" y="293"/>
                </a:lnTo>
                <a:lnTo>
                  <a:pt x="174" y="293"/>
                </a:lnTo>
                <a:lnTo>
                  <a:pt x="174" y="333"/>
                </a:lnTo>
                <a:lnTo>
                  <a:pt x="174" y="347"/>
                </a:lnTo>
                <a:lnTo>
                  <a:pt x="187" y="347"/>
                </a:lnTo>
                <a:lnTo>
                  <a:pt x="307" y="347"/>
                </a:lnTo>
                <a:lnTo>
                  <a:pt x="320" y="347"/>
                </a:lnTo>
                <a:lnTo>
                  <a:pt x="320" y="333"/>
                </a:lnTo>
                <a:lnTo>
                  <a:pt x="320" y="13"/>
                </a:lnTo>
                <a:lnTo>
                  <a:pt x="320" y="0"/>
                </a:lnTo>
                <a:lnTo>
                  <a:pt x="30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94" y="27"/>
                </a:lnTo>
                <a:lnTo>
                  <a:pt x="294" y="320"/>
                </a:lnTo>
                <a:lnTo>
                  <a:pt x="200" y="320"/>
                </a:lnTo>
                <a:lnTo>
                  <a:pt x="200" y="280"/>
                </a:lnTo>
                <a:lnTo>
                  <a:pt x="200" y="267"/>
                </a:lnTo>
                <a:lnTo>
                  <a:pt x="187" y="267"/>
                </a:lnTo>
                <a:lnTo>
                  <a:pt x="134" y="267"/>
                </a:lnTo>
                <a:lnTo>
                  <a:pt x="120" y="267"/>
                </a:lnTo>
                <a:lnTo>
                  <a:pt x="120" y="280"/>
                </a:lnTo>
                <a:lnTo>
                  <a:pt x="120" y="320"/>
                </a:lnTo>
                <a:lnTo>
                  <a:pt x="27" y="320"/>
                </a:lnTo>
                <a:lnTo>
                  <a:pt x="27" y="27"/>
                </a:lnTo>
                <a:close/>
                <a:moveTo>
                  <a:pt x="54" y="53"/>
                </a:moveTo>
                <a:lnTo>
                  <a:pt x="54" y="80"/>
                </a:lnTo>
                <a:lnTo>
                  <a:pt x="107" y="80"/>
                </a:lnTo>
                <a:lnTo>
                  <a:pt x="107" y="53"/>
                </a:lnTo>
                <a:lnTo>
                  <a:pt x="54" y="53"/>
                </a:lnTo>
                <a:close/>
                <a:moveTo>
                  <a:pt x="134" y="53"/>
                </a:moveTo>
                <a:lnTo>
                  <a:pt x="134" y="80"/>
                </a:lnTo>
                <a:lnTo>
                  <a:pt x="187" y="80"/>
                </a:lnTo>
                <a:lnTo>
                  <a:pt x="187" y="53"/>
                </a:lnTo>
                <a:lnTo>
                  <a:pt x="134" y="53"/>
                </a:lnTo>
                <a:close/>
                <a:moveTo>
                  <a:pt x="214" y="53"/>
                </a:moveTo>
                <a:lnTo>
                  <a:pt x="214" y="80"/>
                </a:lnTo>
                <a:lnTo>
                  <a:pt x="267" y="80"/>
                </a:lnTo>
                <a:lnTo>
                  <a:pt x="267" y="53"/>
                </a:lnTo>
                <a:lnTo>
                  <a:pt x="214" y="53"/>
                </a:lnTo>
                <a:close/>
                <a:moveTo>
                  <a:pt x="54" y="107"/>
                </a:moveTo>
                <a:lnTo>
                  <a:pt x="54" y="133"/>
                </a:lnTo>
                <a:lnTo>
                  <a:pt x="107" y="133"/>
                </a:lnTo>
                <a:lnTo>
                  <a:pt x="107" y="107"/>
                </a:lnTo>
                <a:lnTo>
                  <a:pt x="54" y="107"/>
                </a:lnTo>
                <a:close/>
                <a:moveTo>
                  <a:pt x="134" y="107"/>
                </a:moveTo>
                <a:lnTo>
                  <a:pt x="134" y="133"/>
                </a:lnTo>
                <a:lnTo>
                  <a:pt x="187" y="133"/>
                </a:lnTo>
                <a:lnTo>
                  <a:pt x="187" y="107"/>
                </a:lnTo>
                <a:lnTo>
                  <a:pt x="134" y="107"/>
                </a:lnTo>
                <a:close/>
                <a:moveTo>
                  <a:pt x="214" y="107"/>
                </a:moveTo>
                <a:lnTo>
                  <a:pt x="214" y="133"/>
                </a:lnTo>
                <a:lnTo>
                  <a:pt x="267" y="133"/>
                </a:lnTo>
                <a:lnTo>
                  <a:pt x="267" y="107"/>
                </a:lnTo>
                <a:lnTo>
                  <a:pt x="214" y="107"/>
                </a:lnTo>
                <a:close/>
                <a:moveTo>
                  <a:pt x="54" y="160"/>
                </a:moveTo>
                <a:lnTo>
                  <a:pt x="54" y="187"/>
                </a:lnTo>
                <a:lnTo>
                  <a:pt x="107" y="187"/>
                </a:lnTo>
                <a:lnTo>
                  <a:pt x="107" y="160"/>
                </a:lnTo>
                <a:lnTo>
                  <a:pt x="54" y="160"/>
                </a:lnTo>
                <a:close/>
                <a:moveTo>
                  <a:pt x="134" y="160"/>
                </a:moveTo>
                <a:lnTo>
                  <a:pt x="134" y="187"/>
                </a:lnTo>
                <a:lnTo>
                  <a:pt x="187" y="187"/>
                </a:lnTo>
                <a:lnTo>
                  <a:pt x="187" y="160"/>
                </a:lnTo>
                <a:lnTo>
                  <a:pt x="134" y="160"/>
                </a:lnTo>
                <a:close/>
                <a:moveTo>
                  <a:pt x="214" y="160"/>
                </a:moveTo>
                <a:lnTo>
                  <a:pt x="214" y="187"/>
                </a:lnTo>
                <a:lnTo>
                  <a:pt x="267" y="187"/>
                </a:lnTo>
                <a:lnTo>
                  <a:pt x="267" y="160"/>
                </a:lnTo>
                <a:lnTo>
                  <a:pt x="214" y="160"/>
                </a:lnTo>
                <a:close/>
                <a:moveTo>
                  <a:pt x="54" y="213"/>
                </a:moveTo>
                <a:lnTo>
                  <a:pt x="54" y="240"/>
                </a:lnTo>
                <a:lnTo>
                  <a:pt x="107" y="240"/>
                </a:lnTo>
                <a:lnTo>
                  <a:pt x="107" y="213"/>
                </a:lnTo>
                <a:lnTo>
                  <a:pt x="54" y="213"/>
                </a:lnTo>
                <a:close/>
                <a:moveTo>
                  <a:pt x="134" y="213"/>
                </a:moveTo>
                <a:lnTo>
                  <a:pt x="134" y="240"/>
                </a:lnTo>
                <a:lnTo>
                  <a:pt x="187" y="240"/>
                </a:lnTo>
                <a:lnTo>
                  <a:pt x="187" y="213"/>
                </a:lnTo>
                <a:lnTo>
                  <a:pt x="134" y="213"/>
                </a:lnTo>
                <a:close/>
                <a:moveTo>
                  <a:pt x="214" y="213"/>
                </a:moveTo>
                <a:lnTo>
                  <a:pt x="214" y="240"/>
                </a:lnTo>
                <a:lnTo>
                  <a:pt x="267" y="240"/>
                </a:lnTo>
                <a:lnTo>
                  <a:pt x="267" y="213"/>
                </a:lnTo>
                <a:lnTo>
                  <a:pt x="214" y="213"/>
                </a:lnTo>
                <a:close/>
                <a:moveTo>
                  <a:pt x="54" y="267"/>
                </a:moveTo>
                <a:lnTo>
                  <a:pt x="54" y="293"/>
                </a:lnTo>
                <a:lnTo>
                  <a:pt x="107" y="293"/>
                </a:lnTo>
                <a:lnTo>
                  <a:pt x="107" y="267"/>
                </a:lnTo>
                <a:lnTo>
                  <a:pt x="54" y="267"/>
                </a:lnTo>
                <a:close/>
                <a:moveTo>
                  <a:pt x="214" y="267"/>
                </a:moveTo>
                <a:lnTo>
                  <a:pt x="214" y="293"/>
                </a:lnTo>
                <a:lnTo>
                  <a:pt x="267" y="293"/>
                </a:lnTo>
                <a:lnTo>
                  <a:pt x="267" y="267"/>
                </a:lnTo>
                <a:lnTo>
                  <a:pt x="214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E99FBEC-F241-BC8A-18D3-2FB99DD9D14F}"/>
              </a:ext>
            </a:extLst>
          </p:cNvPr>
          <p:cNvSpPr>
            <a:spLocks noEditPoints="1"/>
          </p:cNvSpPr>
          <p:nvPr/>
        </p:nvSpPr>
        <p:spPr bwMode="auto">
          <a:xfrm>
            <a:off x="3922607" y="759268"/>
            <a:ext cx="368300" cy="368300"/>
          </a:xfrm>
          <a:custGeom>
            <a:avLst/>
            <a:gdLst>
              <a:gd name="T0" fmla="*/ 0 w 320"/>
              <a:gd name="T1" fmla="*/ 14 h 320"/>
              <a:gd name="T2" fmla="*/ 0 w 320"/>
              <a:gd name="T3" fmla="*/ 107 h 320"/>
              <a:gd name="T4" fmla="*/ 40 w 320"/>
              <a:gd name="T5" fmla="*/ 107 h 320"/>
              <a:gd name="T6" fmla="*/ 0 w 320"/>
              <a:gd name="T7" fmla="*/ 214 h 320"/>
              <a:gd name="T8" fmla="*/ 107 w 320"/>
              <a:gd name="T9" fmla="*/ 320 h 320"/>
              <a:gd name="T10" fmla="*/ 214 w 320"/>
              <a:gd name="T11" fmla="*/ 280 h 320"/>
              <a:gd name="T12" fmla="*/ 214 w 320"/>
              <a:gd name="T13" fmla="*/ 320 h 320"/>
              <a:gd name="T14" fmla="*/ 307 w 320"/>
              <a:gd name="T15" fmla="*/ 320 h 320"/>
              <a:gd name="T16" fmla="*/ 320 w 320"/>
              <a:gd name="T17" fmla="*/ 307 h 320"/>
              <a:gd name="T18" fmla="*/ 320 w 320"/>
              <a:gd name="T19" fmla="*/ 214 h 320"/>
              <a:gd name="T20" fmla="*/ 280 w 320"/>
              <a:gd name="T21" fmla="*/ 214 h 320"/>
              <a:gd name="T22" fmla="*/ 307 w 320"/>
              <a:gd name="T23" fmla="*/ 107 h 320"/>
              <a:gd name="T24" fmla="*/ 320 w 320"/>
              <a:gd name="T25" fmla="*/ 94 h 320"/>
              <a:gd name="T26" fmla="*/ 320 w 320"/>
              <a:gd name="T27" fmla="*/ 0 h 320"/>
              <a:gd name="T28" fmla="*/ 227 w 320"/>
              <a:gd name="T29" fmla="*/ 0 h 320"/>
              <a:gd name="T30" fmla="*/ 214 w 320"/>
              <a:gd name="T31" fmla="*/ 14 h 320"/>
              <a:gd name="T32" fmla="*/ 107 w 320"/>
              <a:gd name="T33" fmla="*/ 40 h 320"/>
              <a:gd name="T34" fmla="*/ 107 w 320"/>
              <a:gd name="T35" fmla="*/ 0 h 320"/>
              <a:gd name="T36" fmla="*/ 14 w 320"/>
              <a:gd name="T37" fmla="*/ 0 h 320"/>
              <a:gd name="T38" fmla="*/ 27 w 320"/>
              <a:gd name="T39" fmla="*/ 27 h 320"/>
              <a:gd name="T40" fmla="*/ 80 w 320"/>
              <a:gd name="T41" fmla="*/ 80 h 320"/>
              <a:gd name="T42" fmla="*/ 27 w 320"/>
              <a:gd name="T43" fmla="*/ 27 h 320"/>
              <a:gd name="T44" fmla="*/ 294 w 320"/>
              <a:gd name="T45" fmla="*/ 27 h 320"/>
              <a:gd name="T46" fmla="*/ 240 w 320"/>
              <a:gd name="T47" fmla="*/ 80 h 320"/>
              <a:gd name="T48" fmla="*/ 107 w 320"/>
              <a:gd name="T49" fmla="*/ 67 h 320"/>
              <a:gd name="T50" fmla="*/ 214 w 320"/>
              <a:gd name="T51" fmla="*/ 94 h 320"/>
              <a:gd name="T52" fmla="*/ 227 w 320"/>
              <a:gd name="T53" fmla="*/ 107 h 320"/>
              <a:gd name="T54" fmla="*/ 254 w 320"/>
              <a:gd name="T55" fmla="*/ 214 h 320"/>
              <a:gd name="T56" fmla="*/ 214 w 320"/>
              <a:gd name="T57" fmla="*/ 214 h 320"/>
              <a:gd name="T58" fmla="*/ 214 w 320"/>
              <a:gd name="T59" fmla="*/ 254 h 320"/>
              <a:gd name="T60" fmla="*/ 107 w 320"/>
              <a:gd name="T61" fmla="*/ 214 h 320"/>
              <a:gd name="T62" fmla="*/ 67 w 320"/>
              <a:gd name="T63" fmla="*/ 107 h 320"/>
              <a:gd name="T64" fmla="*/ 107 w 320"/>
              <a:gd name="T65" fmla="*/ 107 h 320"/>
              <a:gd name="T66" fmla="*/ 107 w 320"/>
              <a:gd name="T67" fmla="*/ 67 h 320"/>
              <a:gd name="T68" fmla="*/ 294 w 320"/>
              <a:gd name="T69" fmla="*/ 240 h 320"/>
              <a:gd name="T70" fmla="*/ 240 w 320"/>
              <a:gd name="T71" fmla="*/ 29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14"/>
                </a:lnTo>
                <a:lnTo>
                  <a:pt x="0" y="94"/>
                </a:lnTo>
                <a:lnTo>
                  <a:pt x="0" y="107"/>
                </a:lnTo>
                <a:lnTo>
                  <a:pt x="14" y="107"/>
                </a:lnTo>
                <a:lnTo>
                  <a:pt x="40" y="107"/>
                </a:lnTo>
                <a:lnTo>
                  <a:pt x="40" y="214"/>
                </a:lnTo>
                <a:lnTo>
                  <a:pt x="0" y="214"/>
                </a:lnTo>
                <a:lnTo>
                  <a:pt x="0" y="320"/>
                </a:lnTo>
                <a:lnTo>
                  <a:pt x="107" y="320"/>
                </a:lnTo>
                <a:lnTo>
                  <a:pt x="107" y="280"/>
                </a:lnTo>
                <a:lnTo>
                  <a:pt x="214" y="280"/>
                </a:lnTo>
                <a:lnTo>
                  <a:pt x="214" y="307"/>
                </a:lnTo>
                <a:lnTo>
                  <a:pt x="214" y="320"/>
                </a:lnTo>
                <a:lnTo>
                  <a:pt x="227" y="320"/>
                </a:lnTo>
                <a:lnTo>
                  <a:pt x="307" y="320"/>
                </a:lnTo>
                <a:lnTo>
                  <a:pt x="320" y="320"/>
                </a:lnTo>
                <a:lnTo>
                  <a:pt x="320" y="307"/>
                </a:lnTo>
                <a:lnTo>
                  <a:pt x="320" y="227"/>
                </a:lnTo>
                <a:lnTo>
                  <a:pt x="320" y="214"/>
                </a:lnTo>
                <a:lnTo>
                  <a:pt x="307" y="214"/>
                </a:lnTo>
                <a:lnTo>
                  <a:pt x="280" y="214"/>
                </a:lnTo>
                <a:lnTo>
                  <a:pt x="280" y="107"/>
                </a:lnTo>
                <a:lnTo>
                  <a:pt x="307" y="107"/>
                </a:lnTo>
                <a:lnTo>
                  <a:pt x="320" y="107"/>
                </a:lnTo>
                <a:lnTo>
                  <a:pt x="320" y="94"/>
                </a:lnTo>
                <a:lnTo>
                  <a:pt x="320" y="14"/>
                </a:lnTo>
                <a:lnTo>
                  <a:pt x="320" y="0"/>
                </a:lnTo>
                <a:lnTo>
                  <a:pt x="307" y="0"/>
                </a:lnTo>
                <a:lnTo>
                  <a:pt x="227" y="0"/>
                </a:lnTo>
                <a:lnTo>
                  <a:pt x="214" y="0"/>
                </a:lnTo>
                <a:lnTo>
                  <a:pt x="214" y="14"/>
                </a:lnTo>
                <a:lnTo>
                  <a:pt x="214" y="40"/>
                </a:lnTo>
                <a:lnTo>
                  <a:pt x="107" y="40"/>
                </a:lnTo>
                <a:lnTo>
                  <a:pt x="107" y="14"/>
                </a:lnTo>
                <a:lnTo>
                  <a:pt x="107" y="0"/>
                </a:lnTo>
                <a:lnTo>
                  <a:pt x="94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80" y="27"/>
                </a:lnTo>
                <a:lnTo>
                  <a:pt x="80" y="80"/>
                </a:lnTo>
                <a:lnTo>
                  <a:pt x="27" y="80"/>
                </a:lnTo>
                <a:lnTo>
                  <a:pt x="27" y="27"/>
                </a:lnTo>
                <a:close/>
                <a:moveTo>
                  <a:pt x="240" y="27"/>
                </a:moveTo>
                <a:lnTo>
                  <a:pt x="294" y="27"/>
                </a:lnTo>
                <a:lnTo>
                  <a:pt x="294" y="80"/>
                </a:lnTo>
                <a:lnTo>
                  <a:pt x="240" y="80"/>
                </a:lnTo>
                <a:lnTo>
                  <a:pt x="240" y="27"/>
                </a:lnTo>
                <a:close/>
                <a:moveTo>
                  <a:pt x="107" y="67"/>
                </a:moveTo>
                <a:lnTo>
                  <a:pt x="214" y="67"/>
                </a:lnTo>
                <a:lnTo>
                  <a:pt x="214" y="94"/>
                </a:lnTo>
                <a:lnTo>
                  <a:pt x="214" y="107"/>
                </a:lnTo>
                <a:lnTo>
                  <a:pt x="227" y="107"/>
                </a:lnTo>
                <a:lnTo>
                  <a:pt x="254" y="107"/>
                </a:lnTo>
                <a:lnTo>
                  <a:pt x="254" y="214"/>
                </a:lnTo>
                <a:lnTo>
                  <a:pt x="227" y="214"/>
                </a:lnTo>
                <a:lnTo>
                  <a:pt x="214" y="214"/>
                </a:lnTo>
                <a:lnTo>
                  <a:pt x="214" y="227"/>
                </a:lnTo>
                <a:lnTo>
                  <a:pt x="214" y="254"/>
                </a:lnTo>
                <a:lnTo>
                  <a:pt x="107" y="254"/>
                </a:lnTo>
                <a:lnTo>
                  <a:pt x="107" y="214"/>
                </a:lnTo>
                <a:lnTo>
                  <a:pt x="67" y="214"/>
                </a:lnTo>
                <a:lnTo>
                  <a:pt x="67" y="107"/>
                </a:lnTo>
                <a:lnTo>
                  <a:pt x="94" y="107"/>
                </a:lnTo>
                <a:lnTo>
                  <a:pt x="107" y="107"/>
                </a:lnTo>
                <a:lnTo>
                  <a:pt x="107" y="94"/>
                </a:lnTo>
                <a:lnTo>
                  <a:pt x="107" y="67"/>
                </a:lnTo>
                <a:close/>
                <a:moveTo>
                  <a:pt x="240" y="240"/>
                </a:moveTo>
                <a:lnTo>
                  <a:pt x="294" y="240"/>
                </a:lnTo>
                <a:lnTo>
                  <a:pt x="294" y="294"/>
                </a:lnTo>
                <a:lnTo>
                  <a:pt x="240" y="294"/>
                </a:lnTo>
                <a:lnTo>
                  <a:pt x="240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C21C6E8F-1DB7-4A3D-1EF6-D90265BA2C8A}"/>
              </a:ext>
            </a:extLst>
          </p:cNvPr>
          <p:cNvSpPr>
            <a:spLocks noEditPoints="1"/>
          </p:cNvSpPr>
          <p:nvPr/>
        </p:nvSpPr>
        <p:spPr bwMode="auto">
          <a:xfrm>
            <a:off x="4948130" y="744187"/>
            <a:ext cx="384175" cy="398463"/>
          </a:xfrm>
          <a:custGeom>
            <a:avLst/>
            <a:gdLst>
              <a:gd name="T0" fmla="*/ 14 w 334"/>
              <a:gd name="T1" fmla="*/ 147 h 347"/>
              <a:gd name="T2" fmla="*/ 0 w 334"/>
              <a:gd name="T3" fmla="*/ 200 h 347"/>
              <a:gd name="T4" fmla="*/ 160 w 334"/>
              <a:gd name="T5" fmla="*/ 347 h 347"/>
              <a:gd name="T6" fmla="*/ 267 w 334"/>
              <a:gd name="T7" fmla="*/ 293 h 347"/>
              <a:gd name="T8" fmla="*/ 326 w 334"/>
              <a:gd name="T9" fmla="*/ 246 h 347"/>
              <a:gd name="T10" fmla="*/ 334 w 334"/>
              <a:gd name="T11" fmla="*/ 160 h 347"/>
              <a:gd name="T12" fmla="*/ 307 w 334"/>
              <a:gd name="T13" fmla="*/ 133 h 347"/>
              <a:gd name="T14" fmla="*/ 160 w 334"/>
              <a:gd name="T15" fmla="*/ 0 h 347"/>
              <a:gd name="T16" fmla="*/ 278 w 334"/>
              <a:gd name="T17" fmla="*/ 124 h 347"/>
              <a:gd name="T18" fmla="*/ 244 w 334"/>
              <a:gd name="T19" fmla="*/ 117 h 347"/>
              <a:gd name="T20" fmla="*/ 214 w 334"/>
              <a:gd name="T21" fmla="*/ 67 h 347"/>
              <a:gd name="T22" fmla="*/ 168 w 334"/>
              <a:gd name="T23" fmla="*/ 110 h 347"/>
              <a:gd name="T24" fmla="*/ 63 w 334"/>
              <a:gd name="T25" fmla="*/ 123 h 347"/>
              <a:gd name="T26" fmla="*/ 160 w 334"/>
              <a:gd name="T27" fmla="*/ 27 h 347"/>
              <a:gd name="T28" fmla="*/ 202 w 334"/>
              <a:gd name="T29" fmla="*/ 122 h 347"/>
              <a:gd name="T30" fmla="*/ 265 w 334"/>
              <a:gd name="T31" fmla="*/ 148 h 347"/>
              <a:gd name="T32" fmla="*/ 267 w 334"/>
              <a:gd name="T33" fmla="*/ 240 h 347"/>
              <a:gd name="T34" fmla="*/ 280 w 334"/>
              <a:gd name="T35" fmla="*/ 253 h 347"/>
              <a:gd name="T36" fmla="*/ 267 w 334"/>
              <a:gd name="T37" fmla="*/ 267 h 347"/>
              <a:gd name="T38" fmla="*/ 167 w 334"/>
              <a:gd name="T39" fmla="*/ 253 h 347"/>
              <a:gd name="T40" fmla="*/ 167 w 334"/>
              <a:gd name="T41" fmla="*/ 293 h 347"/>
              <a:gd name="T42" fmla="*/ 160 w 334"/>
              <a:gd name="T43" fmla="*/ 320 h 347"/>
              <a:gd name="T44" fmla="*/ 55 w 334"/>
              <a:gd name="T45" fmla="*/ 228 h 347"/>
              <a:gd name="T46" fmla="*/ 27 w 334"/>
              <a:gd name="T47" fmla="*/ 200 h 347"/>
              <a:gd name="T48" fmla="*/ 54 w 334"/>
              <a:gd name="T49" fmla="*/ 173 h 347"/>
              <a:gd name="T50" fmla="*/ 57 w 334"/>
              <a:gd name="T51" fmla="*/ 153 h 347"/>
              <a:gd name="T52" fmla="*/ 121 w 334"/>
              <a:gd name="T53" fmla="*/ 147 h 347"/>
              <a:gd name="T54" fmla="*/ 200 w 334"/>
              <a:gd name="T55" fmla="*/ 117 h 347"/>
              <a:gd name="T56" fmla="*/ 307 w 334"/>
              <a:gd name="T57" fmla="*/ 160 h 347"/>
              <a:gd name="T58" fmla="*/ 294 w 334"/>
              <a:gd name="T59" fmla="*/ 227 h 347"/>
              <a:gd name="T60" fmla="*/ 114 w 334"/>
              <a:gd name="T61" fmla="*/ 173 h 347"/>
              <a:gd name="T62" fmla="*/ 114 w 334"/>
              <a:gd name="T63" fmla="*/ 213 h 347"/>
              <a:gd name="T64" fmla="*/ 114 w 334"/>
              <a:gd name="T65" fmla="*/ 173 h 347"/>
              <a:gd name="T66" fmla="*/ 187 w 334"/>
              <a:gd name="T67" fmla="*/ 193 h 347"/>
              <a:gd name="T68" fmla="*/ 227 w 334"/>
              <a:gd name="T69" fmla="*/ 19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34" h="347">
                <a:moveTo>
                  <a:pt x="160" y="0"/>
                </a:moveTo>
                <a:cubicBezTo>
                  <a:pt x="80" y="0"/>
                  <a:pt x="14" y="66"/>
                  <a:pt x="14" y="147"/>
                </a:cubicBezTo>
                <a:lnTo>
                  <a:pt x="14" y="167"/>
                </a:lnTo>
                <a:cubicBezTo>
                  <a:pt x="6" y="176"/>
                  <a:pt x="0" y="187"/>
                  <a:pt x="0" y="200"/>
                </a:cubicBezTo>
                <a:cubicBezTo>
                  <a:pt x="0" y="221"/>
                  <a:pt x="14" y="237"/>
                  <a:pt x="32" y="246"/>
                </a:cubicBezTo>
                <a:cubicBezTo>
                  <a:pt x="47" y="303"/>
                  <a:pt x="98" y="347"/>
                  <a:pt x="160" y="347"/>
                </a:cubicBezTo>
                <a:cubicBezTo>
                  <a:pt x="204" y="347"/>
                  <a:pt x="243" y="326"/>
                  <a:pt x="267" y="293"/>
                </a:cubicBezTo>
                <a:lnTo>
                  <a:pt x="267" y="293"/>
                </a:lnTo>
                <a:cubicBezTo>
                  <a:pt x="293" y="293"/>
                  <a:pt x="314" y="275"/>
                  <a:pt x="319" y="251"/>
                </a:cubicBezTo>
                <a:cubicBezTo>
                  <a:pt x="322" y="250"/>
                  <a:pt x="324" y="248"/>
                  <a:pt x="326" y="246"/>
                </a:cubicBezTo>
                <a:cubicBezTo>
                  <a:pt x="331" y="241"/>
                  <a:pt x="334" y="234"/>
                  <a:pt x="334" y="227"/>
                </a:cubicBezTo>
                <a:lnTo>
                  <a:pt x="334" y="160"/>
                </a:lnTo>
                <a:cubicBezTo>
                  <a:pt x="334" y="153"/>
                  <a:pt x="331" y="146"/>
                  <a:pt x="326" y="141"/>
                </a:cubicBezTo>
                <a:cubicBezTo>
                  <a:pt x="321" y="136"/>
                  <a:pt x="314" y="133"/>
                  <a:pt x="307" y="133"/>
                </a:cubicBezTo>
                <a:lnTo>
                  <a:pt x="306" y="133"/>
                </a:lnTo>
                <a:cubicBezTo>
                  <a:pt x="299" y="59"/>
                  <a:pt x="236" y="0"/>
                  <a:pt x="160" y="0"/>
                </a:cubicBezTo>
                <a:close/>
                <a:moveTo>
                  <a:pt x="160" y="27"/>
                </a:moveTo>
                <a:cubicBezTo>
                  <a:pt x="219" y="27"/>
                  <a:pt x="267" y="69"/>
                  <a:pt x="278" y="124"/>
                </a:cubicBezTo>
                <a:cubicBezTo>
                  <a:pt x="275" y="123"/>
                  <a:pt x="273" y="122"/>
                  <a:pt x="271" y="122"/>
                </a:cubicBezTo>
                <a:cubicBezTo>
                  <a:pt x="261" y="119"/>
                  <a:pt x="252" y="119"/>
                  <a:pt x="244" y="117"/>
                </a:cubicBezTo>
                <a:cubicBezTo>
                  <a:pt x="235" y="115"/>
                  <a:pt x="228" y="112"/>
                  <a:pt x="223" y="105"/>
                </a:cubicBezTo>
                <a:cubicBezTo>
                  <a:pt x="218" y="98"/>
                  <a:pt x="214" y="87"/>
                  <a:pt x="214" y="67"/>
                </a:cubicBezTo>
                <a:lnTo>
                  <a:pt x="187" y="67"/>
                </a:lnTo>
                <a:cubicBezTo>
                  <a:pt x="187" y="93"/>
                  <a:pt x="179" y="104"/>
                  <a:pt x="168" y="110"/>
                </a:cubicBezTo>
                <a:cubicBezTo>
                  <a:pt x="157" y="117"/>
                  <a:pt x="139" y="120"/>
                  <a:pt x="120" y="120"/>
                </a:cubicBezTo>
                <a:cubicBezTo>
                  <a:pt x="101" y="120"/>
                  <a:pt x="81" y="119"/>
                  <a:pt x="63" y="123"/>
                </a:cubicBezTo>
                <a:cubicBezTo>
                  <a:pt x="55" y="124"/>
                  <a:pt x="48" y="126"/>
                  <a:pt x="41" y="131"/>
                </a:cubicBezTo>
                <a:cubicBezTo>
                  <a:pt x="49" y="72"/>
                  <a:pt x="100" y="27"/>
                  <a:pt x="160" y="27"/>
                </a:cubicBezTo>
                <a:close/>
                <a:moveTo>
                  <a:pt x="200" y="117"/>
                </a:moveTo>
                <a:cubicBezTo>
                  <a:pt x="200" y="119"/>
                  <a:pt x="201" y="120"/>
                  <a:pt x="202" y="122"/>
                </a:cubicBezTo>
                <a:cubicBezTo>
                  <a:pt x="212" y="134"/>
                  <a:pt x="225" y="140"/>
                  <a:pt x="237" y="143"/>
                </a:cubicBezTo>
                <a:cubicBezTo>
                  <a:pt x="249" y="145"/>
                  <a:pt x="259" y="146"/>
                  <a:pt x="265" y="148"/>
                </a:cubicBezTo>
                <a:cubicBezTo>
                  <a:pt x="267" y="148"/>
                  <a:pt x="267" y="148"/>
                  <a:pt x="267" y="148"/>
                </a:cubicBezTo>
                <a:lnTo>
                  <a:pt x="267" y="240"/>
                </a:lnTo>
                <a:lnTo>
                  <a:pt x="267" y="253"/>
                </a:lnTo>
                <a:lnTo>
                  <a:pt x="280" y="253"/>
                </a:lnTo>
                <a:lnTo>
                  <a:pt x="290" y="253"/>
                </a:lnTo>
                <a:cubicBezTo>
                  <a:pt x="286" y="262"/>
                  <a:pt x="278" y="267"/>
                  <a:pt x="267" y="267"/>
                </a:cubicBezTo>
                <a:lnTo>
                  <a:pt x="186" y="267"/>
                </a:lnTo>
                <a:cubicBezTo>
                  <a:pt x="183" y="259"/>
                  <a:pt x="176" y="253"/>
                  <a:pt x="167" y="253"/>
                </a:cubicBezTo>
                <a:cubicBezTo>
                  <a:pt x="156" y="253"/>
                  <a:pt x="147" y="262"/>
                  <a:pt x="147" y="273"/>
                </a:cubicBezTo>
                <a:cubicBezTo>
                  <a:pt x="147" y="284"/>
                  <a:pt x="156" y="293"/>
                  <a:pt x="167" y="293"/>
                </a:cubicBezTo>
                <a:lnTo>
                  <a:pt x="231" y="293"/>
                </a:lnTo>
                <a:cubicBezTo>
                  <a:pt x="213" y="310"/>
                  <a:pt x="188" y="320"/>
                  <a:pt x="160" y="320"/>
                </a:cubicBezTo>
                <a:cubicBezTo>
                  <a:pt x="109" y="320"/>
                  <a:pt x="67" y="283"/>
                  <a:pt x="56" y="236"/>
                </a:cubicBezTo>
                <a:lnTo>
                  <a:pt x="55" y="228"/>
                </a:lnTo>
                <a:lnTo>
                  <a:pt x="47" y="226"/>
                </a:lnTo>
                <a:cubicBezTo>
                  <a:pt x="35" y="222"/>
                  <a:pt x="27" y="213"/>
                  <a:pt x="27" y="200"/>
                </a:cubicBezTo>
                <a:cubicBezTo>
                  <a:pt x="27" y="189"/>
                  <a:pt x="36" y="178"/>
                  <a:pt x="44" y="175"/>
                </a:cubicBezTo>
                <a:lnTo>
                  <a:pt x="54" y="173"/>
                </a:lnTo>
                <a:lnTo>
                  <a:pt x="54" y="163"/>
                </a:lnTo>
                <a:cubicBezTo>
                  <a:pt x="54" y="157"/>
                  <a:pt x="55" y="155"/>
                  <a:pt x="57" y="153"/>
                </a:cubicBezTo>
                <a:cubicBezTo>
                  <a:pt x="58" y="152"/>
                  <a:pt x="62" y="150"/>
                  <a:pt x="68" y="149"/>
                </a:cubicBezTo>
                <a:cubicBezTo>
                  <a:pt x="80" y="146"/>
                  <a:pt x="100" y="147"/>
                  <a:pt x="121" y="147"/>
                </a:cubicBezTo>
                <a:cubicBezTo>
                  <a:pt x="141" y="146"/>
                  <a:pt x="164" y="144"/>
                  <a:pt x="182" y="133"/>
                </a:cubicBezTo>
                <a:cubicBezTo>
                  <a:pt x="189" y="129"/>
                  <a:pt x="195" y="124"/>
                  <a:pt x="200" y="117"/>
                </a:cubicBezTo>
                <a:close/>
                <a:moveTo>
                  <a:pt x="294" y="160"/>
                </a:moveTo>
                <a:lnTo>
                  <a:pt x="307" y="160"/>
                </a:lnTo>
                <a:lnTo>
                  <a:pt x="307" y="227"/>
                </a:lnTo>
                <a:lnTo>
                  <a:pt x="294" y="227"/>
                </a:lnTo>
                <a:lnTo>
                  <a:pt x="294" y="160"/>
                </a:lnTo>
                <a:close/>
                <a:moveTo>
                  <a:pt x="114" y="173"/>
                </a:moveTo>
                <a:cubicBezTo>
                  <a:pt x="103" y="173"/>
                  <a:pt x="94" y="182"/>
                  <a:pt x="94" y="193"/>
                </a:cubicBezTo>
                <a:cubicBezTo>
                  <a:pt x="94" y="204"/>
                  <a:pt x="103" y="213"/>
                  <a:pt x="114" y="213"/>
                </a:cubicBezTo>
                <a:cubicBezTo>
                  <a:pt x="125" y="213"/>
                  <a:pt x="134" y="204"/>
                  <a:pt x="134" y="193"/>
                </a:cubicBezTo>
                <a:cubicBezTo>
                  <a:pt x="134" y="182"/>
                  <a:pt x="125" y="173"/>
                  <a:pt x="114" y="173"/>
                </a:cubicBezTo>
                <a:close/>
                <a:moveTo>
                  <a:pt x="207" y="173"/>
                </a:moveTo>
                <a:cubicBezTo>
                  <a:pt x="196" y="173"/>
                  <a:pt x="187" y="182"/>
                  <a:pt x="187" y="193"/>
                </a:cubicBezTo>
                <a:cubicBezTo>
                  <a:pt x="187" y="204"/>
                  <a:pt x="196" y="213"/>
                  <a:pt x="207" y="213"/>
                </a:cubicBezTo>
                <a:cubicBezTo>
                  <a:pt x="218" y="213"/>
                  <a:pt x="227" y="204"/>
                  <a:pt x="227" y="193"/>
                </a:cubicBezTo>
                <a:cubicBezTo>
                  <a:pt x="227" y="182"/>
                  <a:pt x="218" y="173"/>
                  <a:pt x="207" y="17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A71457D-BBC6-0873-AFD1-33BFA90F46BA}"/>
              </a:ext>
            </a:extLst>
          </p:cNvPr>
          <p:cNvSpPr>
            <a:spLocks noEditPoints="1"/>
          </p:cNvSpPr>
          <p:nvPr/>
        </p:nvSpPr>
        <p:spPr bwMode="auto">
          <a:xfrm>
            <a:off x="5870470" y="744187"/>
            <a:ext cx="396875" cy="398463"/>
          </a:xfrm>
          <a:custGeom>
            <a:avLst/>
            <a:gdLst>
              <a:gd name="T0" fmla="*/ 173 w 347"/>
              <a:gd name="T1" fmla="*/ 0 h 347"/>
              <a:gd name="T2" fmla="*/ 0 w 347"/>
              <a:gd name="T3" fmla="*/ 173 h 347"/>
              <a:gd name="T4" fmla="*/ 173 w 347"/>
              <a:gd name="T5" fmla="*/ 347 h 347"/>
              <a:gd name="T6" fmla="*/ 347 w 347"/>
              <a:gd name="T7" fmla="*/ 173 h 347"/>
              <a:gd name="T8" fmla="*/ 173 w 347"/>
              <a:gd name="T9" fmla="*/ 0 h 347"/>
              <a:gd name="T10" fmla="*/ 173 w 347"/>
              <a:gd name="T11" fmla="*/ 27 h 347"/>
              <a:gd name="T12" fmla="*/ 320 w 347"/>
              <a:gd name="T13" fmla="*/ 173 h 347"/>
              <a:gd name="T14" fmla="*/ 173 w 347"/>
              <a:gd name="T15" fmla="*/ 320 h 347"/>
              <a:gd name="T16" fmla="*/ 27 w 347"/>
              <a:gd name="T17" fmla="*/ 173 h 347"/>
              <a:gd name="T18" fmla="*/ 173 w 347"/>
              <a:gd name="T19" fmla="*/ 27 h 347"/>
              <a:gd name="T20" fmla="*/ 257 w 347"/>
              <a:gd name="T21" fmla="*/ 110 h 347"/>
              <a:gd name="T22" fmla="*/ 160 w 347"/>
              <a:gd name="T23" fmla="*/ 208 h 347"/>
              <a:gd name="T24" fmla="*/ 103 w 347"/>
              <a:gd name="T25" fmla="*/ 150 h 347"/>
              <a:gd name="T26" fmla="*/ 84 w 347"/>
              <a:gd name="T27" fmla="*/ 170 h 347"/>
              <a:gd name="T28" fmla="*/ 150 w 347"/>
              <a:gd name="T29" fmla="*/ 236 h 347"/>
              <a:gd name="T30" fmla="*/ 160 w 347"/>
              <a:gd name="T31" fmla="*/ 245 h 347"/>
              <a:gd name="T32" fmla="*/ 170 w 347"/>
              <a:gd name="T33" fmla="*/ 236 h 347"/>
              <a:gd name="T34" fmla="*/ 276 w 347"/>
              <a:gd name="T35" fmla="*/ 130 h 347"/>
              <a:gd name="T36" fmla="*/ 257 w 347"/>
              <a:gd name="T37" fmla="*/ 11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47" h="347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7"/>
                  <a:pt x="173" y="347"/>
                </a:cubicBezTo>
                <a:cubicBezTo>
                  <a:pt x="269" y="347"/>
                  <a:pt x="347" y="269"/>
                  <a:pt x="347" y="173"/>
                </a:cubicBezTo>
                <a:cubicBezTo>
                  <a:pt x="347" y="78"/>
                  <a:pt x="269" y="0"/>
                  <a:pt x="173" y="0"/>
                </a:cubicBezTo>
                <a:close/>
                <a:moveTo>
                  <a:pt x="173" y="27"/>
                </a:moveTo>
                <a:cubicBezTo>
                  <a:pt x="254" y="27"/>
                  <a:pt x="320" y="92"/>
                  <a:pt x="320" y="173"/>
                </a:cubicBezTo>
                <a:cubicBezTo>
                  <a:pt x="320" y="254"/>
                  <a:pt x="254" y="320"/>
                  <a:pt x="173" y="320"/>
                </a:cubicBezTo>
                <a:cubicBezTo>
                  <a:pt x="92" y="320"/>
                  <a:pt x="27" y="254"/>
                  <a:pt x="27" y="173"/>
                </a:cubicBezTo>
                <a:cubicBezTo>
                  <a:pt x="27" y="92"/>
                  <a:pt x="92" y="27"/>
                  <a:pt x="173" y="27"/>
                </a:cubicBezTo>
                <a:close/>
                <a:moveTo>
                  <a:pt x="257" y="110"/>
                </a:moveTo>
                <a:lnTo>
                  <a:pt x="160" y="208"/>
                </a:lnTo>
                <a:lnTo>
                  <a:pt x="103" y="150"/>
                </a:lnTo>
                <a:lnTo>
                  <a:pt x="84" y="170"/>
                </a:lnTo>
                <a:lnTo>
                  <a:pt x="150" y="236"/>
                </a:lnTo>
                <a:lnTo>
                  <a:pt x="160" y="245"/>
                </a:lnTo>
                <a:lnTo>
                  <a:pt x="170" y="236"/>
                </a:lnTo>
                <a:lnTo>
                  <a:pt x="276" y="130"/>
                </a:lnTo>
                <a:lnTo>
                  <a:pt x="257" y="11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C19EB6A-4425-65D4-C951-1E413DC803BB}"/>
              </a:ext>
            </a:extLst>
          </p:cNvPr>
          <p:cNvSpPr>
            <a:spLocks noEditPoints="1"/>
          </p:cNvSpPr>
          <p:nvPr/>
        </p:nvSpPr>
        <p:spPr bwMode="auto">
          <a:xfrm>
            <a:off x="6915839" y="790224"/>
            <a:ext cx="427037" cy="306388"/>
          </a:xfrm>
          <a:custGeom>
            <a:avLst/>
            <a:gdLst>
              <a:gd name="T0" fmla="*/ 40 w 373"/>
              <a:gd name="T1" fmla="*/ 0 h 267"/>
              <a:gd name="T2" fmla="*/ 40 w 373"/>
              <a:gd name="T3" fmla="*/ 13 h 267"/>
              <a:gd name="T4" fmla="*/ 40 w 373"/>
              <a:gd name="T5" fmla="*/ 181 h 267"/>
              <a:gd name="T6" fmla="*/ 9 w 373"/>
              <a:gd name="T7" fmla="*/ 212 h 267"/>
              <a:gd name="T8" fmla="*/ 0 w 373"/>
              <a:gd name="T9" fmla="*/ 235 h 267"/>
              <a:gd name="T10" fmla="*/ 32 w 373"/>
              <a:gd name="T11" fmla="*/ 267 h 267"/>
              <a:gd name="T12" fmla="*/ 341 w 373"/>
              <a:gd name="T13" fmla="*/ 267 h 267"/>
              <a:gd name="T14" fmla="*/ 373 w 373"/>
              <a:gd name="T15" fmla="*/ 235 h 267"/>
              <a:gd name="T16" fmla="*/ 363 w 373"/>
              <a:gd name="T17" fmla="*/ 212 h 267"/>
              <a:gd name="T18" fmla="*/ 333 w 373"/>
              <a:gd name="T19" fmla="*/ 181 h 267"/>
              <a:gd name="T20" fmla="*/ 333 w 373"/>
              <a:gd name="T21" fmla="*/ 13 h 267"/>
              <a:gd name="T22" fmla="*/ 333 w 373"/>
              <a:gd name="T23" fmla="*/ 0 h 267"/>
              <a:gd name="T24" fmla="*/ 320 w 373"/>
              <a:gd name="T25" fmla="*/ 0 h 267"/>
              <a:gd name="T26" fmla="*/ 53 w 373"/>
              <a:gd name="T27" fmla="*/ 0 h 267"/>
              <a:gd name="T28" fmla="*/ 40 w 373"/>
              <a:gd name="T29" fmla="*/ 0 h 267"/>
              <a:gd name="T30" fmla="*/ 66 w 373"/>
              <a:gd name="T31" fmla="*/ 27 h 267"/>
              <a:gd name="T32" fmla="*/ 306 w 373"/>
              <a:gd name="T33" fmla="*/ 27 h 267"/>
              <a:gd name="T34" fmla="*/ 306 w 373"/>
              <a:gd name="T35" fmla="*/ 173 h 267"/>
              <a:gd name="T36" fmla="*/ 66 w 373"/>
              <a:gd name="T37" fmla="*/ 173 h 267"/>
              <a:gd name="T38" fmla="*/ 66 w 373"/>
              <a:gd name="T39" fmla="*/ 27 h 267"/>
              <a:gd name="T40" fmla="*/ 59 w 373"/>
              <a:gd name="T41" fmla="*/ 200 h 267"/>
              <a:gd name="T42" fmla="*/ 314 w 373"/>
              <a:gd name="T43" fmla="*/ 200 h 267"/>
              <a:gd name="T44" fmla="*/ 345 w 373"/>
              <a:gd name="T45" fmla="*/ 230 h 267"/>
              <a:gd name="T46" fmla="*/ 346 w 373"/>
              <a:gd name="T47" fmla="*/ 235 h 267"/>
              <a:gd name="T48" fmla="*/ 341 w 373"/>
              <a:gd name="T49" fmla="*/ 240 h 267"/>
              <a:gd name="T50" fmla="*/ 32 w 373"/>
              <a:gd name="T51" fmla="*/ 240 h 267"/>
              <a:gd name="T52" fmla="*/ 26 w 373"/>
              <a:gd name="T53" fmla="*/ 235 h 267"/>
              <a:gd name="T54" fmla="*/ 28 w 373"/>
              <a:gd name="T55" fmla="*/ 230 h 267"/>
              <a:gd name="T56" fmla="*/ 59 w 373"/>
              <a:gd name="T57" fmla="*/ 20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73" h="267">
                <a:moveTo>
                  <a:pt x="40" y="0"/>
                </a:moveTo>
                <a:lnTo>
                  <a:pt x="40" y="13"/>
                </a:lnTo>
                <a:lnTo>
                  <a:pt x="40" y="181"/>
                </a:lnTo>
                <a:lnTo>
                  <a:pt x="9" y="212"/>
                </a:lnTo>
                <a:cubicBezTo>
                  <a:pt x="3" y="218"/>
                  <a:pt x="0" y="226"/>
                  <a:pt x="0" y="235"/>
                </a:cubicBezTo>
                <a:cubicBezTo>
                  <a:pt x="0" y="252"/>
                  <a:pt x="14" y="267"/>
                  <a:pt x="32" y="267"/>
                </a:cubicBezTo>
                <a:lnTo>
                  <a:pt x="341" y="267"/>
                </a:lnTo>
                <a:cubicBezTo>
                  <a:pt x="359" y="267"/>
                  <a:pt x="373" y="252"/>
                  <a:pt x="373" y="235"/>
                </a:cubicBezTo>
                <a:cubicBezTo>
                  <a:pt x="373" y="226"/>
                  <a:pt x="369" y="218"/>
                  <a:pt x="363" y="212"/>
                </a:cubicBezTo>
                <a:lnTo>
                  <a:pt x="333" y="181"/>
                </a:lnTo>
                <a:lnTo>
                  <a:pt x="333" y="13"/>
                </a:lnTo>
                <a:lnTo>
                  <a:pt x="333" y="0"/>
                </a:lnTo>
                <a:lnTo>
                  <a:pt x="320" y="0"/>
                </a:lnTo>
                <a:lnTo>
                  <a:pt x="53" y="0"/>
                </a:lnTo>
                <a:lnTo>
                  <a:pt x="40" y="0"/>
                </a:lnTo>
                <a:close/>
                <a:moveTo>
                  <a:pt x="66" y="27"/>
                </a:moveTo>
                <a:lnTo>
                  <a:pt x="306" y="27"/>
                </a:lnTo>
                <a:lnTo>
                  <a:pt x="306" y="173"/>
                </a:lnTo>
                <a:lnTo>
                  <a:pt x="66" y="173"/>
                </a:lnTo>
                <a:lnTo>
                  <a:pt x="66" y="27"/>
                </a:lnTo>
                <a:close/>
                <a:moveTo>
                  <a:pt x="59" y="200"/>
                </a:moveTo>
                <a:lnTo>
                  <a:pt x="314" y="200"/>
                </a:lnTo>
                <a:lnTo>
                  <a:pt x="345" y="230"/>
                </a:lnTo>
                <a:cubicBezTo>
                  <a:pt x="346" y="231"/>
                  <a:pt x="346" y="233"/>
                  <a:pt x="346" y="235"/>
                </a:cubicBezTo>
                <a:cubicBezTo>
                  <a:pt x="346" y="238"/>
                  <a:pt x="344" y="240"/>
                  <a:pt x="341" y="240"/>
                </a:cubicBezTo>
                <a:lnTo>
                  <a:pt x="32" y="240"/>
                </a:lnTo>
                <a:cubicBezTo>
                  <a:pt x="29" y="240"/>
                  <a:pt x="26" y="238"/>
                  <a:pt x="26" y="235"/>
                </a:cubicBezTo>
                <a:cubicBezTo>
                  <a:pt x="26" y="233"/>
                  <a:pt x="27" y="231"/>
                  <a:pt x="28" y="230"/>
                </a:cubicBezTo>
                <a:lnTo>
                  <a:pt x="59" y="2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9B526B2-6FB6-91D0-A8B6-2B86C1552B04}"/>
              </a:ext>
            </a:extLst>
          </p:cNvPr>
          <p:cNvSpPr>
            <a:spLocks noEditPoints="1"/>
          </p:cNvSpPr>
          <p:nvPr/>
        </p:nvSpPr>
        <p:spPr bwMode="auto">
          <a:xfrm>
            <a:off x="7894534" y="769587"/>
            <a:ext cx="401638" cy="347663"/>
          </a:xfrm>
          <a:custGeom>
            <a:avLst/>
            <a:gdLst>
              <a:gd name="T0" fmla="*/ 287 w 350"/>
              <a:gd name="T1" fmla="*/ 0 h 303"/>
              <a:gd name="T2" fmla="*/ 268 w 350"/>
              <a:gd name="T3" fmla="*/ 19 h 303"/>
              <a:gd name="T4" fmla="*/ 298 w 350"/>
              <a:gd name="T5" fmla="*/ 50 h 303"/>
              <a:gd name="T6" fmla="*/ 0 w 350"/>
              <a:gd name="T7" fmla="*/ 50 h 303"/>
              <a:gd name="T8" fmla="*/ 0 w 350"/>
              <a:gd name="T9" fmla="*/ 76 h 303"/>
              <a:gd name="T10" fmla="*/ 298 w 350"/>
              <a:gd name="T11" fmla="*/ 76 h 303"/>
              <a:gd name="T12" fmla="*/ 268 w 350"/>
              <a:gd name="T13" fmla="*/ 107 h 303"/>
              <a:gd name="T14" fmla="*/ 287 w 350"/>
              <a:gd name="T15" fmla="*/ 126 h 303"/>
              <a:gd name="T16" fmla="*/ 340 w 350"/>
              <a:gd name="T17" fmla="*/ 73 h 303"/>
              <a:gd name="T18" fmla="*/ 350 w 350"/>
              <a:gd name="T19" fmla="*/ 63 h 303"/>
              <a:gd name="T20" fmla="*/ 340 w 350"/>
              <a:gd name="T21" fmla="*/ 53 h 303"/>
              <a:gd name="T22" fmla="*/ 287 w 350"/>
              <a:gd name="T23" fmla="*/ 0 h 303"/>
              <a:gd name="T24" fmla="*/ 0 w 350"/>
              <a:gd name="T25" fmla="*/ 156 h 303"/>
              <a:gd name="T26" fmla="*/ 0 w 350"/>
              <a:gd name="T27" fmla="*/ 303 h 303"/>
              <a:gd name="T28" fmla="*/ 27 w 350"/>
              <a:gd name="T29" fmla="*/ 303 h 303"/>
              <a:gd name="T30" fmla="*/ 27 w 350"/>
              <a:gd name="T31" fmla="*/ 156 h 303"/>
              <a:gd name="T32" fmla="*/ 0 w 350"/>
              <a:gd name="T33" fmla="*/ 156 h 303"/>
              <a:gd name="T34" fmla="*/ 53 w 350"/>
              <a:gd name="T35" fmla="*/ 156 h 303"/>
              <a:gd name="T36" fmla="*/ 53 w 350"/>
              <a:gd name="T37" fmla="*/ 303 h 303"/>
              <a:gd name="T38" fmla="*/ 80 w 350"/>
              <a:gd name="T39" fmla="*/ 303 h 303"/>
              <a:gd name="T40" fmla="*/ 80 w 350"/>
              <a:gd name="T41" fmla="*/ 156 h 303"/>
              <a:gd name="T42" fmla="*/ 53 w 350"/>
              <a:gd name="T43" fmla="*/ 156 h 303"/>
              <a:gd name="T44" fmla="*/ 107 w 350"/>
              <a:gd name="T45" fmla="*/ 156 h 303"/>
              <a:gd name="T46" fmla="*/ 107 w 350"/>
              <a:gd name="T47" fmla="*/ 303 h 303"/>
              <a:gd name="T48" fmla="*/ 133 w 350"/>
              <a:gd name="T49" fmla="*/ 303 h 303"/>
              <a:gd name="T50" fmla="*/ 133 w 350"/>
              <a:gd name="T51" fmla="*/ 156 h 303"/>
              <a:gd name="T52" fmla="*/ 107 w 350"/>
              <a:gd name="T53" fmla="*/ 156 h 303"/>
              <a:gd name="T54" fmla="*/ 160 w 350"/>
              <a:gd name="T55" fmla="*/ 156 h 303"/>
              <a:gd name="T56" fmla="*/ 160 w 350"/>
              <a:gd name="T57" fmla="*/ 303 h 303"/>
              <a:gd name="T58" fmla="*/ 187 w 350"/>
              <a:gd name="T59" fmla="*/ 303 h 303"/>
              <a:gd name="T60" fmla="*/ 187 w 350"/>
              <a:gd name="T61" fmla="*/ 156 h 303"/>
              <a:gd name="T62" fmla="*/ 160 w 350"/>
              <a:gd name="T63" fmla="*/ 156 h 303"/>
              <a:gd name="T64" fmla="*/ 213 w 350"/>
              <a:gd name="T65" fmla="*/ 156 h 303"/>
              <a:gd name="T66" fmla="*/ 213 w 350"/>
              <a:gd name="T67" fmla="*/ 303 h 303"/>
              <a:gd name="T68" fmla="*/ 240 w 350"/>
              <a:gd name="T69" fmla="*/ 303 h 303"/>
              <a:gd name="T70" fmla="*/ 240 w 350"/>
              <a:gd name="T71" fmla="*/ 156 h 303"/>
              <a:gd name="T72" fmla="*/ 213 w 350"/>
              <a:gd name="T73" fmla="*/ 156 h 303"/>
              <a:gd name="T74" fmla="*/ 267 w 350"/>
              <a:gd name="T75" fmla="*/ 156 h 303"/>
              <a:gd name="T76" fmla="*/ 267 w 350"/>
              <a:gd name="T77" fmla="*/ 303 h 303"/>
              <a:gd name="T78" fmla="*/ 293 w 350"/>
              <a:gd name="T79" fmla="*/ 303 h 303"/>
              <a:gd name="T80" fmla="*/ 293 w 350"/>
              <a:gd name="T81" fmla="*/ 156 h 303"/>
              <a:gd name="T82" fmla="*/ 267 w 350"/>
              <a:gd name="T83" fmla="*/ 156 h 303"/>
              <a:gd name="T84" fmla="*/ 320 w 350"/>
              <a:gd name="T85" fmla="*/ 156 h 303"/>
              <a:gd name="T86" fmla="*/ 320 w 350"/>
              <a:gd name="T87" fmla="*/ 303 h 303"/>
              <a:gd name="T88" fmla="*/ 347 w 350"/>
              <a:gd name="T89" fmla="*/ 303 h 303"/>
              <a:gd name="T90" fmla="*/ 347 w 350"/>
              <a:gd name="T91" fmla="*/ 156 h 303"/>
              <a:gd name="T92" fmla="*/ 320 w 350"/>
              <a:gd name="T93" fmla="*/ 156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0" h="303">
                <a:moveTo>
                  <a:pt x="287" y="0"/>
                </a:moveTo>
                <a:lnTo>
                  <a:pt x="268" y="19"/>
                </a:lnTo>
                <a:lnTo>
                  <a:pt x="298" y="50"/>
                </a:lnTo>
                <a:lnTo>
                  <a:pt x="0" y="50"/>
                </a:lnTo>
                <a:lnTo>
                  <a:pt x="0" y="76"/>
                </a:lnTo>
                <a:lnTo>
                  <a:pt x="298" y="76"/>
                </a:lnTo>
                <a:lnTo>
                  <a:pt x="268" y="107"/>
                </a:lnTo>
                <a:lnTo>
                  <a:pt x="287" y="126"/>
                </a:lnTo>
                <a:lnTo>
                  <a:pt x="340" y="73"/>
                </a:lnTo>
                <a:lnTo>
                  <a:pt x="350" y="63"/>
                </a:lnTo>
                <a:lnTo>
                  <a:pt x="340" y="53"/>
                </a:lnTo>
                <a:lnTo>
                  <a:pt x="287" y="0"/>
                </a:lnTo>
                <a:close/>
                <a:moveTo>
                  <a:pt x="0" y="156"/>
                </a:moveTo>
                <a:lnTo>
                  <a:pt x="0" y="303"/>
                </a:lnTo>
                <a:lnTo>
                  <a:pt x="27" y="303"/>
                </a:lnTo>
                <a:lnTo>
                  <a:pt x="27" y="156"/>
                </a:lnTo>
                <a:lnTo>
                  <a:pt x="0" y="156"/>
                </a:lnTo>
                <a:close/>
                <a:moveTo>
                  <a:pt x="53" y="156"/>
                </a:moveTo>
                <a:lnTo>
                  <a:pt x="53" y="303"/>
                </a:lnTo>
                <a:lnTo>
                  <a:pt x="80" y="303"/>
                </a:lnTo>
                <a:lnTo>
                  <a:pt x="80" y="156"/>
                </a:lnTo>
                <a:lnTo>
                  <a:pt x="53" y="156"/>
                </a:lnTo>
                <a:close/>
                <a:moveTo>
                  <a:pt x="107" y="156"/>
                </a:moveTo>
                <a:lnTo>
                  <a:pt x="107" y="303"/>
                </a:lnTo>
                <a:lnTo>
                  <a:pt x="133" y="303"/>
                </a:lnTo>
                <a:lnTo>
                  <a:pt x="133" y="156"/>
                </a:lnTo>
                <a:lnTo>
                  <a:pt x="107" y="156"/>
                </a:lnTo>
                <a:close/>
                <a:moveTo>
                  <a:pt x="160" y="156"/>
                </a:moveTo>
                <a:lnTo>
                  <a:pt x="160" y="303"/>
                </a:lnTo>
                <a:lnTo>
                  <a:pt x="187" y="303"/>
                </a:lnTo>
                <a:lnTo>
                  <a:pt x="187" y="156"/>
                </a:lnTo>
                <a:lnTo>
                  <a:pt x="160" y="156"/>
                </a:lnTo>
                <a:close/>
                <a:moveTo>
                  <a:pt x="213" y="156"/>
                </a:moveTo>
                <a:lnTo>
                  <a:pt x="213" y="303"/>
                </a:lnTo>
                <a:lnTo>
                  <a:pt x="240" y="303"/>
                </a:lnTo>
                <a:lnTo>
                  <a:pt x="240" y="156"/>
                </a:lnTo>
                <a:lnTo>
                  <a:pt x="213" y="156"/>
                </a:lnTo>
                <a:close/>
                <a:moveTo>
                  <a:pt x="267" y="156"/>
                </a:moveTo>
                <a:lnTo>
                  <a:pt x="267" y="303"/>
                </a:lnTo>
                <a:lnTo>
                  <a:pt x="293" y="303"/>
                </a:lnTo>
                <a:lnTo>
                  <a:pt x="293" y="156"/>
                </a:lnTo>
                <a:lnTo>
                  <a:pt x="267" y="156"/>
                </a:lnTo>
                <a:close/>
                <a:moveTo>
                  <a:pt x="320" y="156"/>
                </a:moveTo>
                <a:lnTo>
                  <a:pt x="320" y="303"/>
                </a:lnTo>
                <a:lnTo>
                  <a:pt x="347" y="303"/>
                </a:lnTo>
                <a:lnTo>
                  <a:pt x="347" y="156"/>
                </a:lnTo>
                <a:lnTo>
                  <a:pt x="320" y="15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8096959-EE4D-A40E-2420-2397618E4808}"/>
              </a:ext>
            </a:extLst>
          </p:cNvPr>
          <p:cNvSpPr>
            <a:spLocks noEditPoints="1"/>
          </p:cNvSpPr>
          <p:nvPr/>
        </p:nvSpPr>
        <p:spPr bwMode="auto">
          <a:xfrm>
            <a:off x="8970065" y="759268"/>
            <a:ext cx="366713" cy="368300"/>
          </a:xfrm>
          <a:custGeom>
            <a:avLst/>
            <a:gdLst>
              <a:gd name="T0" fmla="*/ 160 w 320"/>
              <a:gd name="T1" fmla="*/ 0 h 320"/>
              <a:gd name="T2" fmla="*/ 28 w 320"/>
              <a:gd name="T3" fmla="*/ 130 h 320"/>
              <a:gd name="T4" fmla="*/ 0 w 320"/>
              <a:gd name="T5" fmla="*/ 174 h 320"/>
              <a:gd name="T6" fmla="*/ 32 w 320"/>
              <a:gd name="T7" fmla="*/ 220 h 320"/>
              <a:gd name="T8" fmla="*/ 160 w 320"/>
              <a:gd name="T9" fmla="*/ 320 h 320"/>
              <a:gd name="T10" fmla="*/ 289 w 320"/>
              <a:gd name="T11" fmla="*/ 220 h 320"/>
              <a:gd name="T12" fmla="*/ 320 w 320"/>
              <a:gd name="T13" fmla="*/ 174 h 320"/>
              <a:gd name="T14" fmla="*/ 293 w 320"/>
              <a:gd name="T15" fmla="*/ 130 h 320"/>
              <a:gd name="T16" fmla="*/ 160 w 320"/>
              <a:gd name="T17" fmla="*/ 0 h 320"/>
              <a:gd name="T18" fmla="*/ 160 w 320"/>
              <a:gd name="T19" fmla="*/ 27 h 320"/>
              <a:gd name="T20" fmla="*/ 267 w 320"/>
              <a:gd name="T21" fmla="*/ 134 h 320"/>
              <a:gd name="T22" fmla="*/ 267 w 320"/>
              <a:gd name="T23" fmla="*/ 136 h 320"/>
              <a:gd name="T24" fmla="*/ 267 w 320"/>
              <a:gd name="T25" fmla="*/ 146 h 320"/>
              <a:gd name="T26" fmla="*/ 276 w 320"/>
              <a:gd name="T27" fmla="*/ 149 h 320"/>
              <a:gd name="T28" fmla="*/ 294 w 320"/>
              <a:gd name="T29" fmla="*/ 174 h 320"/>
              <a:gd name="T30" fmla="*/ 274 w 320"/>
              <a:gd name="T31" fmla="*/ 200 h 320"/>
              <a:gd name="T32" fmla="*/ 266 w 320"/>
              <a:gd name="T33" fmla="*/ 202 h 320"/>
              <a:gd name="T34" fmla="*/ 265 w 320"/>
              <a:gd name="T35" fmla="*/ 210 h 320"/>
              <a:gd name="T36" fmla="*/ 160 w 320"/>
              <a:gd name="T37" fmla="*/ 294 h 320"/>
              <a:gd name="T38" fmla="*/ 56 w 320"/>
              <a:gd name="T39" fmla="*/ 210 h 320"/>
              <a:gd name="T40" fmla="*/ 55 w 320"/>
              <a:gd name="T41" fmla="*/ 202 h 320"/>
              <a:gd name="T42" fmla="*/ 47 w 320"/>
              <a:gd name="T43" fmla="*/ 200 h 320"/>
              <a:gd name="T44" fmla="*/ 27 w 320"/>
              <a:gd name="T45" fmla="*/ 174 h 320"/>
              <a:gd name="T46" fmla="*/ 45 w 320"/>
              <a:gd name="T47" fmla="*/ 149 h 320"/>
              <a:gd name="T48" fmla="*/ 54 w 320"/>
              <a:gd name="T49" fmla="*/ 146 h 320"/>
              <a:gd name="T50" fmla="*/ 54 w 320"/>
              <a:gd name="T51" fmla="*/ 136 h 320"/>
              <a:gd name="T52" fmla="*/ 54 w 320"/>
              <a:gd name="T53" fmla="*/ 134 h 320"/>
              <a:gd name="T54" fmla="*/ 160 w 320"/>
              <a:gd name="T55" fmla="*/ 27 h 320"/>
              <a:gd name="T56" fmla="*/ 94 w 320"/>
              <a:gd name="T57" fmla="*/ 154 h 320"/>
              <a:gd name="T58" fmla="*/ 74 w 320"/>
              <a:gd name="T59" fmla="*/ 174 h 320"/>
              <a:gd name="T60" fmla="*/ 94 w 320"/>
              <a:gd name="T61" fmla="*/ 194 h 320"/>
              <a:gd name="T62" fmla="*/ 114 w 320"/>
              <a:gd name="T63" fmla="*/ 174 h 320"/>
              <a:gd name="T64" fmla="*/ 94 w 320"/>
              <a:gd name="T65" fmla="*/ 154 h 320"/>
              <a:gd name="T66" fmla="*/ 160 w 320"/>
              <a:gd name="T67" fmla="*/ 154 h 320"/>
              <a:gd name="T68" fmla="*/ 140 w 320"/>
              <a:gd name="T69" fmla="*/ 174 h 320"/>
              <a:gd name="T70" fmla="*/ 160 w 320"/>
              <a:gd name="T71" fmla="*/ 194 h 320"/>
              <a:gd name="T72" fmla="*/ 180 w 320"/>
              <a:gd name="T73" fmla="*/ 174 h 320"/>
              <a:gd name="T74" fmla="*/ 160 w 320"/>
              <a:gd name="T75" fmla="*/ 154 h 320"/>
              <a:gd name="T76" fmla="*/ 227 w 320"/>
              <a:gd name="T77" fmla="*/ 154 h 320"/>
              <a:gd name="T78" fmla="*/ 207 w 320"/>
              <a:gd name="T79" fmla="*/ 174 h 320"/>
              <a:gd name="T80" fmla="*/ 227 w 320"/>
              <a:gd name="T81" fmla="*/ 194 h 320"/>
              <a:gd name="T82" fmla="*/ 247 w 320"/>
              <a:gd name="T83" fmla="*/ 174 h 320"/>
              <a:gd name="T84" fmla="*/ 227 w 320"/>
              <a:gd name="T85" fmla="*/ 15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88" y="0"/>
                  <a:pt x="30" y="58"/>
                  <a:pt x="28" y="130"/>
                </a:cubicBezTo>
                <a:cubicBezTo>
                  <a:pt x="12" y="139"/>
                  <a:pt x="0" y="155"/>
                  <a:pt x="0" y="174"/>
                </a:cubicBezTo>
                <a:cubicBezTo>
                  <a:pt x="0" y="195"/>
                  <a:pt x="14" y="211"/>
                  <a:pt x="32" y="220"/>
                </a:cubicBezTo>
                <a:cubicBezTo>
                  <a:pt x="47" y="277"/>
                  <a:pt x="98" y="320"/>
                  <a:pt x="160" y="320"/>
                </a:cubicBezTo>
                <a:cubicBezTo>
                  <a:pt x="222" y="320"/>
                  <a:pt x="274" y="277"/>
                  <a:pt x="289" y="220"/>
                </a:cubicBezTo>
                <a:cubicBezTo>
                  <a:pt x="307" y="211"/>
                  <a:pt x="320" y="195"/>
                  <a:pt x="320" y="174"/>
                </a:cubicBezTo>
                <a:cubicBezTo>
                  <a:pt x="320" y="155"/>
                  <a:pt x="309" y="139"/>
                  <a:pt x="293" y="130"/>
                </a:cubicBezTo>
                <a:cubicBezTo>
                  <a:pt x="291" y="58"/>
                  <a:pt x="233" y="0"/>
                  <a:pt x="160" y="0"/>
                </a:cubicBezTo>
                <a:close/>
                <a:moveTo>
                  <a:pt x="160" y="27"/>
                </a:moveTo>
                <a:cubicBezTo>
                  <a:pt x="220" y="27"/>
                  <a:pt x="267" y="74"/>
                  <a:pt x="267" y="134"/>
                </a:cubicBezTo>
                <a:lnTo>
                  <a:pt x="267" y="136"/>
                </a:lnTo>
                <a:lnTo>
                  <a:pt x="267" y="146"/>
                </a:lnTo>
                <a:lnTo>
                  <a:pt x="276" y="149"/>
                </a:lnTo>
                <a:cubicBezTo>
                  <a:pt x="287" y="153"/>
                  <a:pt x="294" y="162"/>
                  <a:pt x="294" y="174"/>
                </a:cubicBezTo>
                <a:cubicBezTo>
                  <a:pt x="294" y="187"/>
                  <a:pt x="286" y="196"/>
                  <a:pt x="274" y="200"/>
                </a:cubicBezTo>
                <a:lnTo>
                  <a:pt x="266" y="202"/>
                </a:lnTo>
                <a:lnTo>
                  <a:pt x="265" y="210"/>
                </a:lnTo>
                <a:cubicBezTo>
                  <a:pt x="254" y="257"/>
                  <a:pt x="211" y="294"/>
                  <a:pt x="160" y="294"/>
                </a:cubicBezTo>
                <a:cubicBezTo>
                  <a:pt x="109" y="294"/>
                  <a:pt x="67" y="257"/>
                  <a:pt x="56" y="210"/>
                </a:cubicBezTo>
                <a:lnTo>
                  <a:pt x="55" y="202"/>
                </a:lnTo>
                <a:lnTo>
                  <a:pt x="47" y="200"/>
                </a:lnTo>
                <a:cubicBezTo>
                  <a:pt x="35" y="196"/>
                  <a:pt x="27" y="187"/>
                  <a:pt x="27" y="174"/>
                </a:cubicBezTo>
                <a:cubicBezTo>
                  <a:pt x="27" y="162"/>
                  <a:pt x="34" y="153"/>
                  <a:pt x="45" y="149"/>
                </a:cubicBezTo>
                <a:lnTo>
                  <a:pt x="54" y="146"/>
                </a:lnTo>
                <a:lnTo>
                  <a:pt x="54" y="136"/>
                </a:lnTo>
                <a:lnTo>
                  <a:pt x="54" y="134"/>
                </a:lnTo>
                <a:cubicBezTo>
                  <a:pt x="54" y="74"/>
                  <a:pt x="101" y="27"/>
                  <a:pt x="160" y="27"/>
                </a:cubicBezTo>
                <a:close/>
                <a:moveTo>
                  <a:pt x="94" y="154"/>
                </a:moveTo>
                <a:cubicBezTo>
                  <a:pt x="83" y="154"/>
                  <a:pt x="74" y="163"/>
                  <a:pt x="74" y="174"/>
                </a:cubicBezTo>
                <a:cubicBezTo>
                  <a:pt x="74" y="185"/>
                  <a:pt x="83" y="194"/>
                  <a:pt x="94" y="194"/>
                </a:cubicBezTo>
                <a:cubicBezTo>
                  <a:pt x="105" y="194"/>
                  <a:pt x="114" y="185"/>
                  <a:pt x="114" y="174"/>
                </a:cubicBezTo>
                <a:cubicBezTo>
                  <a:pt x="114" y="163"/>
                  <a:pt x="105" y="154"/>
                  <a:pt x="94" y="154"/>
                </a:cubicBezTo>
                <a:close/>
                <a:moveTo>
                  <a:pt x="160" y="154"/>
                </a:moveTo>
                <a:cubicBezTo>
                  <a:pt x="149" y="154"/>
                  <a:pt x="140" y="163"/>
                  <a:pt x="140" y="174"/>
                </a:cubicBezTo>
                <a:cubicBezTo>
                  <a:pt x="140" y="185"/>
                  <a:pt x="149" y="194"/>
                  <a:pt x="160" y="194"/>
                </a:cubicBezTo>
                <a:cubicBezTo>
                  <a:pt x="171" y="194"/>
                  <a:pt x="180" y="185"/>
                  <a:pt x="180" y="174"/>
                </a:cubicBezTo>
                <a:cubicBezTo>
                  <a:pt x="180" y="163"/>
                  <a:pt x="171" y="154"/>
                  <a:pt x="160" y="154"/>
                </a:cubicBezTo>
                <a:close/>
                <a:moveTo>
                  <a:pt x="227" y="154"/>
                </a:moveTo>
                <a:cubicBezTo>
                  <a:pt x="216" y="154"/>
                  <a:pt x="207" y="163"/>
                  <a:pt x="207" y="174"/>
                </a:cubicBezTo>
                <a:cubicBezTo>
                  <a:pt x="207" y="185"/>
                  <a:pt x="216" y="194"/>
                  <a:pt x="227" y="194"/>
                </a:cubicBezTo>
                <a:cubicBezTo>
                  <a:pt x="238" y="194"/>
                  <a:pt x="247" y="185"/>
                  <a:pt x="247" y="174"/>
                </a:cubicBezTo>
                <a:cubicBezTo>
                  <a:pt x="247" y="163"/>
                  <a:pt x="238" y="154"/>
                  <a:pt x="227" y="15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8174976-40A2-3CD8-6EFC-387229C635CA}"/>
              </a:ext>
            </a:extLst>
          </p:cNvPr>
          <p:cNvSpPr>
            <a:spLocks noEditPoints="1"/>
          </p:cNvSpPr>
          <p:nvPr/>
        </p:nvSpPr>
        <p:spPr bwMode="auto">
          <a:xfrm>
            <a:off x="9900335" y="759268"/>
            <a:ext cx="366713" cy="368300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320 h 320"/>
              <a:gd name="T4" fmla="*/ 27 w 320"/>
              <a:gd name="T5" fmla="*/ 320 h 320"/>
              <a:gd name="T6" fmla="*/ 27 w 320"/>
              <a:gd name="T7" fmla="*/ 0 h 320"/>
              <a:gd name="T8" fmla="*/ 0 w 320"/>
              <a:gd name="T9" fmla="*/ 0 h 320"/>
              <a:gd name="T10" fmla="*/ 210 w 320"/>
              <a:gd name="T11" fmla="*/ 4 h 320"/>
              <a:gd name="T12" fmla="*/ 191 w 320"/>
              <a:gd name="T13" fmla="*/ 23 h 320"/>
              <a:gd name="T14" fmla="*/ 275 w 320"/>
              <a:gd name="T15" fmla="*/ 107 h 320"/>
              <a:gd name="T16" fmla="*/ 227 w 320"/>
              <a:gd name="T17" fmla="*/ 107 h 320"/>
              <a:gd name="T18" fmla="*/ 227 w 320"/>
              <a:gd name="T19" fmla="*/ 134 h 320"/>
              <a:gd name="T20" fmla="*/ 307 w 320"/>
              <a:gd name="T21" fmla="*/ 134 h 320"/>
              <a:gd name="T22" fmla="*/ 320 w 320"/>
              <a:gd name="T23" fmla="*/ 134 h 320"/>
              <a:gd name="T24" fmla="*/ 320 w 320"/>
              <a:gd name="T25" fmla="*/ 120 h 320"/>
              <a:gd name="T26" fmla="*/ 320 w 320"/>
              <a:gd name="T27" fmla="*/ 40 h 320"/>
              <a:gd name="T28" fmla="*/ 294 w 320"/>
              <a:gd name="T29" fmla="*/ 40 h 320"/>
              <a:gd name="T30" fmla="*/ 294 w 320"/>
              <a:gd name="T31" fmla="*/ 88 h 320"/>
              <a:gd name="T32" fmla="*/ 210 w 320"/>
              <a:gd name="T33" fmla="*/ 4 h 320"/>
              <a:gd name="T34" fmla="*/ 54 w 320"/>
              <a:gd name="T35" fmla="*/ 54 h 320"/>
              <a:gd name="T36" fmla="*/ 54 w 320"/>
              <a:gd name="T37" fmla="*/ 320 h 320"/>
              <a:gd name="T38" fmla="*/ 80 w 320"/>
              <a:gd name="T39" fmla="*/ 320 h 320"/>
              <a:gd name="T40" fmla="*/ 80 w 320"/>
              <a:gd name="T41" fmla="*/ 54 h 320"/>
              <a:gd name="T42" fmla="*/ 54 w 320"/>
              <a:gd name="T43" fmla="*/ 54 h 320"/>
              <a:gd name="T44" fmla="*/ 107 w 320"/>
              <a:gd name="T45" fmla="*/ 107 h 320"/>
              <a:gd name="T46" fmla="*/ 107 w 320"/>
              <a:gd name="T47" fmla="*/ 320 h 320"/>
              <a:gd name="T48" fmla="*/ 134 w 320"/>
              <a:gd name="T49" fmla="*/ 320 h 320"/>
              <a:gd name="T50" fmla="*/ 134 w 320"/>
              <a:gd name="T51" fmla="*/ 107 h 320"/>
              <a:gd name="T52" fmla="*/ 107 w 320"/>
              <a:gd name="T53" fmla="*/ 107 h 320"/>
              <a:gd name="T54" fmla="*/ 160 w 320"/>
              <a:gd name="T55" fmla="*/ 160 h 320"/>
              <a:gd name="T56" fmla="*/ 160 w 320"/>
              <a:gd name="T57" fmla="*/ 320 h 320"/>
              <a:gd name="T58" fmla="*/ 187 w 320"/>
              <a:gd name="T59" fmla="*/ 320 h 320"/>
              <a:gd name="T60" fmla="*/ 187 w 320"/>
              <a:gd name="T61" fmla="*/ 160 h 320"/>
              <a:gd name="T62" fmla="*/ 160 w 320"/>
              <a:gd name="T63" fmla="*/ 160 h 320"/>
              <a:gd name="T64" fmla="*/ 214 w 320"/>
              <a:gd name="T65" fmla="*/ 214 h 320"/>
              <a:gd name="T66" fmla="*/ 214 w 320"/>
              <a:gd name="T67" fmla="*/ 320 h 320"/>
              <a:gd name="T68" fmla="*/ 240 w 320"/>
              <a:gd name="T69" fmla="*/ 320 h 320"/>
              <a:gd name="T70" fmla="*/ 240 w 320"/>
              <a:gd name="T71" fmla="*/ 214 h 320"/>
              <a:gd name="T72" fmla="*/ 214 w 320"/>
              <a:gd name="T73" fmla="*/ 214 h 320"/>
              <a:gd name="T74" fmla="*/ 267 w 320"/>
              <a:gd name="T75" fmla="*/ 267 h 320"/>
              <a:gd name="T76" fmla="*/ 267 w 320"/>
              <a:gd name="T77" fmla="*/ 320 h 320"/>
              <a:gd name="T78" fmla="*/ 294 w 320"/>
              <a:gd name="T79" fmla="*/ 320 h 320"/>
              <a:gd name="T80" fmla="*/ 294 w 320"/>
              <a:gd name="T81" fmla="*/ 267 h 320"/>
              <a:gd name="T82" fmla="*/ 267 w 320"/>
              <a:gd name="T83" fmla="*/ 26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320"/>
                </a:lnTo>
                <a:lnTo>
                  <a:pt x="27" y="320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210" y="4"/>
                </a:moveTo>
                <a:lnTo>
                  <a:pt x="191" y="23"/>
                </a:lnTo>
                <a:lnTo>
                  <a:pt x="275" y="107"/>
                </a:lnTo>
                <a:lnTo>
                  <a:pt x="227" y="107"/>
                </a:lnTo>
                <a:lnTo>
                  <a:pt x="227" y="134"/>
                </a:lnTo>
                <a:lnTo>
                  <a:pt x="307" y="134"/>
                </a:lnTo>
                <a:lnTo>
                  <a:pt x="320" y="134"/>
                </a:lnTo>
                <a:lnTo>
                  <a:pt x="320" y="120"/>
                </a:lnTo>
                <a:lnTo>
                  <a:pt x="320" y="40"/>
                </a:lnTo>
                <a:lnTo>
                  <a:pt x="294" y="40"/>
                </a:lnTo>
                <a:lnTo>
                  <a:pt x="294" y="88"/>
                </a:lnTo>
                <a:lnTo>
                  <a:pt x="210" y="4"/>
                </a:lnTo>
                <a:close/>
                <a:moveTo>
                  <a:pt x="54" y="54"/>
                </a:moveTo>
                <a:lnTo>
                  <a:pt x="54" y="320"/>
                </a:lnTo>
                <a:lnTo>
                  <a:pt x="80" y="320"/>
                </a:lnTo>
                <a:lnTo>
                  <a:pt x="80" y="54"/>
                </a:lnTo>
                <a:lnTo>
                  <a:pt x="54" y="54"/>
                </a:lnTo>
                <a:close/>
                <a:moveTo>
                  <a:pt x="107" y="107"/>
                </a:moveTo>
                <a:lnTo>
                  <a:pt x="107" y="320"/>
                </a:lnTo>
                <a:lnTo>
                  <a:pt x="134" y="320"/>
                </a:lnTo>
                <a:lnTo>
                  <a:pt x="134" y="107"/>
                </a:lnTo>
                <a:lnTo>
                  <a:pt x="107" y="107"/>
                </a:lnTo>
                <a:close/>
                <a:moveTo>
                  <a:pt x="160" y="160"/>
                </a:moveTo>
                <a:lnTo>
                  <a:pt x="160" y="320"/>
                </a:lnTo>
                <a:lnTo>
                  <a:pt x="187" y="320"/>
                </a:lnTo>
                <a:lnTo>
                  <a:pt x="187" y="160"/>
                </a:lnTo>
                <a:lnTo>
                  <a:pt x="160" y="160"/>
                </a:lnTo>
                <a:close/>
                <a:moveTo>
                  <a:pt x="214" y="214"/>
                </a:moveTo>
                <a:lnTo>
                  <a:pt x="214" y="320"/>
                </a:lnTo>
                <a:lnTo>
                  <a:pt x="240" y="320"/>
                </a:lnTo>
                <a:lnTo>
                  <a:pt x="240" y="214"/>
                </a:lnTo>
                <a:lnTo>
                  <a:pt x="214" y="214"/>
                </a:lnTo>
                <a:close/>
                <a:moveTo>
                  <a:pt x="267" y="267"/>
                </a:moveTo>
                <a:lnTo>
                  <a:pt x="267" y="320"/>
                </a:lnTo>
                <a:lnTo>
                  <a:pt x="294" y="320"/>
                </a:lnTo>
                <a:lnTo>
                  <a:pt x="294" y="267"/>
                </a:lnTo>
                <a:lnTo>
                  <a:pt x="267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AF94259-332D-53FE-1A18-C1E3F739E057}"/>
              </a:ext>
            </a:extLst>
          </p:cNvPr>
          <p:cNvSpPr>
            <a:spLocks noEditPoints="1"/>
          </p:cNvSpPr>
          <p:nvPr/>
        </p:nvSpPr>
        <p:spPr bwMode="auto">
          <a:xfrm>
            <a:off x="876192" y="1540318"/>
            <a:ext cx="396875" cy="398462"/>
          </a:xfrm>
          <a:custGeom>
            <a:avLst/>
            <a:gdLst>
              <a:gd name="T0" fmla="*/ 173 w 347"/>
              <a:gd name="T1" fmla="*/ 0 h 347"/>
              <a:gd name="T2" fmla="*/ 0 w 347"/>
              <a:gd name="T3" fmla="*/ 173 h 347"/>
              <a:gd name="T4" fmla="*/ 173 w 347"/>
              <a:gd name="T5" fmla="*/ 347 h 347"/>
              <a:gd name="T6" fmla="*/ 347 w 347"/>
              <a:gd name="T7" fmla="*/ 173 h 347"/>
              <a:gd name="T8" fmla="*/ 173 w 347"/>
              <a:gd name="T9" fmla="*/ 0 h 347"/>
              <a:gd name="T10" fmla="*/ 173 w 347"/>
              <a:gd name="T11" fmla="*/ 27 h 347"/>
              <a:gd name="T12" fmla="*/ 320 w 347"/>
              <a:gd name="T13" fmla="*/ 173 h 347"/>
              <a:gd name="T14" fmla="*/ 173 w 347"/>
              <a:gd name="T15" fmla="*/ 320 h 347"/>
              <a:gd name="T16" fmla="*/ 27 w 347"/>
              <a:gd name="T17" fmla="*/ 173 h 347"/>
              <a:gd name="T18" fmla="*/ 173 w 347"/>
              <a:gd name="T19" fmla="*/ 27 h 347"/>
              <a:gd name="T20" fmla="*/ 120 w 347"/>
              <a:gd name="T21" fmla="*/ 93 h 347"/>
              <a:gd name="T22" fmla="*/ 120 w 347"/>
              <a:gd name="T23" fmla="*/ 107 h 347"/>
              <a:gd name="T24" fmla="*/ 120 w 347"/>
              <a:gd name="T25" fmla="*/ 187 h 347"/>
              <a:gd name="T26" fmla="*/ 120 w 347"/>
              <a:gd name="T27" fmla="*/ 200 h 347"/>
              <a:gd name="T28" fmla="*/ 120 w 347"/>
              <a:gd name="T29" fmla="*/ 253 h 347"/>
              <a:gd name="T30" fmla="*/ 147 w 347"/>
              <a:gd name="T31" fmla="*/ 253 h 347"/>
              <a:gd name="T32" fmla="*/ 147 w 347"/>
              <a:gd name="T33" fmla="*/ 200 h 347"/>
              <a:gd name="T34" fmla="*/ 192 w 347"/>
              <a:gd name="T35" fmla="*/ 200 h 347"/>
              <a:gd name="T36" fmla="*/ 213 w 347"/>
              <a:gd name="T37" fmla="*/ 253 h 347"/>
              <a:gd name="T38" fmla="*/ 240 w 347"/>
              <a:gd name="T39" fmla="*/ 253 h 347"/>
              <a:gd name="T40" fmla="*/ 218 w 347"/>
              <a:gd name="T41" fmla="*/ 197 h 347"/>
              <a:gd name="T42" fmla="*/ 253 w 347"/>
              <a:gd name="T43" fmla="*/ 147 h 347"/>
              <a:gd name="T44" fmla="*/ 200 w 347"/>
              <a:gd name="T45" fmla="*/ 93 h 347"/>
              <a:gd name="T46" fmla="*/ 133 w 347"/>
              <a:gd name="T47" fmla="*/ 93 h 347"/>
              <a:gd name="T48" fmla="*/ 120 w 347"/>
              <a:gd name="T49" fmla="*/ 93 h 347"/>
              <a:gd name="T50" fmla="*/ 147 w 347"/>
              <a:gd name="T51" fmla="*/ 120 h 347"/>
              <a:gd name="T52" fmla="*/ 200 w 347"/>
              <a:gd name="T53" fmla="*/ 120 h 347"/>
              <a:gd name="T54" fmla="*/ 227 w 347"/>
              <a:gd name="T55" fmla="*/ 147 h 347"/>
              <a:gd name="T56" fmla="*/ 200 w 347"/>
              <a:gd name="T57" fmla="*/ 173 h 347"/>
              <a:gd name="T58" fmla="*/ 147 w 347"/>
              <a:gd name="T59" fmla="*/ 173 h 347"/>
              <a:gd name="T60" fmla="*/ 147 w 347"/>
              <a:gd name="T61" fmla="*/ 120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47" h="347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7"/>
                  <a:pt x="173" y="347"/>
                </a:cubicBezTo>
                <a:cubicBezTo>
                  <a:pt x="269" y="347"/>
                  <a:pt x="347" y="269"/>
                  <a:pt x="347" y="173"/>
                </a:cubicBezTo>
                <a:cubicBezTo>
                  <a:pt x="347" y="78"/>
                  <a:pt x="269" y="0"/>
                  <a:pt x="173" y="0"/>
                </a:cubicBezTo>
                <a:close/>
                <a:moveTo>
                  <a:pt x="173" y="27"/>
                </a:moveTo>
                <a:cubicBezTo>
                  <a:pt x="254" y="27"/>
                  <a:pt x="320" y="92"/>
                  <a:pt x="320" y="173"/>
                </a:cubicBezTo>
                <a:cubicBezTo>
                  <a:pt x="320" y="254"/>
                  <a:pt x="254" y="320"/>
                  <a:pt x="173" y="320"/>
                </a:cubicBezTo>
                <a:cubicBezTo>
                  <a:pt x="92" y="320"/>
                  <a:pt x="27" y="254"/>
                  <a:pt x="27" y="173"/>
                </a:cubicBezTo>
                <a:cubicBezTo>
                  <a:pt x="27" y="92"/>
                  <a:pt x="92" y="27"/>
                  <a:pt x="173" y="27"/>
                </a:cubicBezTo>
                <a:close/>
                <a:moveTo>
                  <a:pt x="120" y="93"/>
                </a:moveTo>
                <a:lnTo>
                  <a:pt x="120" y="107"/>
                </a:lnTo>
                <a:lnTo>
                  <a:pt x="120" y="187"/>
                </a:lnTo>
                <a:lnTo>
                  <a:pt x="120" y="200"/>
                </a:lnTo>
                <a:lnTo>
                  <a:pt x="120" y="253"/>
                </a:lnTo>
                <a:lnTo>
                  <a:pt x="147" y="253"/>
                </a:lnTo>
                <a:lnTo>
                  <a:pt x="147" y="200"/>
                </a:lnTo>
                <a:lnTo>
                  <a:pt x="192" y="200"/>
                </a:lnTo>
                <a:lnTo>
                  <a:pt x="213" y="253"/>
                </a:lnTo>
                <a:lnTo>
                  <a:pt x="240" y="253"/>
                </a:lnTo>
                <a:lnTo>
                  <a:pt x="218" y="197"/>
                </a:lnTo>
                <a:cubicBezTo>
                  <a:pt x="238" y="189"/>
                  <a:pt x="253" y="170"/>
                  <a:pt x="253" y="147"/>
                </a:cubicBezTo>
                <a:cubicBezTo>
                  <a:pt x="253" y="117"/>
                  <a:pt x="229" y="93"/>
                  <a:pt x="200" y="93"/>
                </a:cubicBezTo>
                <a:lnTo>
                  <a:pt x="133" y="93"/>
                </a:lnTo>
                <a:lnTo>
                  <a:pt x="120" y="93"/>
                </a:lnTo>
                <a:close/>
                <a:moveTo>
                  <a:pt x="147" y="120"/>
                </a:moveTo>
                <a:lnTo>
                  <a:pt x="200" y="120"/>
                </a:lnTo>
                <a:cubicBezTo>
                  <a:pt x="216" y="120"/>
                  <a:pt x="227" y="131"/>
                  <a:pt x="227" y="147"/>
                </a:cubicBezTo>
                <a:cubicBezTo>
                  <a:pt x="227" y="163"/>
                  <a:pt x="216" y="173"/>
                  <a:pt x="200" y="173"/>
                </a:cubicBezTo>
                <a:lnTo>
                  <a:pt x="147" y="173"/>
                </a:lnTo>
                <a:lnTo>
                  <a:pt x="147" y="12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16E6A11-87F4-EC2F-F169-B5A0315B3EEF}"/>
              </a:ext>
            </a:extLst>
          </p:cNvPr>
          <p:cNvSpPr>
            <a:spLocks noEditPoints="1"/>
          </p:cNvSpPr>
          <p:nvPr/>
        </p:nvSpPr>
        <p:spPr bwMode="auto">
          <a:xfrm>
            <a:off x="1932674" y="1571274"/>
            <a:ext cx="366713" cy="336550"/>
          </a:xfrm>
          <a:custGeom>
            <a:avLst/>
            <a:gdLst>
              <a:gd name="T0" fmla="*/ 143 w 320"/>
              <a:gd name="T1" fmla="*/ 5 h 293"/>
              <a:gd name="T2" fmla="*/ 14 w 320"/>
              <a:gd name="T3" fmla="*/ 104 h 293"/>
              <a:gd name="T4" fmla="*/ 0 w 320"/>
              <a:gd name="T5" fmla="*/ 261 h 293"/>
              <a:gd name="T6" fmla="*/ 0 w 320"/>
              <a:gd name="T7" fmla="*/ 266 h 293"/>
              <a:gd name="T8" fmla="*/ 27 w 320"/>
              <a:gd name="T9" fmla="*/ 293 h 293"/>
              <a:gd name="T10" fmla="*/ 86 w 320"/>
              <a:gd name="T11" fmla="*/ 293 h 293"/>
              <a:gd name="T12" fmla="*/ 120 w 320"/>
              <a:gd name="T13" fmla="*/ 293 h 293"/>
              <a:gd name="T14" fmla="*/ 147 w 320"/>
              <a:gd name="T15" fmla="*/ 266 h 293"/>
              <a:gd name="T16" fmla="*/ 147 w 320"/>
              <a:gd name="T17" fmla="*/ 258 h 293"/>
              <a:gd name="T18" fmla="*/ 127 w 320"/>
              <a:gd name="T19" fmla="*/ 141 h 293"/>
              <a:gd name="T20" fmla="*/ 174 w 320"/>
              <a:gd name="T21" fmla="*/ 152 h 293"/>
              <a:gd name="T22" fmla="*/ 174 w 320"/>
              <a:gd name="T23" fmla="*/ 253 h 293"/>
              <a:gd name="T24" fmla="*/ 267 w 320"/>
              <a:gd name="T25" fmla="*/ 293 h 293"/>
              <a:gd name="T26" fmla="*/ 307 w 320"/>
              <a:gd name="T27" fmla="*/ 160 h 293"/>
              <a:gd name="T28" fmla="*/ 294 w 320"/>
              <a:gd name="T29" fmla="*/ 146 h 293"/>
              <a:gd name="T30" fmla="*/ 260 w 320"/>
              <a:gd name="T31" fmla="*/ 137 h 293"/>
              <a:gd name="T32" fmla="*/ 267 w 320"/>
              <a:gd name="T33" fmla="*/ 106 h 293"/>
              <a:gd name="T34" fmla="*/ 267 w 320"/>
              <a:gd name="T35" fmla="*/ 0 h 293"/>
              <a:gd name="T36" fmla="*/ 168 w 320"/>
              <a:gd name="T37" fmla="*/ 0 h 293"/>
              <a:gd name="T38" fmla="*/ 208 w 320"/>
              <a:gd name="T39" fmla="*/ 56 h 293"/>
              <a:gd name="T40" fmla="*/ 200 w 320"/>
              <a:gd name="T41" fmla="*/ 146 h 293"/>
              <a:gd name="T42" fmla="*/ 98 w 320"/>
              <a:gd name="T43" fmla="*/ 126 h 293"/>
              <a:gd name="T44" fmla="*/ 120 w 320"/>
              <a:gd name="T45" fmla="*/ 266 h 293"/>
              <a:gd name="T46" fmla="*/ 68 w 320"/>
              <a:gd name="T47" fmla="*/ 157 h 293"/>
              <a:gd name="T48" fmla="*/ 27 w 320"/>
              <a:gd name="T49" fmla="*/ 266 h 293"/>
              <a:gd name="T50" fmla="*/ 40 w 320"/>
              <a:gd name="T51" fmla="*/ 106 h 293"/>
              <a:gd name="T52" fmla="*/ 152 w 320"/>
              <a:gd name="T53" fmla="*/ 29 h 293"/>
              <a:gd name="T54" fmla="*/ 267 w 320"/>
              <a:gd name="T55" fmla="*/ 26 h 293"/>
              <a:gd name="T56" fmla="*/ 267 w 320"/>
              <a:gd name="T57" fmla="*/ 80 h 293"/>
              <a:gd name="T58" fmla="*/ 267 w 320"/>
              <a:gd name="T59" fmla="*/ 26 h 293"/>
              <a:gd name="T60" fmla="*/ 280 w 320"/>
              <a:gd name="T61" fmla="*/ 173 h 293"/>
              <a:gd name="T62" fmla="*/ 267 w 320"/>
              <a:gd name="T63" fmla="*/ 266 h 293"/>
              <a:gd name="T64" fmla="*/ 200 w 320"/>
              <a:gd name="T65" fmla="*/ 25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20" h="293">
                <a:moveTo>
                  <a:pt x="168" y="0"/>
                </a:moveTo>
                <a:cubicBezTo>
                  <a:pt x="160" y="0"/>
                  <a:pt x="151" y="1"/>
                  <a:pt x="143" y="5"/>
                </a:cubicBezTo>
                <a:cubicBezTo>
                  <a:pt x="95" y="24"/>
                  <a:pt x="67" y="34"/>
                  <a:pt x="60" y="38"/>
                </a:cubicBezTo>
                <a:cubicBezTo>
                  <a:pt x="32" y="52"/>
                  <a:pt x="16" y="75"/>
                  <a:pt x="14" y="104"/>
                </a:cubicBezTo>
                <a:lnTo>
                  <a:pt x="0" y="260"/>
                </a:lnTo>
                <a:lnTo>
                  <a:pt x="0" y="261"/>
                </a:lnTo>
                <a:lnTo>
                  <a:pt x="0" y="262"/>
                </a:lnTo>
                <a:lnTo>
                  <a:pt x="0" y="266"/>
                </a:lnTo>
                <a:lnTo>
                  <a:pt x="0" y="293"/>
                </a:lnTo>
                <a:lnTo>
                  <a:pt x="27" y="293"/>
                </a:lnTo>
                <a:lnTo>
                  <a:pt x="60" y="293"/>
                </a:lnTo>
                <a:lnTo>
                  <a:pt x="86" y="293"/>
                </a:lnTo>
                <a:lnTo>
                  <a:pt x="87" y="293"/>
                </a:lnTo>
                <a:lnTo>
                  <a:pt x="120" y="293"/>
                </a:lnTo>
                <a:lnTo>
                  <a:pt x="147" y="293"/>
                </a:lnTo>
                <a:lnTo>
                  <a:pt x="147" y="266"/>
                </a:lnTo>
                <a:lnTo>
                  <a:pt x="147" y="261"/>
                </a:lnTo>
                <a:lnTo>
                  <a:pt x="147" y="258"/>
                </a:lnTo>
                <a:lnTo>
                  <a:pt x="147" y="256"/>
                </a:lnTo>
                <a:lnTo>
                  <a:pt x="127" y="141"/>
                </a:lnTo>
                <a:lnTo>
                  <a:pt x="167" y="124"/>
                </a:lnTo>
                <a:lnTo>
                  <a:pt x="174" y="152"/>
                </a:lnTo>
                <a:lnTo>
                  <a:pt x="174" y="160"/>
                </a:lnTo>
                <a:lnTo>
                  <a:pt x="174" y="253"/>
                </a:lnTo>
                <a:cubicBezTo>
                  <a:pt x="174" y="275"/>
                  <a:pt x="192" y="293"/>
                  <a:pt x="214" y="293"/>
                </a:cubicBezTo>
                <a:lnTo>
                  <a:pt x="267" y="293"/>
                </a:lnTo>
                <a:cubicBezTo>
                  <a:pt x="289" y="293"/>
                  <a:pt x="307" y="275"/>
                  <a:pt x="307" y="253"/>
                </a:cubicBezTo>
                <a:lnTo>
                  <a:pt x="307" y="160"/>
                </a:lnTo>
                <a:lnTo>
                  <a:pt x="307" y="146"/>
                </a:lnTo>
                <a:lnTo>
                  <a:pt x="294" y="146"/>
                </a:lnTo>
                <a:lnTo>
                  <a:pt x="263" y="146"/>
                </a:lnTo>
                <a:lnTo>
                  <a:pt x="260" y="137"/>
                </a:lnTo>
                <a:lnTo>
                  <a:pt x="250" y="103"/>
                </a:lnTo>
                <a:cubicBezTo>
                  <a:pt x="256" y="105"/>
                  <a:pt x="261" y="106"/>
                  <a:pt x="267" y="106"/>
                </a:cubicBezTo>
                <a:cubicBezTo>
                  <a:pt x="296" y="106"/>
                  <a:pt x="320" y="82"/>
                  <a:pt x="320" y="53"/>
                </a:cubicBezTo>
                <a:cubicBezTo>
                  <a:pt x="320" y="24"/>
                  <a:pt x="296" y="0"/>
                  <a:pt x="267" y="0"/>
                </a:cubicBezTo>
                <a:cubicBezTo>
                  <a:pt x="248" y="0"/>
                  <a:pt x="231" y="10"/>
                  <a:pt x="222" y="26"/>
                </a:cubicBezTo>
                <a:cubicBezTo>
                  <a:pt x="209" y="10"/>
                  <a:pt x="189" y="0"/>
                  <a:pt x="168" y="0"/>
                </a:cubicBezTo>
                <a:close/>
                <a:moveTo>
                  <a:pt x="168" y="26"/>
                </a:moveTo>
                <a:cubicBezTo>
                  <a:pt x="186" y="26"/>
                  <a:pt x="203" y="38"/>
                  <a:pt x="208" y="56"/>
                </a:cubicBezTo>
                <a:lnTo>
                  <a:pt x="235" y="146"/>
                </a:lnTo>
                <a:lnTo>
                  <a:pt x="200" y="146"/>
                </a:lnTo>
                <a:lnTo>
                  <a:pt x="186" y="89"/>
                </a:lnTo>
                <a:lnTo>
                  <a:pt x="98" y="126"/>
                </a:lnTo>
                <a:lnTo>
                  <a:pt x="120" y="261"/>
                </a:lnTo>
                <a:lnTo>
                  <a:pt x="120" y="266"/>
                </a:lnTo>
                <a:lnTo>
                  <a:pt x="87" y="266"/>
                </a:lnTo>
                <a:lnTo>
                  <a:pt x="68" y="157"/>
                </a:lnTo>
                <a:lnTo>
                  <a:pt x="60" y="266"/>
                </a:lnTo>
                <a:lnTo>
                  <a:pt x="27" y="266"/>
                </a:lnTo>
                <a:lnTo>
                  <a:pt x="27" y="261"/>
                </a:lnTo>
                <a:lnTo>
                  <a:pt x="40" y="106"/>
                </a:lnTo>
                <a:cubicBezTo>
                  <a:pt x="42" y="84"/>
                  <a:pt x="54" y="70"/>
                  <a:pt x="71" y="62"/>
                </a:cubicBezTo>
                <a:cubicBezTo>
                  <a:pt x="79" y="58"/>
                  <a:pt x="120" y="42"/>
                  <a:pt x="152" y="29"/>
                </a:cubicBezTo>
                <a:cubicBezTo>
                  <a:pt x="158" y="28"/>
                  <a:pt x="163" y="26"/>
                  <a:pt x="168" y="26"/>
                </a:cubicBezTo>
                <a:close/>
                <a:moveTo>
                  <a:pt x="267" y="26"/>
                </a:moveTo>
                <a:cubicBezTo>
                  <a:pt x="282" y="26"/>
                  <a:pt x="294" y="38"/>
                  <a:pt x="294" y="53"/>
                </a:cubicBezTo>
                <a:cubicBezTo>
                  <a:pt x="294" y="68"/>
                  <a:pt x="282" y="80"/>
                  <a:pt x="267" y="80"/>
                </a:cubicBezTo>
                <a:cubicBezTo>
                  <a:pt x="252" y="80"/>
                  <a:pt x="240" y="68"/>
                  <a:pt x="240" y="53"/>
                </a:cubicBezTo>
                <a:cubicBezTo>
                  <a:pt x="240" y="38"/>
                  <a:pt x="252" y="26"/>
                  <a:pt x="267" y="26"/>
                </a:cubicBezTo>
                <a:close/>
                <a:moveTo>
                  <a:pt x="200" y="173"/>
                </a:moveTo>
                <a:lnTo>
                  <a:pt x="280" y="173"/>
                </a:lnTo>
                <a:lnTo>
                  <a:pt x="280" y="253"/>
                </a:lnTo>
                <a:cubicBezTo>
                  <a:pt x="280" y="260"/>
                  <a:pt x="274" y="266"/>
                  <a:pt x="267" y="266"/>
                </a:cubicBezTo>
                <a:lnTo>
                  <a:pt x="214" y="266"/>
                </a:lnTo>
                <a:cubicBezTo>
                  <a:pt x="206" y="266"/>
                  <a:pt x="200" y="260"/>
                  <a:pt x="200" y="253"/>
                </a:cubicBezTo>
                <a:lnTo>
                  <a:pt x="200" y="17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DADBD85-D0DE-960A-8BA2-A930B2CEC303}"/>
              </a:ext>
            </a:extLst>
          </p:cNvPr>
          <p:cNvSpPr>
            <a:spLocks noEditPoints="1"/>
          </p:cNvSpPr>
          <p:nvPr/>
        </p:nvSpPr>
        <p:spPr bwMode="auto">
          <a:xfrm>
            <a:off x="2955024" y="1549049"/>
            <a:ext cx="427038" cy="381000"/>
          </a:xfrm>
          <a:custGeom>
            <a:avLst/>
            <a:gdLst>
              <a:gd name="T0" fmla="*/ 186 w 373"/>
              <a:gd name="T1" fmla="*/ 0 h 332"/>
              <a:gd name="T2" fmla="*/ 177 w 373"/>
              <a:gd name="T3" fmla="*/ 9 h 332"/>
              <a:gd name="T4" fmla="*/ 67 w 373"/>
              <a:gd name="T5" fmla="*/ 119 h 332"/>
              <a:gd name="T6" fmla="*/ 13 w 373"/>
              <a:gd name="T7" fmla="*/ 119 h 332"/>
              <a:gd name="T8" fmla="*/ 0 w 373"/>
              <a:gd name="T9" fmla="*/ 119 h 332"/>
              <a:gd name="T10" fmla="*/ 0 w 373"/>
              <a:gd name="T11" fmla="*/ 132 h 332"/>
              <a:gd name="T12" fmla="*/ 0 w 373"/>
              <a:gd name="T13" fmla="*/ 186 h 332"/>
              <a:gd name="T14" fmla="*/ 0 w 373"/>
              <a:gd name="T15" fmla="*/ 199 h 332"/>
              <a:gd name="T16" fmla="*/ 13 w 373"/>
              <a:gd name="T17" fmla="*/ 199 h 332"/>
              <a:gd name="T18" fmla="*/ 16 w 373"/>
              <a:gd name="T19" fmla="*/ 199 h 332"/>
              <a:gd name="T20" fmla="*/ 53 w 373"/>
              <a:gd name="T21" fmla="*/ 323 h 332"/>
              <a:gd name="T22" fmla="*/ 56 w 373"/>
              <a:gd name="T23" fmla="*/ 332 h 332"/>
              <a:gd name="T24" fmla="*/ 66 w 373"/>
              <a:gd name="T25" fmla="*/ 332 h 332"/>
              <a:gd name="T26" fmla="*/ 306 w 373"/>
              <a:gd name="T27" fmla="*/ 332 h 332"/>
              <a:gd name="T28" fmla="*/ 316 w 373"/>
              <a:gd name="T29" fmla="*/ 332 h 332"/>
              <a:gd name="T30" fmla="*/ 319 w 373"/>
              <a:gd name="T31" fmla="*/ 323 h 332"/>
              <a:gd name="T32" fmla="*/ 356 w 373"/>
              <a:gd name="T33" fmla="*/ 199 h 332"/>
              <a:gd name="T34" fmla="*/ 360 w 373"/>
              <a:gd name="T35" fmla="*/ 199 h 332"/>
              <a:gd name="T36" fmla="*/ 373 w 373"/>
              <a:gd name="T37" fmla="*/ 199 h 332"/>
              <a:gd name="T38" fmla="*/ 373 w 373"/>
              <a:gd name="T39" fmla="*/ 186 h 332"/>
              <a:gd name="T40" fmla="*/ 373 w 373"/>
              <a:gd name="T41" fmla="*/ 132 h 332"/>
              <a:gd name="T42" fmla="*/ 373 w 373"/>
              <a:gd name="T43" fmla="*/ 119 h 332"/>
              <a:gd name="T44" fmla="*/ 360 w 373"/>
              <a:gd name="T45" fmla="*/ 119 h 332"/>
              <a:gd name="T46" fmla="*/ 306 w 373"/>
              <a:gd name="T47" fmla="*/ 119 h 332"/>
              <a:gd name="T48" fmla="*/ 196 w 373"/>
              <a:gd name="T49" fmla="*/ 9 h 332"/>
              <a:gd name="T50" fmla="*/ 186 w 373"/>
              <a:gd name="T51" fmla="*/ 0 h 332"/>
              <a:gd name="T52" fmla="*/ 186 w 373"/>
              <a:gd name="T53" fmla="*/ 38 h 332"/>
              <a:gd name="T54" fmla="*/ 267 w 373"/>
              <a:gd name="T55" fmla="*/ 119 h 332"/>
              <a:gd name="T56" fmla="*/ 106 w 373"/>
              <a:gd name="T57" fmla="*/ 119 h 332"/>
              <a:gd name="T58" fmla="*/ 186 w 373"/>
              <a:gd name="T59" fmla="*/ 38 h 332"/>
              <a:gd name="T60" fmla="*/ 26 w 373"/>
              <a:gd name="T61" fmla="*/ 146 h 332"/>
              <a:gd name="T62" fmla="*/ 346 w 373"/>
              <a:gd name="T63" fmla="*/ 146 h 332"/>
              <a:gd name="T64" fmla="*/ 346 w 373"/>
              <a:gd name="T65" fmla="*/ 172 h 332"/>
              <a:gd name="T66" fmla="*/ 336 w 373"/>
              <a:gd name="T67" fmla="*/ 172 h 332"/>
              <a:gd name="T68" fmla="*/ 333 w 373"/>
              <a:gd name="T69" fmla="*/ 182 h 332"/>
              <a:gd name="T70" fmla="*/ 296 w 373"/>
              <a:gd name="T71" fmla="*/ 306 h 332"/>
              <a:gd name="T72" fmla="*/ 76 w 373"/>
              <a:gd name="T73" fmla="*/ 306 h 332"/>
              <a:gd name="T74" fmla="*/ 39 w 373"/>
              <a:gd name="T75" fmla="*/ 182 h 332"/>
              <a:gd name="T76" fmla="*/ 36 w 373"/>
              <a:gd name="T77" fmla="*/ 172 h 332"/>
              <a:gd name="T78" fmla="*/ 26 w 373"/>
              <a:gd name="T79" fmla="*/ 172 h 332"/>
              <a:gd name="T80" fmla="*/ 26 w 373"/>
              <a:gd name="T81" fmla="*/ 146 h 332"/>
              <a:gd name="T82" fmla="*/ 243 w 373"/>
              <a:gd name="T83" fmla="*/ 176 h 332"/>
              <a:gd name="T84" fmla="*/ 173 w 373"/>
              <a:gd name="T85" fmla="*/ 247 h 332"/>
              <a:gd name="T86" fmla="*/ 129 w 373"/>
              <a:gd name="T87" fmla="*/ 203 h 332"/>
              <a:gd name="T88" fmla="*/ 110 w 373"/>
              <a:gd name="T89" fmla="*/ 222 h 332"/>
              <a:gd name="T90" fmla="*/ 163 w 373"/>
              <a:gd name="T91" fmla="*/ 275 h 332"/>
              <a:gd name="T92" fmla="*/ 173 w 373"/>
              <a:gd name="T93" fmla="*/ 284 h 332"/>
              <a:gd name="T94" fmla="*/ 183 w 373"/>
              <a:gd name="T95" fmla="*/ 275 h 332"/>
              <a:gd name="T96" fmla="*/ 263 w 373"/>
              <a:gd name="T97" fmla="*/ 195 h 332"/>
              <a:gd name="T98" fmla="*/ 243 w 373"/>
              <a:gd name="T99" fmla="*/ 176 h 3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73" h="332">
                <a:moveTo>
                  <a:pt x="186" y="0"/>
                </a:moveTo>
                <a:lnTo>
                  <a:pt x="177" y="9"/>
                </a:lnTo>
                <a:lnTo>
                  <a:pt x="67" y="119"/>
                </a:lnTo>
                <a:lnTo>
                  <a:pt x="13" y="119"/>
                </a:lnTo>
                <a:lnTo>
                  <a:pt x="0" y="119"/>
                </a:lnTo>
                <a:lnTo>
                  <a:pt x="0" y="132"/>
                </a:lnTo>
                <a:lnTo>
                  <a:pt x="0" y="186"/>
                </a:lnTo>
                <a:lnTo>
                  <a:pt x="0" y="199"/>
                </a:lnTo>
                <a:lnTo>
                  <a:pt x="13" y="199"/>
                </a:lnTo>
                <a:lnTo>
                  <a:pt x="16" y="199"/>
                </a:lnTo>
                <a:lnTo>
                  <a:pt x="53" y="323"/>
                </a:lnTo>
                <a:lnTo>
                  <a:pt x="56" y="332"/>
                </a:lnTo>
                <a:lnTo>
                  <a:pt x="66" y="332"/>
                </a:lnTo>
                <a:lnTo>
                  <a:pt x="306" y="332"/>
                </a:lnTo>
                <a:lnTo>
                  <a:pt x="316" y="332"/>
                </a:lnTo>
                <a:lnTo>
                  <a:pt x="319" y="323"/>
                </a:lnTo>
                <a:lnTo>
                  <a:pt x="356" y="199"/>
                </a:lnTo>
                <a:lnTo>
                  <a:pt x="360" y="199"/>
                </a:lnTo>
                <a:lnTo>
                  <a:pt x="373" y="199"/>
                </a:lnTo>
                <a:lnTo>
                  <a:pt x="373" y="186"/>
                </a:lnTo>
                <a:lnTo>
                  <a:pt x="373" y="132"/>
                </a:lnTo>
                <a:lnTo>
                  <a:pt x="373" y="119"/>
                </a:lnTo>
                <a:lnTo>
                  <a:pt x="360" y="119"/>
                </a:lnTo>
                <a:lnTo>
                  <a:pt x="306" y="119"/>
                </a:lnTo>
                <a:lnTo>
                  <a:pt x="196" y="9"/>
                </a:lnTo>
                <a:lnTo>
                  <a:pt x="186" y="0"/>
                </a:lnTo>
                <a:close/>
                <a:moveTo>
                  <a:pt x="186" y="38"/>
                </a:moveTo>
                <a:lnTo>
                  <a:pt x="267" y="119"/>
                </a:lnTo>
                <a:lnTo>
                  <a:pt x="106" y="119"/>
                </a:lnTo>
                <a:lnTo>
                  <a:pt x="186" y="38"/>
                </a:lnTo>
                <a:close/>
                <a:moveTo>
                  <a:pt x="26" y="146"/>
                </a:moveTo>
                <a:lnTo>
                  <a:pt x="346" y="146"/>
                </a:lnTo>
                <a:lnTo>
                  <a:pt x="346" y="172"/>
                </a:lnTo>
                <a:lnTo>
                  <a:pt x="336" y="172"/>
                </a:lnTo>
                <a:lnTo>
                  <a:pt x="333" y="182"/>
                </a:lnTo>
                <a:lnTo>
                  <a:pt x="296" y="306"/>
                </a:lnTo>
                <a:lnTo>
                  <a:pt x="76" y="306"/>
                </a:lnTo>
                <a:lnTo>
                  <a:pt x="39" y="182"/>
                </a:lnTo>
                <a:lnTo>
                  <a:pt x="36" y="172"/>
                </a:lnTo>
                <a:lnTo>
                  <a:pt x="26" y="172"/>
                </a:lnTo>
                <a:lnTo>
                  <a:pt x="26" y="146"/>
                </a:lnTo>
                <a:close/>
                <a:moveTo>
                  <a:pt x="243" y="176"/>
                </a:moveTo>
                <a:lnTo>
                  <a:pt x="173" y="247"/>
                </a:lnTo>
                <a:lnTo>
                  <a:pt x="129" y="203"/>
                </a:lnTo>
                <a:lnTo>
                  <a:pt x="110" y="222"/>
                </a:lnTo>
                <a:lnTo>
                  <a:pt x="163" y="275"/>
                </a:lnTo>
                <a:lnTo>
                  <a:pt x="173" y="284"/>
                </a:lnTo>
                <a:lnTo>
                  <a:pt x="183" y="275"/>
                </a:lnTo>
                <a:lnTo>
                  <a:pt x="263" y="195"/>
                </a:lnTo>
                <a:lnTo>
                  <a:pt x="243" y="17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A8796EA-1257-A2E4-ABF7-B95ACA2FCE0C}"/>
              </a:ext>
            </a:extLst>
          </p:cNvPr>
          <p:cNvSpPr>
            <a:spLocks noEditPoints="1"/>
          </p:cNvSpPr>
          <p:nvPr/>
        </p:nvSpPr>
        <p:spPr bwMode="auto">
          <a:xfrm>
            <a:off x="3902763" y="1536349"/>
            <a:ext cx="407988" cy="406400"/>
          </a:xfrm>
          <a:custGeom>
            <a:avLst/>
            <a:gdLst>
              <a:gd name="T0" fmla="*/ 28 w 357"/>
              <a:gd name="T1" fmla="*/ 7 h 355"/>
              <a:gd name="T2" fmla="*/ 2 w 357"/>
              <a:gd name="T3" fmla="*/ 33 h 355"/>
              <a:gd name="T4" fmla="*/ 35 w 357"/>
              <a:gd name="T5" fmla="*/ 88 h 355"/>
              <a:gd name="T6" fmla="*/ 46 w 357"/>
              <a:gd name="T7" fmla="*/ 95 h 355"/>
              <a:gd name="T8" fmla="*/ 78 w 357"/>
              <a:gd name="T9" fmla="*/ 95 h 355"/>
              <a:gd name="T10" fmla="*/ 21 w 357"/>
              <a:gd name="T11" fmla="*/ 259 h 355"/>
              <a:gd name="T12" fmla="*/ 96 w 357"/>
              <a:gd name="T13" fmla="*/ 334 h 355"/>
              <a:gd name="T14" fmla="*/ 178 w 357"/>
              <a:gd name="T15" fmla="*/ 251 h 355"/>
              <a:gd name="T16" fmla="*/ 262 w 357"/>
              <a:gd name="T17" fmla="*/ 335 h 355"/>
              <a:gd name="T18" fmla="*/ 336 w 357"/>
              <a:gd name="T19" fmla="*/ 333 h 355"/>
              <a:gd name="T20" fmla="*/ 336 w 357"/>
              <a:gd name="T21" fmla="*/ 259 h 355"/>
              <a:gd name="T22" fmla="*/ 266 w 357"/>
              <a:gd name="T23" fmla="*/ 189 h 355"/>
              <a:gd name="T24" fmla="*/ 350 w 357"/>
              <a:gd name="T25" fmla="*/ 98 h 355"/>
              <a:gd name="T26" fmla="*/ 350 w 357"/>
              <a:gd name="T27" fmla="*/ 96 h 355"/>
              <a:gd name="T28" fmla="*/ 331 w 357"/>
              <a:gd name="T29" fmla="*/ 39 h 355"/>
              <a:gd name="T30" fmla="*/ 269 w 357"/>
              <a:gd name="T31" fmla="*/ 101 h 355"/>
              <a:gd name="T32" fmla="*/ 300 w 357"/>
              <a:gd name="T33" fmla="*/ 33 h 355"/>
              <a:gd name="T34" fmla="*/ 295 w 357"/>
              <a:gd name="T35" fmla="*/ 11 h 355"/>
              <a:gd name="T36" fmla="*/ 165 w 357"/>
              <a:gd name="T37" fmla="*/ 96 h 355"/>
              <a:gd name="T38" fmla="*/ 150 w 357"/>
              <a:gd name="T39" fmla="*/ 129 h 355"/>
              <a:gd name="T40" fmla="*/ 97 w 357"/>
              <a:gd name="T41" fmla="*/ 71 h 355"/>
              <a:gd name="T42" fmla="*/ 97 w 357"/>
              <a:gd name="T43" fmla="*/ 37 h 355"/>
              <a:gd name="T44" fmla="*/ 44 w 357"/>
              <a:gd name="T45" fmla="*/ 5 h 355"/>
              <a:gd name="T46" fmla="*/ 258 w 357"/>
              <a:gd name="T47" fmla="*/ 30 h 355"/>
              <a:gd name="T48" fmla="*/ 222 w 357"/>
              <a:gd name="T49" fmla="*/ 72 h 355"/>
              <a:gd name="T50" fmla="*/ 222 w 357"/>
              <a:gd name="T51" fmla="*/ 91 h 355"/>
              <a:gd name="T52" fmla="*/ 269 w 357"/>
              <a:gd name="T53" fmla="*/ 139 h 355"/>
              <a:gd name="T54" fmla="*/ 322 w 357"/>
              <a:gd name="T55" fmla="*/ 86 h 355"/>
              <a:gd name="T56" fmla="*/ 324 w 357"/>
              <a:gd name="T57" fmla="*/ 96 h 355"/>
              <a:gd name="T58" fmla="*/ 257 w 357"/>
              <a:gd name="T59" fmla="*/ 163 h 355"/>
              <a:gd name="T60" fmla="*/ 233 w 357"/>
              <a:gd name="T61" fmla="*/ 159 h 355"/>
              <a:gd name="T62" fmla="*/ 77 w 357"/>
              <a:gd name="T63" fmla="*/ 315 h 355"/>
              <a:gd name="T64" fmla="*/ 77 w 357"/>
              <a:gd name="T65" fmla="*/ 316 h 355"/>
              <a:gd name="T66" fmla="*/ 40 w 357"/>
              <a:gd name="T67" fmla="*/ 315 h 355"/>
              <a:gd name="T68" fmla="*/ 40 w 357"/>
              <a:gd name="T69" fmla="*/ 278 h 355"/>
              <a:gd name="T70" fmla="*/ 196 w 357"/>
              <a:gd name="T71" fmla="*/ 121 h 355"/>
              <a:gd name="T72" fmla="*/ 192 w 357"/>
              <a:gd name="T73" fmla="*/ 96 h 355"/>
              <a:gd name="T74" fmla="*/ 39 w 357"/>
              <a:gd name="T75" fmla="*/ 33 h 355"/>
              <a:gd name="T76" fmla="*/ 70 w 357"/>
              <a:gd name="T77" fmla="*/ 66 h 355"/>
              <a:gd name="T78" fmla="*/ 54 w 357"/>
              <a:gd name="T79" fmla="*/ 68 h 355"/>
              <a:gd name="T80" fmla="*/ 39 w 357"/>
              <a:gd name="T81" fmla="*/ 33 h 355"/>
              <a:gd name="T82" fmla="*/ 317 w 357"/>
              <a:gd name="T83" fmla="*/ 278 h 355"/>
              <a:gd name="T84" fmla="*/ 318 w 357"/>
              <a:gd name="T85" fmla="*/ 278 h 355"/>
              <a:gd name="T86" fmla="*/ 317 w 357"/>
              <a:gd name="T87" fmla="*/ 315 h 355"/>
              <a:gd name="T88" fmla="*/ 280 w 357"/>
              <a:gd name="T89" fmla="*/ 315 h 355"/>
              <a:gd name="T90" fmla="*/ 234 w 357"/>
              <a:gd name="T91" fmla="*/ 195 h 3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57" h="355">
                <a:moveTo>
                  <a:pt x="35" y="0"/>
                </a:moveTo>
                <a:lnTo>
                  <a:pt x="28" y="7"/>
                </a:lnTo>
                <a:lnTo>
                  <a:pt x="9" y="26"/>
                </a:lnTo>
                <a:lnTo>
                  <a:pt x="2" y="33"/>
                </a:lnTo>
                <a:lnTo>
                  <a:pt x="7" y="42"/>
                </a:lnTo>
                <a:lnTo>
                  <a:pt x="35" y="88"/>
                </a:lnTo>
                <a:lnTo>
                  <a:pt x="39" y="95"/>
                </a:lnTo>
                <a:lnTo>
                  <a:pt x="46" y="95"/>
                </a:lnTo>
                <a:lnTo>
                  <a:pt x="73" y="95"/>
                </a:lnTo>
                <a:lnTo>
                  <a:pt x="78" y="95"/>
                </a:lnTo>
                <a:lnTo>
                  <a:pt x="131" y="148"/>
                </a:lnTo>
                <a:cubicBezTo>
                  <a:pt x="84" y="196"/>
                  <a:pt x="23" y="257"/>
                  <a:pt x="21" y="259"/>
                </a:cubicBezTo>
                <a:cubicBezTo>
                  <a:pt x="0" y="280"/>
                  <a:pt x="0" y="314"/>
                  <a:pt x="21" y="334"/>
                </a:cubicBezTo>
                <a:cubicBezTo>
                  <a:pt x="42" y="354"/>
                  <a:pt x="76" y="355"/>
                  <a:pt x="96" y="334"/>
                </a:cubicBezTo>
                <a:cubicBezTo>
                  <a:pt x="96" y="334"/>
                  <a:pt x="96" y="334"/>
                  <a:pt x="96" y="333"/>
                </a:cubicBezTo>
                <a:lnTo>
                  <a:pt x="178" y="251"/>
                </a:lnTo>
                <a:lnTo>
                  <a:pt x="261" y="334"/>
                </a:lnTo>
                <a:lnTo>
                  <a:pt x="262" y="335"/>
                </a:lnTo>
                <a:cubicBezTo>
                  <a:pt x="283" y="354"/>
                  <a:pt x="316" y="355"/>
                  <a:pt x="336" y="334"/>
                </a:cubicBezTo>
                <a:lnTo>
                  <a:pt x="336" y="333"/>
                </a:lnTo>
                <a:lnTo>
                  <a:pt x="336" y="333"/>
                </a:lnTo>
                <a:cubicBezTo>
                  <a:pt x="357" y="313"/>
                  <a:pt x="357" y="279"/>
                  <a:pt x="336" y="259"/>
                </a:cubicBezTo>
                <a:lnTo>
                  <a:pt x="335" y="258"/>
                </a:lnTo>
                <a:lnTo>
                  <a:pt x="266" y="189"/>
                </a:lnTo>
                <a:cubicBezTo>
                  <a:pt x="313" y="185"/>
                  <a:pt x="349" y="145"/>
                  <a:pt x="350" y="98"/>
                </a:cubicBezTo>
                <a:lnTo>
                  <a:pt x="350" y="98"/>
                </a:lnTo>
                <a:cubicBezTo>
                  <a:pt x="350" y="97"/>
                  <a:pt x="350" y="97"/>
                  <a:pt x="350" y="97"/>
                </a:cubicBezTo>
                <a:cubicBezTo>
                  <a:pt x="350" y="97"/>
                  <a:pt x="350" y="96"/>
                  <a:pt x="350" y="96"/>
                </a:cubicBezTo>
                <a:cubicBezTo>
                  <a:pt x="352" y="81"/>
                  <a:pt x="348" y="66"/>
                  <a:pt x="340" y="53"/>
                </a:cubicBezTo>
                <a:lnTo>
                  <a:pt x="331" y="39"/>
                </a:lnTo>
                <a:lnTo>
                  <a:pt x="320" y="51"/>
                </a:lnTo>
                <a:lnTo>
                  <a:pt x="269" y="101"/>
                </a:lnTo>
                <a:lnTo>
                  <a:pt x="250" y="82"/>
                </a:lnTo>
                <a:lnTo>
                  <a:pt x="300" y="33"/>
                </a:lnTo>
                <a:lnTo>
                  <a:pt x="314" y="18"/>
                </a:lnTo>
                <a:lnTo>
                  <a:pt x="295" y="11"/>
                </a:lnTo>
                <a:cubicBezTo>
                  <a:pt x="285" y="6"/>
                  <a:pt x="272" y="3"/>
                  <a:pt x="258" y="3"/>
                </a:cubicBezTo>
                <a:cubicBezTo>
                  <a:pt x="207" y="3"/>
                  <a:pt x="165" y="45"/>
                  <a:pt x="165" y="96"/>
                </a:cubicBezTo>
                <a:cubicBezTo>
                  <a:pt x="165" y="102"/>
                  <a:pt x="166" y="107"/>
                  <a:pt x="167" y="112"/>
                </a:cubicBezTo>
                <a:cubicBezTo>
                  <a:pt x="161" y="118"/>
                  <a:pt x="157" y="122"/>
                  <a:pt x="150" y="129"/>
                </a:cubicBezTo>
                <a:lnTo>
                  <a:pt x="97" y="76"/>
                </a:lnTo>
                <a:lnTo>
                  <a:pt x="97" y="71"/>
                </a:lnTo>
                <a:lnTo>
                  <a:pt x="97" y="44"/>
                </a:lnTo>
                <a:lnTo>
                  <a:pt x="97" y="37"/>
                </a:lnTo>
                <a:lnTo>
                  <a:pt x="90" y="33"/>
                </a:lnTo>
                <a:lnTo>
                  <a:pt x="44" y="5"/>
                </a:lnTo>
                <a:lnTo>
                  <a:pt x="35" y="0"/>
                </a:lnTo>
                <a:close/>
                <a:moveTo>
                  <a:pt x="258" y="30"/>
                </a:moveTo>
                <a:cubicBezTo>
                  <a:pt x="260" y="30"/>
                  <a:pt x="262" y="31"/>
                  <a:pt x="263" y="31"/>
                </a:cubicBezTo>
                <a:lnTo>
                  <a:pt x="222" y="72"/>
                </a:lnTo>
                <a:lnTo>
                  <a:pt x="213" y="81"/>
                </a:lnTo>
                <a:lnTo>
                  <a:pt x="222" y="91"/>
                </a:lnTo>
                <a:lnTo>
                  <a:pt x="260" y="130"/>
                </a:lnTo>
                <a:lnTo>
                  <a:pt x="269" y="139"/>
                </a:lnTo>
                <a:lnTo>
                  <a:pt x="278" y="130"/>
                </a:lnTo>
                <a:lnTo>
                  <a:pt x="322" y="86"/>
                </a:lnTo>
                <a:cubicBezTo>
                  <a:pt x="322" y="89"/>
                  <a:pt x="324" y="92"/>
                  <a:pt x="324" y="95"/>
                </a:cubicBezTo>
                <a:lnTo>
                  <a:pt x="324" y="96"/>
                </a:lnTo>
                <a:lnTo>
                  <a:pt x="324" y="96"/>
                </a:lnTo>
                <a:cubicBezTo>
                  <a:pt x="324" y="133"/>
                  <a:pt x="294" y="163"/>
                  <a:pt x="257" y="163"/>
                </a:cubicBezTo>
                <a:cubicBezTo>
                  <a:pt x="252" y="163"/>
                  <a:pt x="246" y="162"/>
                  <a:pt x="240" y="161"/>
                </a:cubicBezTo>
                <a:lnTo>
                  <a:pt x="233" y="159"/>
                </a:lnTo>
                <a:lnTo>
                  <a:pt x="228" y="164"/>
                </a:lnTo>
                <a:lnTo>
                  <a:pt x="77" y="315"/>
                </a:lnTo>
                <a:lnTo>
                  <a:pt x="77" y="315"/>
                </a:lnTo>
                <a:lnTo>
                  <a:pt x="77" y="316"/>
                </a:lnTo>
                <a:cubicBezTo>
                  <a:pt x="67" y="326"/>
                  <a:pt x="51" y="326"/>
                  <a:pt x="40" y="315"/>
                </a:cubicBezTo>
                <a:lnTo>
                  <a:pt x="40" y="315"/>
                </a:lnTo>
                <a:lnTo>
                  <a:pt x="39" y="315"/>
                </a:lnTo>
                <a:cubicBezTo>
                  <a:pt x="29" y="305"/>
                  <a:pt x="29" y="289"/>
                  <a:pt x="40" y="278"/>
                </a:cubicBezTo>
                <a:cubicBezTo>
                  <a:pt x="45" y="273"/>
                  <a:pt x="143" y="174"/>
                  <a:pt x="190" y="126"/>
                </a:cubicBezTo>
                <a:lnTo>
                  <a:pt x="196" y="121"/>
                </a:lnTo>
                <a:lnTo>
                  <a:pt x="194" y="113"/>
                </a:lnTo>
                <a:cubicBezTo>
                  <a:pt x="193" y="109"/>
                  <a:pt x="192" y="101"/>
                  <a:pt x="192" y="96"/>
                </a:cubicBezTo>
                <a:cubicBezTo>
                  <a:pt x="192" y="60"/>
                  <a:pt x="222" y="30"/>
                  <a:pt x="258" y="30"/>
                </a:cubicBezTo>
                <a:close/>
                <a:moveTo>
                  <a:pt x="39" y="33"/>
                </a:moveTo>
                <a:lnTo>
                  <a:pt x="70" y="52"/>
                </a:lnTo>
                <a:lnTo>
                  <a:pt x="70" y="66"/>
                </a:lnTo>
                <a:lnTo>
                  <a:pt x="68" y="68"/>
                </a:lnTo>
                <a:lnTo>
                  <a:pt x="54" y="68"/>
                </a:lnTo>
                <a:lnTo>
                  <a:pt x="35" y="37"/>
                </a:lnTo>
                <a:lnTo>
                  <a:pt x="39" y="33"/>
                </a:lnTo>
                <a:close/>
                <a:moveTo>
                  <a:pt x="234" y="195"/>
                </a:moveTo>
                <a:lnTo>
                  <a:pt x="317" y="278"/>
                </a:lnTo>
                <a:lnTo>
                  <a:pt x="317" y="278"/>
                </a:lnTo>
                <a:lnTo>
                  <a:pt x="318" y="278"/>
                </a:lnTo>
                <a:cubicBezTo>
                  <a:pt x="328" y="287"/>
                  <a:pt x="328" y="304"/>
                  <a:pt x="317" y="315"/>
                </a:cubicBezTo>
                <a:lnTo>
                  <a:pt x="317" y="315"/>
                </a:lnTo>
                <a:lnTo>
                  <a:pt x="317" y="316"/>
                </a:lnTo>
                <a:cubicBezTo>
                  <a:pt x="307" y="326"/>
                  <a:pt x="291" y="326"/>
                  <a:pt x="280" y="315"/>
                </a:cubicBezTo>
                <a:lnTo>
                  <a:pt x="197" y="232"/>
                </a:lnTo>
                <a:lnTo>
                  <a:pt x="234" y="19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EBF4EA20-E7A9-D984-A676-E0F6C3D5656C}"/>
              </a:ext>
            </a:extLst>
          </p:cNvPr>
          <p:cNvSpPr>
            <a:spLocks noEditPoints="1"/>
          </p:cNvSpPr>
          <p:nvPr/>
        </p:nvSpPr>
        <p:spPr bwMode="auto">
          <a:xfrm>
            <a:off x="4919555" y="1518887"/>
            <a:ext cx="441325" cy="441325"/>
          </a:xfrm>
          <a:custGeom>
            <a:avLst/>
            <a:gdLst>
              <a:gd name="T0" fmla="*/ 192 w 384"/>
              <a:gd name="T1" fmla="*/ 0 h 384"/>
              <a:gd name="T2" fmla="*/ 183 w 384"/>
              <a:gd name="T3" fmla="*/ 10 h 384"/>
              <a:gd name="T4" fmla="*/ 10 w 384"/>
              <a:gd name="T5" fmla="*/ 183 h 384"/>
              <a:gd name="T6" fmla="*/ 0 w 384"/>
              <a:gd name="T7" fmla="*/ 192 h 384"/>
              <a:gd name="T8" fmla="*/ 10 w 384"/>
              <a:gd name="T9" fmla="*/ 202 h 384"/>
              <a:gd name="T10" fmla="*/ 183 w 384"/>
              <a:gd name="T11" fmla="*/ 375 h 384"/>
              <a:gd name="T12" fmla="*/ 192 w 384"/>
              <a:gd name="T13" fmla="*/ 384 h 384"/>
              <a:gd name="T14" fmla="*/ 202 w 384"/>
              <a:gd name="T15" fmla="*/ 375 h 384"/>
              <a:gd name="T16" fmla="*/ 375 w 384"/>
              <a:gd name="T17" fmla="*/ 202 h 384"/>
              <a:gd name="T18" fmla="*/ 384 w 384"/>
              <a:gd name="T19" fmla="*/ 192 h 384"/>
              <a:gd name="T20" fmla="*/ 375 w 384"/>
              <a:gd name="T21" fmla="*/ 183 h 384"/>
              <a:gd name="T22" fmla="*/ 202 w 384"/>
              <a:gd name="T23" fmla="*/ 10 h 384"/>
              <a:gd name="T24" fmla="*/ 192 w 384"/>
              <a:gd name="T25" fmla="*/ 0 h 384"/>
              <a:gd name="T26" fmla="*/ 192 w 384"/>
              <a:gd name="T27" fmla="*/ 38 h 384"/>
              <a:gd name="T28" fmla="*/ 347 w 384"/>
              <a:gd name="T29" fmla="*/ 192 h 384"/>
              <a:gd name="T30" fmla="*/ 192 w 384"/>
              <a:gd name="T31" fmla="*/ 347 h 384"/>
              <a:gd name="T32" fmla="*/ 38 w 384"/>
              <a:gd name="T33" fmla="*/ 192 h 384"/>
              <a:gd name="T34" fmla="*/ 192 w 384"/>
              <a:gd name="T35" fmla="*/ 38 h 384"/>
              <a:gd name="T36" fmla="*/ 179 w 384"/>
              <a:gd name="T37" fmla="*/ 112 h 384"/>
              <a:gd name="T38" fmla="*/ 179 w 384"/>
              <a:gd name="T39" fmla="*/ 220 h 384"/>
              <a:gd name="T40" fmla="*/ 135 w 384"/>
              <a:gd name="T41" fmla="*/ 176 h 384"/>
              <a:gd name="T42" fmla="*/ 116 w 384"/>
              <a:gd name="T43" fmla="*/ 195 h 384"/>
              <a:gd name="T44" fmla="*/ 183 w 384"/>
              <a:gd name="T45" fmla="*/ 262 h 384"/>
              <a:gd name="T46" fmla="*/ 192 w 384"/>
              <a:gd name="T47" fmla="*/ 271 h 384"/>
              <a:gd name="T48" fmla="*/ 202 w 384"/>
              <a:gd name="T49" fmla="*/ 262 h 384"/>
              <a:gd name="T50" fmla="*/ 269 w 384"/>
              <a:gd name="T51" fmla="*/ 195 h 384"/>
              <a:gd name="T52" fmla="*/ 249 w 384"/>
              <a:gd name="T53" fmla="*/ 176 h 384"/>
              <a:gd name="T54" fmla="*/ 206 w 384"/>
              <a:gd name="T55" fmla="*/ 220 h 384"/>
              <a:gd name="T56" fmla="*/ 206 w 384"/>
              <a:gd name="T57" fmla="*/ 112 h 384"/>
              <a:gd name="T58" fmla="*/ 179 w 384"/>
              <a:gd name="T59" fmla="*/ 11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84" h="384">
                <a:moveTo>
                  <a:pt x="192" y="0"/>
                </a:moveTo>
                <a:lnTo>
                  <a:pt x="183" y="10"/>
                </a:lnTo>
                <a:lnTo>
                  <a:pt x="10" y="183"/>
                </a:lnTo>
                <a:lnTo>
                  <a:pt x="0" y="192"/>
                </a:lnTo>
                <a:lnTo>
                  <a:pt x="10" y="202"/>
                </a:lnTo>
                <a:lnTo>
                  <a:pt x="183" y="375"/>
                </a:lnTo>
                <a:lnTo>
                  <a:pt x="192" y="384"/>
                </a:lnTo>
                <a:lnTo>
                  <a:pt x="202" y="375"/>
                </a:lnTo>
                <a:lnTo>
                  <a:pt x="375" y="202"/>
                </a:lnTo>
                <a:lnTo>
                  <a:pt x="384" y="192"/>
                </a:lnTo>
                <a:lnTo>
                  <a:pt x="375" y="183"/>
                </a:lnTo>
                <a:lnTo>
                  <a:pt x="202" y="10"/>
                </a:lnTo>
                <a:lnTo>
                  <a:pt x="192" y="0"/>
                </a:lnTo>
                <a:close/>
                <a:moveTo>
                  <a:pt x="192" y="38"/>
                </a:moveTo>
                <a:lnTo>
                  <a:pt x="347" y="192"/>
                </a:lnTo>
                <a:lnTo>
                  <a:pt x="192" y="347"/>
                </a:lnTo>
                <a:lnTo>
                  <a:pt x="38" y="192"/>
                </a:lnTo>
                <a:lnTo>
                  <a:pt x="192" y="38"/>
                </a:lnTo>
                <a:close/>
                <a:moveTo>
                  <a:pt x="179" y="112"/>
                </a:moveTo>
                <a:lnTo>
                  <a:pt x="179" y="220"/>
                </a:lnTo>
                <a:lnTo>
                  <a:pt x="135" y="176"/>
                </a:lnTo>
                <a:lnTo>
                  <a:pt x="116" y="195"/>
                </a:lnTo>
                <a:lnTo>
                  <a:pt x="183" y="262"/>
                </a:lnTo>
                <a:lnTo>
                  <a:pt x="192" y="271"/>
                </a:lnTo>
                <a:lnTo>
                  <a:pt x="202" y="262"/>
                </a:lnTo>
                <a:lnTo>
                  <a:pt x="269" y="195"/>
                </a:lnTo>
                <a:lnTo>
                  <a:pt x="249" y="176"/>
                </a:lnTo>
                <a:lnTo>
                  <a:pt x="206" y="220"/>
                </a:lnTo>
                <a:lnTo>
                  <a:pt x="206" y="112"/>
                </a:lnTo>
                <a:lnTo>
                  <a:pt x="179" y="11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68BD1C6-1E7B-281E-7792-0D881B37A0A7}"/>
              </a:ext>
            </a:extLst>
          </p:cNvPr>
          <p:cNvSpPr>
            <a:spLocks noEditPoints="1"/>
          </p:cNvSpPr>
          <p:nvPr/>
        </p:nvSpPr>
        <p:spPr bwMode="auto">
          <a:xfrm>
            <a:off x="5900632" y="1563337"/>
            <a:ext cx="336550" cy="352425"/>
          </a:xfrm>
          <a:custGeom>
            <a:avLst/>
            <a:gdLst>
              <a:gd name="T0" fmla="*/ 146 w 293"/>
              <a:gd name="T1" fmla="*/ 0 h 307"/>
              <a:gd name="T2" fmla="*/ 53 w 293"/>
              <a:gd name="T3" fmla="*/ 94 h 307"/>
              <a:gd name="T4" fmla="*/ 93 w 293"/>
              <a:gd name="T5" fmla="*/ 170 h 307"/>
              <a:gd name="T6" fmla="*/ 0 w 293"/>
              <a:gd name="T7" fmla="*/ 307 h 307"/>
              <a:gd name="T8" fmla="*/ 26 w 293"/>
              <a:gd name="T9" fmla="*/ 307 h 307"/>
              <a:gd name="T10" fmla="*/ 125 w 293"/>
              <a:gd name="T11" fmla="*/ 189 h 307"/>
              <a:gd name="T12" fmla="*/ 133 w 293"/>
              <a:gd name="T13" fmla="*/ 214 h 307"/>
              <a:gd name="T14" fmla="*/ 160 w 293"/>
              <a:gd name="T15" fmla="*/ 214 h 307"/>
              <a:gd name="T16" fmla="*/ 168 w 293"/>
              <a:gd name="T17" fmla="*/ 189 h 307"/>
              <a:gd name="T18" fmla="*/ 266 w 293"/>
              <a:gd name="T19" fmla="*/ 307 h 307"/>
              <a:gd name="T20" fmla="*/ 293 w 293"/>
              <a:gd name="T21" fmla="*/ 307 h 307"/>
              <a:gd name="T22" fmla="*/ 199 w 293"/>
              <a:gd name="T23" fmla="*/ 170 h 307"/>
              <a:gd name="T24" fmla="*/ 240 w 293"/>
              <a:gd name="T25" fmla="*/ 94 h 307"/>
              <a:gd name="T26" fmla="*/ 146 w 293"/>
              <a:gd name="T27" fmla="*/ 0 h 307"/>
              <a:gd name="T28" fmla="*/ 146 w 293"/>
              <a:gd name="T29" fmla="*/ 27 h 307"/>
              <a:gd name="T30" fmla="*/ 213 w 293"/>
              <a:gd name="T31" fmla="*/ 94 h 307"/>
              <a:gd name="T32" fmla="*/ 146 w 293"/>
              <a:gd name="T33" fmla="*/ 160 h 307"/>
              <a:gd name="T34" fmla="*/ 80 w 293"/>
              <a:gd name="T35" fmla="*/ 94 h 307"/>
              <a:gd name="T36" fmla="*/ 146 w 293"/>
              <a:gd name="T37" fmla="*/ 27 h 307"/>
              <a:gd name="T38" fmla="*/ 133 w 293"/>
              <a:gd name="T39" fmla="*/ 227 h 307"/>
              <a:gd name="T40" fmla="*/ 120 w 293"/>
              <a:gd name="T41" fmla="*/ 307 h 307"/>
              <a:gd name="T42" fmla="*/ 173 w 293"/>
              <a:gd name="T43" fmla="*/ 307 h 307"/>
              <a:gd name="T44" fmla="*/ 160 w 293"/>
              <a:gd name="T45" fmla="*/ 227 h 307"/>
              <a:gd name="T46" fmla="*/ 133 w 293"/>
              <a:gd name="T47" fmla="*/ 22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93" h="307">
                <a:moveTo>
                  <a:pt x="146" y="0"/>
                </a:moveTo>
                <a:cubicBezTo>
                  <a:pt x="95" y="0"/>
                  <a:pt x="53" y="42"/>
                  <a:pt x="53" y="94"/>
                </a:cubicBezTo>
                <a:cubicBezTo>
                  <a:pt x="53" y="125"/>
                  <a:pt x="69" y="153"/>
                  <a:pt x="93" y="170"/>
                </a:cubicBezTo>
                <a:cubicBezTo>
                  <a:pt x="39" y="192"/>
                  <a:pt x="0" y="245"/>
                  <a:pt x="0" y="307"/>
                </a:cubicBezTo>
                <a:lnTo>
                  <a:pt x="26" y="307"/>
                </a:lnTo>
                <a:cubicBezTo>
                  <a:pt x="26" y="248"/>
                  <a:pt x="69" y="199"/>
                  <a:pt x="125" y="189"/>
                </a:cubicBezTo>
                <a:lnTo>
                  <a:pt x="133" y="214"/>
                </a:lnTo>
                <a:lnTo>
                  <a:pt x="160" y="214"/>
                </a:lnTo>
                <a:lnTo>
                  <a:pt x="168" y="189"/>
                </a:lnTo>
                <a:cubicBezTo>
                  <a:pt x="224" y="199"/>
                  <a:pt x="266" y="248"/>
                  <a:pt x="266" y="307"/>
                </a:cubicBezTo>
                <a:lnTo>
                  <a:pt x="293" y="307"/>
                </a:lnTo>
                <a:cubicBezTo>
                  <a:pt x="293" y="245"/>
                  <a:pt x="254" y="192"/>
                  <a:pt x="199" y="170"/>
                </a:cubicBezTo>
                <a:cubicBezTo>
                  <a:pt x="224" y="153"/>
                  <a:pt x="240" y="125"/>
                  <a:pt x="240" y="94"/>
                </a:cubicBezTo>
                <a:cubicBezTo>
                  <a:pt x="240" y="42"/>
                  <a:pt x="198" y="0"/>
                  <a:pt x="146" y="0"/>
                </a:cubicBezTo>
                <a:close/>
                <a:moveTo>
                  <a:pt x="146" y="27"/>
                </a:moveTo>
                <a:cubicBezTo>
                  <a:pt x="183" y="27"/>
                  <a:pt x="213" y="57"/>
                  <a:pt x="213" y="94"/>
                </a:cubicBezTo>
                <a:cubicBezTo>
                  <a:pt x="213" y="131"/>
                  <a:pt x="183" y="160"/>
                  <a:pt x="146" y="160"/>
                </a:cubicBezTo>
                <a:cubicBezTo>
                  <a:pt x="109" y="160"/>
                  <a:pt x="80" y="131"/>
                  <a:pt x="80" y="94"/>
                </a:cubicBezTo>
                <a:cubicBezTo>
                  <a:pt x="80" y="57"/>
                  <a:pt x="109" y="27"/>
                  <a:pt x="146" y="27"/>
                </a:cubicBezTo>
                <a:close/>
                <a:moveTo>
                  <a:pt x="133" y="227"/>
                </a:moveTo>
                <a:lnTo>
                  <a:pt x="120" y="307"/>
                </a:lnTo>
                <a:lnTo>
                  <a:pt x="173" y="307"/>
                </a:lnTo>
                <a:lnTo>
                  <a:pt x="160" y="227"/>
                </a:lnTo>
                <a:lnTo>
                  <a:pt x="133" y="2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0C847128-DCA7-3819-9A4C-528C77113F20}"/>
              </a:ext>
            </a:extLst>
          </p:cNvPr>
          <p:cNvSpPr>
            <a:spLocks noEditPoints="1"/>
          </p:cNvSpPr>
          <p:nvPr/>
        </p:nvSpPr>
        <p:spPr bwMode="auto">
          <a:xfrm>
            <a:off x="6915839" y="1586355"/>
            <a:ext cx="427037" cy="306388"/>
          </a:xfrm>
          <a:custGeom>
            <a:avLst/>
            <a:gdLst>
              <a:gd name="T0" fmla="*/ 40 w 373"/>
              <a:gd name="T1" fmla="*/ 0 h 267"/>
              <a:gd name="T2" fmla="*/ 0 w 373"/>
              <a:gd name="T3" fmla="*/ 40 h 267"/>
              <a:gd name="T4" fmla="*/ 0 w 373"/>
              <a:gd name="T5" fmla="*/ 227 h 267"/>
              <a:gd name="T6" fmla="*/ 40 w 373"/>
              <a:gd name="T7" fmla="*/ 267 h 267"/>
              <a:gd name="T8" fmla="*/ 333 w 373"/>
              <a:gd name="T9" fmla="*/ 267 h 267"/>
              <a:gd name="T10" fmla="*/ 373 w 373"/>
              <a:gd name="T11" fmla="*/ 227 h 267"/>
              <a:gd name="T12" fmla="*/ 373 w 373"/>
              <a:gd name="T13" fmla="*/ 40 h 267"/>
              <a:gd name="T14" fmla="*/ 333 w 373"/>
              <a:gd name="T15" fmla="*/ 0 h 267"/>
              <a:gd name="T16" fmla="*/ 40 w 373"/>
              <a:gd name="T17" fmla="*/ 0 h 267"/>
              <a:gd name="T18" fmla="*/ 40 w 373"/>
              <a:gd name="T19" fmla="*/ 27 h 267"/>
              <a:gd name="T20" fmla="*/ 333 w 373"/>
              <a:gd name="T21" fmla="*/ 27 h 267"/>
              <a:gd name="T22" fmla="*/ 346 w 373"/>
              <a:gd name="T23" fmla="*/ 40 h 267"/>
              <a:gd name="T24" fmla="*/ 346 w 373"/>
              <a:gd name="T25" fmla="*/ 227 h 267"/>
              <a:gd name="T26" fmla="*/ 333 w 373"/>
              <a:gd name="T27" fmla="*/ 240 h 267"/>
              <a:gd name="T28" fmla="*/ 40 w 373"/>
              <a:gd name="T29" fmla="*/ 240 h 267"/>
              <a:gd name="T30" fmla="*/ 26 w 373"/>
              <a:gd name="T31" fmla="*/ 227 h 267"/>
              <a:gd name="T32" fmla="*/ 26 w 373"/>
              <a:gd name="T33" fmla="*/ 40 h 267"/>
              <a:gd name="T34" fmla="*/ 40 w 373"/>
              <a:gd name="T35" fmla="*/ 27 h 267"/>
              <a:gd name="T36" fmla="*/ 133 w 373"/>
              <a:gd name="T37" fmla="*/ 40 h 267"/>
              <a:gd name="T38" fmla="*/ 40 w 373"/>
              <a:gd name="T39" fmla="*/ 133 h 267"/>
              <a:gd name="T40" fmla="*/ 133 w 373"/>
              <a:gd name="T41" fmla="*/ 227 h 267"/>
              <a:gd name="T42" fmla="*/ 186 w 373"/>
              <a:gd name="T43" fmla="*/ 210 h 267"/>
              <a:gd name="T44" fmla="*/ 240 w 373"/>
              <a:gd name="T45" fmla="*/ 227 h 267"/>
              <a:gd name="T46" fmla="*/ 333 w 373"/>
              <a:gd name="T47" fmla="*/ 133 h 267"/>
              <a:gd name="T48" fmla="*/ 240 w 373"/>
              <a:gd name="T49" fmla="*/ 40 h 267"/>
              <a:gd name="T50" fmla="*/ 186 w 373"/>
              <a:gd name="T51" fmla="*/ 57 h 267"/>
              <a:gd name="T52" fmla="*/ 133 w 373"/>
              <a:gd name="T53" fmla="*/ 40 h 267"/>
              <a:gd name="T54" fmla="*/ 133 w 373"/>
              <a:gd name="T55" fmla="*/ 67 h 267"/>
              <a:gd name="T56" fmla="*/ 177 w 373"/>
              <a:gd name="T57" fmla="*/ 84 h 267"/>
              <a:gd name="T58" fmla="*/ 164 w 373"/>
              <a:gd name="T59" fmla="*/ 107 h 267"/>
              <a:gd name="T60" fmla="*/ 194 w 373"/>
              <a:gd name="T61" fmla="*/ 107 h 267"/>
              <a:gd name="T62" fmla="*/ 198 w 373"/>
              <a:gd name="T63" fmla="*/ 120 h 267"/>
              <a:gd name="T64" fmla="*/ 161 w 373"/>
              <a:gd name="T65" fmla="*/ 120 h 267"/>
              <a:gd name="T66" fmla="*/ 160 w 373"/>
              <a:gd name="T67" fmla="*/ 133 h 267"/>
              <a:gd name="T68" fmla="*/ 161 w 373"/>
              <a:gd name="T69" fmla="*/ 147 h 267"/>
              <a:gd name="T70" fmla="*/ 198 w 373"/>
              <a:gd name="T71" fmla="*/ 147 h 267"/>
              <a:gd name="T72" fmla="*/ 194 w 373"/>
              <a:gd name="T73" fmla="*/ 160 h 267"/>
              <a:gd name="T74" fmla="*/ 164 w 373"/>
              <a:gd name="T75" fmla="*/ 160 h 267"/>
              <a:gd name="T76" fmla="*/ 177 w 373"/>
              <a:gd name="T77" fmla="*/ 183 h 267"/>
              <a:gd name="T78" fmla="*/ 133 w 373"/>
              <a:gd name="T79" fmla="*/ 200 h 267"/>
              <a:gd name="T80" fmla="*/ 66 w 373"/>
              <a:gd name="T81" fmla="*/ 133 h 267"/>
              <a:gd name="T82" fmla="*/ 133 w 373"/>
              <a:gd name="T83" fmla="*/ 67 h 267"/>
              <a:gd name="T84" fmla="*/ 240 w 373"/>
              <a:gd name="T85" fmla="*/ 67 h 267"/>
              <a:gd name="T86" fmla="*/ 306 w 373"/>
              <a:gd name="T87" fmla="*/ 133 h 267"/>
              <a:gd name="T88" fmla="*/ 240 w 373"/>
              <a:gd name="T89" fmla="*/ 200 h 267"/>
              <a:gd name="T90" fmla="*/ 206 w 373"/>
              <a:gd name="T91" fmla="*/ 191 h 267"/>
              <a:gd name="T92" fmla="*/ 226 w 373"/>
              <a:gd name="T93" fmla="*/ 133 h 267"/>
              <a:gd name="T94" fmla="*/ 206 w 373"/>
              <a:gd name="T95" fmla="*/ 76 h 267"/>
              <a:gd name="T96" fmla="*/ 240 w 373"/>
              <a:gd name="T97" fmla="*/ 67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73" h="267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227"/>
                </a:lnTo>
                <a:cubicBezTo>
                  <a:pt x="0" y="249"/>
                  <a:pt x="18" y="267"/>
                  <a:pt x="40" y="267"/>
                </a:cubicBezTo>
                <a:lnTo>
                  <a:pt x="333" y="267"/>
                </a:lnTo>
                <a:cubicBezTo>
                  <a:pt x="355" y="267"/>
                  <a:pt x="373" y="249"/>
                  <a:pt x="373" y="227"/>
                </a:cubicBezTo>
                <a:lnTo>
                  <a:pt x="373" y="40"/>
                </a:lnTo>
                <a:cubicBezTo>
                  <a:pt x="373" y="18"/>
                  <a:pt x="355" y="0"/>
                  <a:pt x="333" y="0"/>
                </a:cubicBezTo>
                <a:lnTo>
                  <a:pt x="40" y="0"/>
                </a:lnTo>
                <a:close/>
                <a:moveTo>
                  <a:pt x="40" y="27"/>
                </a:moveTo>
                <a:lnTo>
                  <a:pt x="333" y="27"/>
                </a:lnTo>
                <a:cubicBezTo>
                  <a:pt x="341" y="27"/>
                  <a:pt x="346" y="32"/>
                  <a:pt x="346" y="40"/>
                </a:cubicBezTo>
                <a:lnTo>
                  <a:pt x="346" y="227"/>
                </a:lnTo>
                <a:cubicBezTo>
                  <a:pt x="346" y="234"/>
                  <a:pt x="341" y="240"/>
                  <a:pt x="333" y="240"/>
                </a:cubicBezTo>
                <a:lnTo>
                  <a:pt x="40" y="240"/>
                </a:lnTo>
                <a:cubicBezTo>
                  <a:pt x="32" y="240"/>
                  <a:pt x="26" y="234"/>
                  <a:pt x="26" y="227"/>
                </a:cubicBezTo>
                <a:lnTo>
                  <a:pt x="26" y="40"/>
                </a:lnTo>
                <a:cubicBezTo>
                  <a:pt x="26" y="32"/>
                  <a:pt x="32" y="27"/>
                  <a:pt x="40" y="27"/>
                </a:cubicBezTo>
                <a:close/>
                <a:moveTo>
                  <a:pt x="133" y="40"/>
                </a:moveTo>
                <a:cubicBezTo>
                  <a:pt x="82" y="40"/>
                  <a:pt x="40" y="82"/>
                  <a:pt x="40" y="133"/>
                </a:cubicBezTo>
                <a:cubicBezTo>
                  <a:pt x="40" y="185"/>
                  <a:pt x="82" y="227"/>
                  <a:pt x="133" y="227"/>
                </a:cubicBezTo>
                <a:cubicBezTo>
                  <a:pt x="153" y="227"/>
                  <a:pt x="171" y="221"/>
                  <a:pt x="186" y="210"/>
                </a:cubicBezTo>
                <a:cubicBezTo>
                  <a:pt x="201" y="221"/>
                  <a:pt x="220" y="227"/>
                  <a:pt x="240" y="227"/>
                </a:cubicBezTo>
                <a:cubicBezTo>
                  <a:pt x="291" y="227"/>
                  <a:pt x="333" y="185"/>
                  <a:pt x="333" y="133"/>
                </a:cubicBezTo>
                <a:cubicBezTo>
                  <a:pt x="333" y="82"/>
                  <a:pt x="291" y="40"/>
                  <a:pt x="240" y="40"/>
                </a:cubicBezTo>
                <a:cubicBezTo>
                  <a:pt x="220" y="40"/>
                  <a:pt x="201" y="46"/>
                  <a:pt x="186" y="57"/>
                </a:cubicBezTo>
                <a:cubicBezTo>
                  <a:pt x="171" y="46"/>
                  <a:pt x="153" y="40"/>
                  <a:pt x="133" y="40"/>
                </a:cubicBezTo>
                <a:close/>
                <a:moveTo>
                  <a:pt x="133" y="67"/>
                </a:moveTo>
                <a:cubicBezTo>
                  <a:pt x="150" y="67"/>
                  <a:pt x="165" y="73"/>
                  <a:pt x="177" y="84"/>
                </a:cubicBezTo>
                <a:cubicBezTo>
                  <a:pt x="172" y="91"/>
                  <a:pt x="167" y="98"/>
                  <a:pt x="164" y="107"/>
                </a:cubicBezTo>
                <a:lnTo>
                  <a:pt x="194" y="107"/>
                </a:lnTo>
                <a:cubicBezTo>
                  <a:pt x="196" y="111"/>
                  <a:pt x="197" y="115"/>
                  <a:pt x="198" y="120"/>
                </a:cubicBezTo>
                <a:lnTo>
                  <a:pt x="161" y="120"/>
                </a:lnTo>
                <a:cubicBezTo>
                  <a:pt x="160" y="124"/>
                  <a:pt x="160" y="129"/>
                  <a:pt x="160" y="133"/>
                </a:cubicBezTo>
                <a:cubicBezTo>
                  <a:pt x="160" y="138"/>
                  <a:pt x="160" y="142"/>
                  <a:pt x="161" y="147"/>
                </a:cubicBezTo>
                <a:lnTo>
                  <a:pt x="198" y="147"/>
                </a:lnTo>
                <a:cubicBezTo>
                  <a:pt x="197" y="151"/>
                  <a:pt x="196" y="156"/>
                  <a:pt x="194" y="160"/>
                </a:cubicBezTo>
                <a:lnTo>
                  <a:pt x="164" y="160"/>
                </a:lnTo>
                <a:cubicBezTo>
                  <a:pt x="167" y="168"/>
                  <a:pt x="172" y="176"/>
                  <a:pt x="177" y="183"/>
                </a:cubicBezTo>
                <a:cubicBezTo>
                  <a:pt x="165" y="193"/>
                  <a:pt x="150" y="200"/>
                  <a:pt x="133" y="200"/>
                </a:cubicBezTo>
                <a:cubicBezTo>
                  <a:pt x="96" y="200"/>
                  <a:pt x="66" y="170"/>
                  <a:pt x="66" y="133"/>
                </a:cubicBezTo>
                <a:cubicBezTo>
                  <a:pt x="66" y="96"/>
                  <a:pt x="96" y="67"/>
                  <a:pt x="133" y="67"/>
                </a:cubicBezTo>
                <a:close/>
                <a:moveTo>
                  <a:pt x="240" y="67"/>
                </a:moveTo>
                <a:cubicBezTo>
                  <a:pt x="277" y="67"/>
                  <a:pt x="306" y="96"/>
                  <a:pt x="306" y="133"/>
                </a:cubicBezTo>
                <a:cubicBezTo>
                  <a:pt x="306" y="170"/>
                  <a:pt x="277" y="200"/>
                  <a:pt x="240" y="200"/>
                </a:cubicBezTo>
                <a:cubicBezTo>
                  <a:pt x="227" y="200"/>
                  <a:pt x="216" y="197"/>
                  <a:pt x="206" y="191"/>
                </a:cubicBezTo>
                <a:cubicBezTo>
                  <a:pt x="219" y="175"/>
                  <a:pt x="226" y="155"/>
                  <a:pt x="226" y="133"/>
                </a:cubicBezTo>
                <a:cubicBezTo>
                  <a:pt x="226" y="112"/>
                  <a:pt x="219" y="92"/>
                  <a:pt x="206" y="76"/>
                </a:cubicBezTo>
                <a:cubicBezTo>
                  <a:pt x="216" y="70"/>
                  <a:pt x="227" y="67"/>
                  <a:pt x="240" y="6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92C17007-1A73-6600-09F2-91C7CBBA804C}"/>
              </a:ext>
            </a:extLst>
          </p:cNvPr>
          <p:cNvSpPr>
            <a:spLocks noEditPoints="1"/>
          </p:cNvSpPr>
          <p:nvPr/>
        </p:nvSpPr>
        <p:spPr bwMode="auto">
          <a:xfrm>
            <a:off x="7875484" y="1518887"/>
            <a:ext cx="439738" cy="441325"/>
          </a:xfrm>
          <a:custGeom>
            <a:avLst/>
            <a:gdLst>
              <a:gd name="T0" fmla="*/ 192 w 384"/>
              <a:gd name="T1" fmla="*/ 0 h 384"/>
              <a:gd name="T2" fmla="*/ 183 w 384"/>
              <a:gd name="T3" fmla="*/ 10 h 384"/>
              <a:gd name="T4" fmla="*/ 10 w 384"/>
              <a:gd name="T5" fmla="*/ 183 h 384"/>
              <a:gd name="T6" fmla="*/ 0 w 384"/>
              <a:gd name="T7" fmla="*/ 192 h 384"/>
              <a:gd name="T8" fmla="*/ 10 w 384"/>
              <a:gd name="T9" fmla="*/ 202 h 384"/>
              <a:gd name="T10" fmla="*/ 183 w 384"/>
              <a:gd name="T11" fmla="*/ 375 h 384"/>
              <a:gd name="T12" fmla="*/ 192 w 384"/>
              <a:gd name="T13" fmla="*/ 384 h 384"/>
              <a:gd name="T14" fmla="*/ 202 w 384"/>
              <a:gd name="T15" fmla="*/ 375 h 384"/>
              <a:gd name="T16" fmla="*/ 375 w 384"/>
              <a:gd name="T17" fmla="*/ 202 h 384"/>
              <a:gd name="T18" fmla="*/ 384 w 384"/>
              <a:gd name="T19" fmla="*/ 192 h 384"/>
              <a:gd name="T20" fmla="*/ 375 w 384"/>
              <a:gd name="T21" fmla="*/ 183 h 384"/>
              <a:gd name="T22" fmla="*/ 202 w 384"/>
              <a:gd name="T23" fmla="*/ 10 h 384"/>
              <a:gd name="T24" fmla="*/ 192 w 384"/>
              <a:gd name="T25" fmla="*/ 0 h 384"/>
              <a:gd name="T26" fmla="*/ 192 w 384"/>
              <a:gd name="T27" fmla="*/ 38 h 384"/>
              <a:gd name="T28" fmla="*/ 347 w 384"/>
              <a:gd name="T29" fmla="*/ 192 h 384"/>
              <a:gd name="T30" fmla="*/ 192 w 384"/>
              <a:gd name="T31" fmla="*/ 347 h 384"/>
              <a:gd name="T32" fmla="*/ 38 w 384"/>
              <a:gd name="T33" fmla="*/ 192 h 384"/>
              <a:gd name="T34" fmla="*/ 192 w 384"/>
              <a:gd name="T35" fmla="*/ 38 h 384"/>
              <a:gd name="T36" fmla="*/ 126 w 384"/>
              <a:gd name="T37" fmla="*/ 172 h 384"/>
              <a:gd name="T38" fmla="*/ 106 w 384"/>
              <a:gd name="T39" fmla="*/ 192 h 384"/>
              <a:gd name="T40" fmla="*/ 126 w 384"/>
              <a:gd name="T41" fmla="*/ 212 h 384"/>
              <a:gd name="T42" fmla="*/ 146 w 384"/>
              <a:gd name="T43" fmla="*/ 192 h 384"/>
              <a:gd name="T44" fmla="*/ 126 w 384"/>
              <a:gd name="T45" fmla="*/ 172 h 384"/>
              <a:gd name="T46" fmla="*/ 192 w 384"/>
              <a:gd name="T47" fmla="*/ 172 h 384"/>
              <a:gd name="T48" fmla="*/ 172 w 384"/>
              <a:gd name="T49" fmla="*/ 192 h 384"/>
              <a:gd name="T50" fmla="*/ 192 w 384"/>
              <a:gd name="T51" fmla="*/ 212 h 384"/>
              <a:gd name="T52" fmla="*/ 212 w 384"/>
              <a:gd name="T53" fmla="*/ 192 h 384"/>
              <a:gd name="T54" fmla="*/ 192 w 384"/>
              <a:gd name="T55" fmla="*/ 172 h 384"/>
              <a:gd name="T56" fmla="*/ 259 w 384"/>
              <a:gd name="T57" fmla="*/ 172 h 384"/>
              <a:gd name="T58" fmla="*/ 239 w 384"/>
              <a:gd name="T59" fmla="*/ 192 h 384"/>
              <a:gd name="T60" fmla="*/ 259 w 384"/>
              <a:gd name="T61" fmla="*/ 212 h 384"/>
              <a:gd name="T62" fmla="*/ 279 w 384"/>
              <a:gd name="T63" fmla="*/ 192 h 384"/>
              <a:gd name="T64" fmla="*/ 259 w 384"/>
              <a:gd name="T65" fmla="*/ 17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4" h="384">
                <a:moveTo>
                  <a:pt x="192" y="0"/>
                </a:moveTo>
                <a:lnTo>
                  <a:pt x="183" y="10"/>
                </a:lnTo>
                <a:lnTo>
                  <a:pt x="10" y="183"/>
                </a:lnTo>
                <a:lnTo>
                  <a:pt x="0" y="192"/>
                </a:lnTo>
                <a:lnTo>
                  <a:pt x="10" y="202"/>
                </a:lnTo>
                <a:lnTo>
                  <a:pt x="183" y="375"/>
                </a:lnTo>
                <a:lnTo>
                  <a:pt x="192" y="384"/>
                </a:lnTo>
                <a:lnTo>
                  <a:pt x="202" y="375"/>
                </a:lnTo>
                <a:lnTo>
                  <a:pt x="375" y="202"/>
                </a:lnTo>
                <a:lnTo>
                  <a:pt x="384" y="192"/>
                </a:lnTo>
                <a:lnTo>
                  <a:pt x="375" y="183"/>
                </a:lnTo>
                <a:lnTo>
                  <a:pt x="202" y="10"/>
                </a:lnTo>
                <a:lnTo>
                  <a:pt x="192" y="0"/>
                </a:lnTo>
                <a:close/>
                <a:moveTo>
                  <a:pt x="192" y="38"/>
                </a:moveTo>
                <a:lnTo>
                  <a:pt x="347" y="192"/>
                </a:lnTo>
                <a:lnTo>
                  <a:pt x="192" y="347"/>
                </a:lnTo>
                <a:lnTo>
                  <a:pt x="38" y="192"/>
                </a:lnTo>
                <a:lnTo>
                  <a:pt x="192" y="38"/>
                </a:lnTo>
                <a:close/>
                <a:moveTo>
                  <a:pt x="126" y="172"/>
                </a:moveTo>
                <a:cubicBezTo>
                  <a:pt x="115" y="172"/>
                  <a:pt x="106" y="181"/>
                  <a:pt x="106" y="192"/>
                </a:cubicBezTo>
                <a:cubicBezTo>
                  <a:pt x="106" y="203"/>
                  <a:pt x="115" y="212"/>
                  <a:pt x="126" y="212"/>
                </a:cubicBezTo>
                <a:cubicBezTo>
                  <a:pt x="137" y="212"/>
                  <a:pt x="146" y="203"/>
                  <a:pt x="146" y="192"/>
                </a:cubicBezTo>
                <a:cubicBezTo>
                  <a:pt x="146" y="181"/>
                  <a:pt x="137" y="172"/>
                  <a:pt x="126" y="172"/>
                </a:cubicBezTo>
                <a:close/>
                <a:moveTo>
                  <a:pt x="192" y="172"/>
                </a:moveTo>
                <a:cubicBezTo>
                  <a:pt x="181" y="172"/>
                  <a:pt x="172" y="181"/>
                  <a:pt x="172" y="192"/>
                </a:cubicBezTo>
                <a:cubicBezTo>
                  <a:pt x="172" y="203"/>
                  <a:pt x="181" y="212"/>
                  <a:pt x="192" y="212"/>
                </a:cubicBezTo>
                <a:cubicBezTo>
                  <a:pt x="203" y="212"/>
                  <a:pt x="212" y="203"/>
                  <a:pt x="212" y="192"/>
                </a:cubicBezTo>
                <a:cubicBezTo>
                  <a:pt x="212" y="181"/>
                  <a:pt x="203" y="172"/>
                  <a:pt x="192" y="172"/>
                </a:cubicBezTo>
                <a:close/>
                <a:moveTo>
                  <a:pt x="259" y="172"/>
                </a:moveTo>
                <a:cubicBezTo>
                  <a:pt x="248" y="172"/>
                  <a:pt x="239" y="181"/>
                  <a:pt x="239" y="192"/>
                </a:cubicBezTo>
                <a:cubicBezTo>
                  <a:pt x="239" y="203"/>
                  <a:pt x="248" y="212"/>
                  <a:pt x="259" y="212"/>
                </a:cubicBezTo>
                <a:cubicBezTo>
                  <a:pt x="270" y="212"/>
                  <a:pt x="279" y="203"/>
                  <a:pt x="279" y="192"/>
                </a:cubicBezTo>
                <a:cubicBezTo>
                  <a:pt x="279" y="181"/>
                  <a:pt x="270" y="172"/>
                  <a:pt x="259" y="17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EE229BA3-FD0E-E7B9-1CA5-68173F55624C}"/>
              </a:ext>
            </a:extLst>
          </p:cNvPr>
          <p:cNvSpPr>
            <a:spLocks noEditPoints="1"/>
          </p:cNvSpPr>
          <p:nvPr/>
        </p:nvSpPr>
        <p:spPr bwMode="auto">
          <a:xfrm>
            <a:off x="8954984" y="1540318"/>
            <a:ext cx="396875" cy="398462"/>
          </a:xfrm>
          <a:custGeom>
            <a:avLst/>
            <a:gdLst>
              <a:gd name="T0" fmla="*/ 0 w 347"/>
              <a:gd name="T1" fmla="*/ 53 h 347"/>
              <a:gd name="T2" fmla="*/ 80 w 347"/>
              <a:gd name="T3" fmla="*/ 100 h 347"/>
              <a:gd name="T4" fmla="*/ 94 w 347"/>
              <a:gd name="T5" fmla="*/ 173 h 347"/>
              <a:gd name="T6" fmla="*/ 83 w 347"/>
              <a:gd name="T7" fmla="*/ 236 h 347"/>
              <a:gd name="T8" fmla="*/ 54 w 347"/>
              <a:gd name="T9" fmla="*/ 227 h 347"/>
              <a:gd name="T10" fmla="*/ 54 w 347"/>
              <a:gd name="T11" fmla="*/ 333 h 347"/>
              <a:gd name="T12" fmla="*/ 101 w 347"/>
              <a:gd name="T13" fmla="*/ 256 h 347"/>
              <a:gd name="T14" fmla="*/ 160 w 347"/>
              <a:gd name="T15" fmla="*/ 240 h 347"/>
              <a:gd name="T16" fmla="*/ 202 w 347"/>
              <a:gd name="T17" fmla="*/ 256 h 347"/>
              <a:gd name="T18" fmla="*/ 240 w 347"/>
              <a:gd name="T19" fmla="*/ 347 h 347"/>
              <a:gd name="T20" fmla="*/ 240 w 347"/>
              <a:gd name="T21" fmla="*/ 240 h 347"/>
              <a:gd name="T22" fmla="*/ 209 w 347"/>
              <a:gd name="T23" fmla="*/ 219 h 347"/>
              <a:gd name="T24" fmla="*/ 242 w 347"/>
              <a:gd name="T25" fmla="*/ 187 h 347"/>
              <a:gd name="T26" fmla="*/ 347 w 347"/>
              <a:gd name="T27" fmla="*/ 173 h 347"/>
              <a:gd name="T28" fmla="*/ 242 w 347"/>
              <a:gd name="T29" fmla="*/ 160 h 347"/>
              <a:gd name="T30" fmla="*/ 202 w 347"/>
              <a:gd name="T31" fmla="*/ 122 h 347"/>
              <a:gd name="T32" fmla="*/ 214 w 347"/>
              <a:gd name="T33" fmla="*/ 107 h 347"/>
              <a:gd name="T34" fmla="*/ 214 w 347"/>
              <a:gd name="T35" fmla="*/ 0 h 347"/>
              <a:gd name="T36" fmla="*/ 183 w 347"/>
              <a:gd name="T37" fmla="*/ 96 h 347"/>
              <a:gd name="T38" fmla="*/ 160 w 347"/>
              <a:gd name="T39" fmla="*/ 107 h 347"/>
              <a:gd name="T40" fmla="*/ 99 w 347"/>
              <a:gd name="T41" fmla="*/ 82 h 347"/>
              <a:gd name="T42" fmla="*/ 54 w 347"/>
              <a:gd name="T43" fmla="*/ 0 h 347"/>
              <a:gd name="T44" fmla="*/ 80 w 347"/>
              <a:gd name="T45" fmla="*/ 53 h 347"/>
              <a:gd name="T46" fmla="*/ 54 w 347"/>
              <a:gd name="T47" fmla="*/ 80 h 347"/>
              <a:gd name="T48" fmla="*/ 54 w 347"/>
              <a:gd name="T49" fmla="*/ 27 h 347"/>
              <a:gd name="T50" fmla="*/ 240 w 347"/>
              <a:gd name="T51" fmla="*/ 53 h 347"/>
              <a:gd name="T52" fmla="*/ 187 w 347"/>
              <a:gd name="T53" fmla="*/ 53 h 347"/>
              <a:gd name="T54" fmla="*/ 160 w 347"/>
              <a:gd name="T55" fmla="*/ 133 h 347"/>
              <a:gd name="T56" fmla="*/ 200 w 347"/>
              <a:gd name="T57" fmla="*/ 175 h 347"/>
              <a:gd name="T58" fmla="*/ 134 w 347"/>
              <a:gd name="T59" fmla="*/ 204 h 347"/>
              <a:gd name="T60" fmla="*/ 160 w 347"/>
              <a:gd name="T61" fmla="*/ 133 h 347"/>
              <a:gd name="T62" fmla="*/ 320 w 347"/>
              <a:gd name="T63" fmla="*/ 173 h 347"/>
              <a:gd name="T64" fmla="*/ 267 w 347"/>
              <a:gd name="T65" fmla="*/ 173 h 347"/>
              <a:gd name="T66" fmla="*/ 54 w 347"/>
              <a:gd name="T67" fmla="*/ 253 h 347"/>
              <a:gd name="T68" fmla="*/ 54 w 347"/>
              <a:gd name="T69" fmla="*/ 307 h 347"/>
              <a:gd name="T70" fmla="*/ 54 w 347"/>
              <a:gd name="T71" fmla="*/ 253 h 347"/>
              <a:gd name="T72" fmla="*/ 267 w 347"/>
              <a:gd name="T73" fmla="*/ 293 h 347"/>
              <a:gd name="T74" fmla="*/ 214 w 347"/>
              <a:gd name="T75" fmla="*/ 293 h 347"/>
              <a:gd name="T76" fmla="*/ 230 w 347"/>
              <a:gd name="T77" fmla="*/ 269 h 347"/>
              <a:gd name="T78" fmla="*/ 240 w 347"/>
              <a:gd name="T79" fmla="*/ 26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7" h="347">
                <a:moveTo>
                  <a:pt x="54" y="0"/>
                </a:moveTo>
                <a:cubicBezTo>
                  <a:pt x="24" y="0"/>
                  <a:pt x="0" y="24"/>
                  <a:pt x="0" y="53"/>
                </a:cubicBezTo>
                <a:cubicBezTo>
                  <a:pt x="0" y="83"/>
                  <a:pt x="24" y="107"/>
                  <a:pt x="54" y="107"/>
                </a:cubicBezTo>
                <a:cubicBezTo>
                  <a:pt x="63" y="107"/>
                  <a:pt x="72" y="104"/>
                  <a:pt x="80" y="100"/>
                </a:cubicBezTo>
                <a:lnTo>
                  <a:pt x="109" y="132"/>
                </a:lnTo>
                <a:cubicBezTo>
                  <a:pt x="99" y="144"/>
                  <a:pt x="94" y="158"/>
                  <a:pt x="94" y="173"/>
                </a:cubicBezTo>
                <a:cubicBezTo>
                  <a:pt x="94" y="188"/>
                  <a:pt x="99" y="201"/>
                  <a:pt x="107" y="212"/>
                </a:cubicBezTo>
                <a:lnTo>
                  <a:pt x="83" y="236"/>
                </a:lnTo>
                <a:cubicBezTo>
                  <a:pt x="83" y="236"/>
                  <a:pt x="83" y="236"/>
                  <a:pt x="83" y="236"/>
                </a:cubicBezTo>
                <a:cubicBezTo>
                  <a:pt x="74" y="230"/>
                  <a:pt x="65" y="227"/>
                  <a:pt x="54" y="227"/>
                </a:cubicBezTo>
                <a:cubicBezTo>
                  <a:pt x="24" y="227"/>
                  <a:pt x="0" y="251"/>
                  <a:pt x="0" y="280"/>
                </a:cubicBezTo>
                <a:cubicBezTo>
                  <a:pt x="0" y="309"/>
                  <a:pt x="24" y="333"/>
                  <a:pt x="54" y="333"/>
                </a:cubicBezTo>
                <a:cubicBezTo>
                  <a:pt x="83" y="333"/>
                  <a:pt x="107" y="309"/>
                  <a:pt x="107" y="280"/>
                </a:cubicBezTo>
                <a:cubicBezTo>
                  <a:pt x="107" y="271"/>
                  <a:pt x="105" y="263"/>
                  <a:pt x="101" y="256"/>
                </a:cubicBezTo>
                <a:lnTo>
                  <a:pt x="126" y="230"/>
                </a:lnTo>
                <a:cubicBezTo>
                  <a:pt x="136" y="237"/>
                  <a:pt x="148" y="240"/>
                  <a:pt x="160" y="240"/>
                </a:cubicBezTo>
                <a:cubicBezTo>
                  <a:pt x="170" y="240"/>
                  <a:pt x="179" y="238"/>
                  <a:pt x="187" y="234"/>
                </a:cubicBezTo>
                <a:lnTo>
                  <a:pt x="202" y="256"/>
                </a:lnTo>
                <a:cubicBezTo>
                  <a:pt x="193" y="266"/>
                  <a:pt x="187" y="279"/>
                  <a:pt x="187" y="293"/>
                </a:cubicBezTo>
                <a:cubicBezTo>
                  <a:pt x="187" y="323"/>
                  <a:pt x="211" y="347"/>
                  <a:pt x="240" y="347"/>
                </a:cubicBezTo>
                <a:cubicBezTo>
                  <a:pt x="270" y="347"/>
                  <a:pt x="294" y="323"/>
                  <a:pt x="294" y="293"/>
                </a:cubicBezTo>
                <a:cubicBezTo>
                  <a:pt x="294" y="264"/>
                  <a:pt x="270" y="240"/>
                  <a:pt x="240" y="240"/>
                </a:cubicBezTo>
                <a:cubicBezTo>
                  <a:pt x="235" y="240"/>
                  <a:pt x="230" y="241"/>
                  <a:pt x="225" y="243"/>
                </a:cubicBezTo>
                <a:lnTo>
                  <a:pt x="209" y="219"/>
                </a:lnTo>
                <a:cubicBezTo>
                  <a:pt x="217" y="210"/>
                  <a:pt x="223" y="199"/>
                  <a:pt x="226" y="187"/>
                </a:cubicBezTo>
                <a:lnTo>
                  <a:pt x="242" y="187"/>
                </a:lnTo>
                <a:cubicBezTo>
                  <a:pt x="248" y="210"/>
                  <a:pt x="269" y="227"/>
                  <a:pt x="294" y="227"/>
                </a:cubicBezTo>
                <a:cubicBezTo>
                  <a:pt x="323" y="227"/>
                  <a:pt x="347" y="203"/>
                  <a:pt x="347" y="173"/>
                </a:cubicBezTo>
                <a:cubicBezTo>
                  <a:pt x="347" y="144"/>
                  <a:pt x="323" y="120"/>
                  <a:pt x="294" y="120"/>
                </a:cubicBezTo>
                <a:cubicBezTo>
                  <a:pt x="269" y="120"/>
                  <a:pt x="248" y="137"/>
                  <a:pt x="242" y="160"/>
                </a:cubicBezTo>
                <a:lnTo>
                  <a:pt x="226" y="160"/>
                </a:lnTo>
                <a:cubicBezTo>
                  <a:pt x="223" y="145"/>
                  <a:pt x="214" y="131"/>
                  <a:pt x="202" y="122"/>
                </a:cubicBezTo>
                <a:lnTo>
                  <a:pt x="208" y="106"/>
                </a:lnTo>
                <a:cubicBezTo>
                  <a:pt x="210" y="106"/>
                  <a:pt x="212" y="107"/>
                  <a:pt x="214" y="107"/>
                </a:cubicBezTo>
                <a:cubicBezTo>
                  <a:pt x="243" y="107"/>
                  <a:pt x="267" y="83"/>
                  <a:pt x="267" y="53"/>
                </a:cubicBezTo>
                <a:cubicBezTo>
                  <a:pt x="267" y="24"/>
                  <a:pt x="243" y="0"/>
                  <a:pt x="214" y="0"/>
                </a:cubicBezTo>
                <a:cubicBezTo>
                  <a:pt x="184" y="0"/>
                  <a:pt x="160" y="24"/>
                  <a:pt x="160" y="53"/>
                </a:cubicBezTo>
                <a:cubicBezTo>
                  <a:pt x="160" y="71"/>
                  <a:pt x="169" y="87"/>
                  <a:pt x="183" y="96"/>
                </a:cubicBezTo>
                <a:lnTo>
                  <a:pt x="178" y="109"/>
                </a:lnTo>
                <a:cubicBezTo>
                  <a:pt x="172" y="108"/>
                  <a:pt x="166" y="107"/>
                  <a:pt x="160" y="107"/>
                </a:cubicBezTo>
                <a:cubicBezTo>
                  <a:pt x="149" y="107"/>
                  <a:pt x="138" y="110"/>
                  <a:pt x="129" y="115"/>
                </a:cubicBezTo>
                <a:lnTo>
                  <a:pt x="99" y="82"/>
                </a:lnTo>
                <a:cubicBezTo>
                  <a:pt x="104" y="73"/>
                  <a:pt x="107" y="64"/>
                  <a:pt x="107" y="53"/>
                </a:cubicBezTo>
                <a:cubicBezTo>
                  <a:pt x="107" y="24"/>
                  <a:pt x="83" y="0"/>
                  <a:pt x="54" y="0"/>
                </a:cubicBezTo>
                <a:close/>
                <a:moveTo>
                  <a:pt x="54" y="27"/>
                </a:moveTo>
                <a:cubicBezTo>
                  <a:pt x="69" y="27"/>
                  <a:pt x="80" y="38"/>
                  <a:pt x="80" y="53"/>
                </a:cubicBezTo>
                <a:cubicBezTo>
                  <a:pt x="80" y="61"/>
                  <a:pt x="77" y="67"/>
                  <a:pt x="72" y="72"/>
                </a:cubicBezTo>
                <a:cubicBezTo>
                  <a:pt x="68" y="77"/>
                  <a:pt x="61" y="80"/>
                  <a:pt x="54" y="80"/>
                </a:cubicBezTo>
                <a:cubicBezTo>
                  <a:pt x="39" y="80"/>
                  <a:pt x="27" y="68"/>
                  <a:pt x="27" y="53"/>
                </a:cubicBezTo>
                <a:cubicBezTo>
                  <a:pt x="27" y="38"/>
                  <a:pt x="39" y="27"/>
                  <a:pt x="54" y="27"/>
                </a:cubicBezTo>
                <a:close/>
                <a:moveTo>
                  <a:pt x="214" y="27"/>
                </a:moveTo>
                <a:cubicBezTo>
                  <a:pt x="229" y="27"/>
                  <a:pt x="240" y="38"/>
                  <a:pt x="240" y="53"/>
                </a:cubicBezTo>
                <a:cubicBezTo>
                  <a:pt x="240" y="68"/>
                  <a:pt x="229" y="80"/>
                  <a:pt x="214" y="80"/>
                </a:cubicBezTo>
                <a:cubicBezTo>
                  <a:pt x="199" y="80"/>
                  <a:pt x="187" y="68"/>
                  <a:pt x="187" y="53"/>
                </a:cubicBezTo>
                <a:cubicBezTo>
                  <a:pt x="187" y="38"/>
                  <a:pt x="199" y="27"/>
                  <a:pt x="214" y="27"/>
                </a:cubicBezTo>
                <a:close/>
                <a:moveTo>
                  <a:pt x="160" y="133"/>
                </a:moveTo>
                <a:cubicBezTo>
                  <a:pt x="182" y="133"/>
                  <a:pt x="200" y="151"/>
                  <a:pt x="200" y="173"/>
                </a:cubicBezTo>
                <a:cubicBezTo>
                  <a:pt x="200" y="174"/>
                  <a:pt x="200" y="174"/>
                  <a:pt x="200" y="175"/>
                </a:cubicBezTo>
                <a:cubicBezTo>
                  <a:pt x="199" y="196"/>
                  <a:pt x="182" y="213"/>
                  <a:pt x="160" y="213"/>
                </a:cubicBezTo>
                <a:cubicBezTo>
                  <a:pt x="150" y="213"/>
                  <a:pt x="141" y="210"/>
                  <a:pt x="134" y="204"/>
                </a:cubicBezTo>
                <a:cubicBezTo>
                  <a:pt x="126" y="196"/>
                  <a:pt x="120" y="185"/>
                  <a:pt x="120" y="173"/>
                </a:cubicBezTo>
                <a:cubicBezTo>
                  <a:pt x="120" y="151"/>
                  <a:pt x="138" y="133"/>
                  <a:pt x="160" y="133"/>
                </a:cubicBezTo>
                <a:close/>
                <a:moveTo>
                  <a:pt x="294" y="147"/>
                </a:moveTo>
                <a:cubicBezTo>
                  <a:pt x="309" y="147"/>
                  <a:pt x="320" y="158"/>
                  <a:pt x="320" y="173"/>
                </a:cubicBezTo>
                <a:cubicBezTo>
                  <a:pt x="320" y="188"/>
                  <a:pt x="309" y="200"/>
                  <a:pt x="294" y="200"/>
                </a:cubicBezTo>
                <a:cubicBezTo>
                  <a:pt x="279" y="200"/>
                  <a:pt x="267" y="188"/>
                  <a:pt x="267" y="173"/>
                </a:cubicBezTo>
                <a:cubicBezTo>
                  <a:pt x="267" y="158"/>
                  <a:pt x="279" y="147"/>
                  <a:pt x="294" y="147"/>
                </a:cubicBezTo>
                <a:close/>
                <a:moveTo>
                  <a:pt x="54" y="253"/>
                </a:moveTo>
                <a:cubicBezTo>
                  <a:pt x="69" y="253"/>
                  <a:pt x="80" y="265"/>
                  <a:pt x="80" y="280"/>
                </a:cubicBezTo>
                <a:cubicBezTo>
                  <a:pt x="80" y="295"/>
                  <a:pt x="69" y="307"/>
                  <a:pt x="54" y="307"/>
                </a:cubicBezTo>
                <a:cubicBezTo>
                  <a:pt x="39" y="307"/>
                  <a:pt x="27" y="295"/>
                  <a:pt x="27" y="280"/>
                </a:cubicBezTo>
                <a:cubicBezTo>
                  <a:pt x="27" y="265"/>
                  <a:pt x="39" y="253"/>
                  <a:pt x="54" y="253"/>
                </a:cubicBezTo>
                <a:close/>
                <a:moveTo>
                  <a:pt x="240" y="267"/>
                </a:moveTo>
                <a:cubicBezTo>
                  <a:pt x="255" y="267"/>
                  <a:pt x="267" y="278"/>
                  <a:pt x="267" y="293"/>
                </a:cubicBezTo>
                <a:cubicBezTo>
                  <a:pt x="267" y="308"/>
                  <a:pt x="255" y="320"/>
                  <a:pt x="240" y="320"/>
                </a:cubicBezTo>
                <a:cubicBezTo>
                  <a:pt x="225" y="320"/>
                  <a:pt x="214" y="308"/>
                  <a:pt x="214" y="293"/>
                </a:cubicBezTo>
                <a:cubicBezTo>
                  <a:pt x="214" y="284"/>
                  <a:pt x="218" y="277"/>
                  <a:pt x="225" y="272"/>
                </a:cubicBezTo>
                <a:cubicBezTo>
                  <a:pt x="227" y="271"/>
                  <a:pt x="228" y="270"/>
                  <a:pt x="230" y="269"/>
                </a:cubicBezTo>
                <a:cubicBezTo>
                  <a:pt x="230" y="269"/>
                  <a:pt x="230" y="268"/>
                  <a:pt x="230" y="268"/>
                </a:cubicBezTo>
                <a:cubicBezTo>
                  <a:pt x="233" y="267"/>
                  <a:pt x="237" y="267"/>
                  <a:pt x="240" y="26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487381DD-003C-399C-9B25-6649E819CFE9}"/>
              </a:ext>
            </a:extLst>
          </p:cNvPr>
          <p:cNvSpPr>
            <a:spLocks noEditPoints="1"/>
          </p:cNvSpPr>
          <p:nvPr/>
        </p:nvSpPr>
        <p:spPr bwMode="auto">
          <a:xfrm>
            <a:off x="9884460" y="1548256"/>
            <a:ext cx="398463" cy="382587"/>
          </a:xfrm>
          <a:custGeom>
            <a:avLst/>
            <a:gdLst>
              <a:gd name="T0" fmla="*/ 67 w 347"/>
              <a:gd name="T1" fmla="*/ 0 h 333"/>
              <a:gd name="T2" fmla="*/ 67 w 347"/>
              <a:gd name="T3" fmla="*/ 13 h 333"/>
              <a:gd name="T4" fmla="*/ 67 w 347"/>
              <a:gd name="T5" fmla="*/ 55 h 333"/>
              <a:gd name="T6" fmla="*/ 6 w 347"/>
              <a:gd name="T7" fmla="*/ 95 h 333"/>
              <a:gd name="T8" fmla="*/ 0 w 347"/>
              <a:gd name="T9" fmla="*/ 100 h 333"/>
              <a:gd name="T10" fmla="*/ 0 w 347"/>
              <a:gd name="T11" fmla="*/ 107 h 333"/>
              <a:gd name="T12" fmla="*/ 0 w 347"/>
              <a:gd name="T13" fmla="*/ 320 h 333"/>
              <a:gd name="T14" fmla="*/ 0 w 347"/>
              <a:gd name="T15" fmla="*/ 333 h 333"/>
              <a:gd name="T16" fmla="*/ 13 w 347"/>
              <a:gd name="T17" fmla="*/ 333 h 333"/>
              <a:gd name="T18" fmla="*/ 333 w 347"/>
              <a:gd name="T19" fmla="*/ 333 h 333"/>
              <a:gd name="T20" fmla="*/ 347 w 347"/>
              <a:gd name="T21" fmla="*/ 333 h 333"/>
              <a:gd name="T22" fmla="*/ 347 w 347"/>
              <a:gd name="T23" fmla="*/ 320 h 333"/>
              <a:gd name="T24" fmla="*/ 347 w 347"/>
              <a:gd name="T25" fmla="*/ 107 h 333"/>
              <a:gd name="T26" fmla="*/ 347 w 347"/>
              <a:gd name="T27" fmla="*/ 100 h 333"/>
              <a:gd name="T28" fmla="*/ 341 w 347"/>
              <a:gd name="T29" fmla="*/ 95 h 333"/>
              <a:gd name="T30" fmla="*/ 280 w 347"/>
              <a:gd name="T31" fmla="*/ 55 h 333"/>
              <a:gd name="T32" fmla="*/ 280 w 347"/>
              <a:gd name="T33" fmla="*/ 13 h 333"/>
              <a:gd name="T34" fmla="*/ 280 w 347"/>
              <a:gd name="T35" fmla="*/ 0 h 333"/>
              <a:gd name="T36" fmla="*/ 267 w 347"/>
              <a:gd name="T37" fmla="*/ 0 h 333"/>
              <a:gd name="T38" fmla="*/ 80 w 347"/>
              <a:gd name="T39" fmla="*/ 0 h 333"/>
              <a:gd name="T40" fmla="*/ 67 w 347"/>
              <a:gd name="T41" fmla="*/ 0 h 333"/>
              <a:gd name="T42" fmla="*/ 119 w 347"/>
              <a:gd name="T43" fmla="*/ 27 h 333"/>
              <a:gd name="T44" fmla="*/ 228 w 347"/>
              <a:gd name="T45" fmla="*/ 27 h 333"/>
              <a:gd name="T46" fmla="*/ 227 w 347"/>
              <a:gd name="T47" fmla="*/ 33 h 333"/>
              <a:gd name="T48" fmla="*/ 247 w 347"/>
              <a:gd name="T49" fmla="*/ 53 h 333"/>
              <a:gd name="T50" fmla="*/ 253 w 347"/>
              <a:gd name="T51" fmla="*/ 52 h 333"/>
              <a:gd name="T52" fmla="*/ 253 w 347"/>
              <a:gd name="T53" fmla="*/ 150 h 333"/>
              <a:gd name="T54" fmla="*/ 224 w 347"/>
              <a:gd name="T55" fmla="*/ 172 h 333"/>
              <a:gd name="T56" fmla="*/ 173 w 347"/>
              <a:gd name="T57" fmla="*/ 133 h 333"/>
              <a:gd name="T58" fmla="*/ 123 w 347"/>
              <a:gd name="T59" fmla="*/ 172 h 333"/>
              <a:gd name="T60" fmla="*/ 93 w 347"/>
              <a:gd name="T61" fmla="*/ 150 h 333"/>
              <a:gd name="T62" fmla="*/ 93 w 347"/>
              <a:gd name="T63" fmla="*/ 52 h 333"/>
              <a:gd name="T64" fmla="*/ 100 w 347"/>
              <a:gd name="T65" fmla="*/ 53 h 333"/>
              <a:gd name="T66" fmla="*/ 120 w 347"/>
              <a:gd name="T67" fmla="*/ 33 h 333"/>
              <a:gd name="T68" fmla="*/ 119 w 347"/>
              <a:gd name="T69" fmla="*/ 27 h 333"/>
              <a:gd name="T70" fmla="*/ 173 w 347"/>
              <a:gd name="T71" fmla="*/ 73 h 333"/>
              <a:gd name="T72" fmla="*/ 153 w 347"/>
              <a:gd name="T73" fmla="*/ 93 h 333"/>
              <a:gd name="T74" fmla="*/ 173 w 347"/>
              <a:gd name="T75" fmla="*/ 113 h 333"/>
              <a:gd name="T76" fmla="*/ 193 w 347"/>
              <a:gd name="T77" fmla="*/ 93 h 333"/>
              <a:gd name="T78" fmla="*/ 173 w 347"/>
              <a:gd name="T79" fmla="*/ 73 h 333"/>
              <a:gd name="T80" fmla="*/ 67 w 347"/>
              <a:gd name="T81" fmla="*/ 88 h 333"/>
              <a:gd name="T82" fmla="*/ 67 w 347"/>
              <a:gd name="T83" fmla="*/ 130 h 333"/>
              <a:gd name="T84" fmla="*/ 37 w 347"/>
              <a:gd name="T85" fmla="*/ 108 h 333"/>
              <a:gd name="T86" fmla="*/ 67 w 347"/>
              <a:gd name="T87" fmla="*/ 88 h 333"/>
              <a:gd name="T88" fmla="*/ 280 w 347"/>
              <a:gd name="T89" fmla="*/ 88 h 333"/>
              <a:gd name="T90" fmla="*/ 310 w 347"/>
              <a:gd name="T91" fmla="*/ 108 h 333"/>
              <a:gd name="T92" fmla="*/ 280 w 347"/>
              <a:gd name="T93" fmla="*/ 130 h 333"/>
              <a:gd name="T94" fmla="*/ 280 w 347"/>
              <a:gd name="T95" fmla="*/ 88 h 333"/>
              <a:gd name="T96" fmla="*/ 27 w 347"/>
              <a:gd name="T97" fmla="*/ 133 h 333"/>
              <a:gd name="T98" fmla="*/ 165 w 347"/>
              <a:gd name="T99" fmla="*/ 238 h 333"/>
              <a:gd name="T100" fmla="*/ 173 w 347"/>
              <a:gd name="T101" fmla="*/ 243 h 333"/>
              <a:gd name="T102" fmla="*/ 181 w 347"/>
              <a:gd name="T103" fmla="*/ 238 h 333"/>
              <a:gd name="T104" fmla="*/ 320 w 347"/>
              <a:gd name="T105" fmla="*/ 133 h 333"/>
              <a:gd name="T106" fmla="*/ 320 w 347"/>
              <a:gd name="T107" fmla="*/ 307 h 333"/>
              <a:gd name="T108" fmla="*/ 27 w 347"/>
              <a:gd name="T109" fmla="*/ 307 h 333"/>
              <a:gd name="T110" fmla="*/ 27 w 347"/>
              <a:gd name="T111" fmla="*/ 133 h 333"/>
              <a:gd name="T112" fmla="*/ 173 w 347"/>
              <a:gd name="T113" fmla="*/ 160 h 333"/>
              <a:gd name="T114" fmla="*/ 200 w 347"/>
              <a:gd name="T115" fmla="*/ 187 h 333"/>
              <a:gd name="T116" fmla="*/ 200 w 347"/>
              <a:gd name="T117" fmla="*/ 190 h 333"/>
              <a:gd name="T118" fmla="*/ 173 w 347"/>
              <a:gd name="T119" fmla="*/ 210 h 333"/>
              <a:gd name="T120" fmla="*/ 147 w 347"/>
              <a:gd name="T121" fmla="*/ 190 h 333"/>
              <a:gd name="T122" fmla="*/ 147 w 347"/>
              <a:gd name="T123" fmla="*/ 187 h 333"/>
              <a:gd name="T124" fmla="*/ 173 w 347"/>
              <a:gd name="T125" fmla="*/ 16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7" h="333">
                <a:moveTo>
                  <a:pt x="67" y="0"/>
                </a:moveTo>
                <a:lnTo>
                  <a:pt x="67" y="13"/>
                </a:lnTo>
                <a:lnTo>
                  <a:pt x="67" y="55"/>
                </a:lnTo>
                <a:lnTo>
                  <a:pt x="6" y="95"/>
                </a:lnTo>
                <a:lnTo>
                  <a:pt x="0" y="100"/>
                </a:lnTo>
                <a:lnTo>
                  <a:pt x="0" y="107"/>
                </a:lnTo>
                <a:lnTo>
                  <a:pt x="0" y="320"/>
                </a:lnTo>
                <a:lnTo>
                  <a:pt x="0" y="333"/>
                </a:lnTo>
                <a:lnTo>
                  <a:pt x="13" y="333"/>
                </a:lnTo>
                <a:lnTo>
                  <a:pt x="333" y="333"/>
                </a:lnTo>
                <a:lnTo>
                  <a:pt x="347" y="333"/>
                </a:lnTo>
                <a:lnTo>
                  <a:pt x="347" y="320"/>
                </a:lnTo>
                <a:lnTo>
                  <a:pt x="347" y="107"/>
                </a:lnTo>
                <a:lnTo>
                  <a:pt x="347" y="100"/>
                </a:lnTo>
                <a:lnTo>
                  <a:pt x="341" y="95"/>
                </a:lnTo>
                <a:lnTo>
                  <a:pt x="280" y="55"/>
                </a:lnTo>
                <a:lnTo>
                  <a:pt x="280" y="13"/>
                </a:lnTo>
                <a:lnTo>
                  <a:pt x="280" y="0"/>
                </a:lnTo>
                <a:lnTo>
                  <a:pt x="267" y="0"/>
                </a:lnTo>
                <a:lnTo>
                  <a:pt x="80" y="0"/>
                </a:lnTo>
                <a:lnTo>
                  <a:pt x="67" y="0"/>
                </a:lnTo>
                <a:close/>
                <a:moveTo>
                  <a:pt x="119" y="27"/>
                </a:moveTo>
                <a:lnTo>
                  <a:pt x="228" y="27"/>
                </a:lnTo>
                <a:cubicBezTo>
                  <a:pt x="227" y="29"/>
                  <a:pt x="227" y="31"/>
                  <a:pt x="227" y="33"/>
                </a:cubicBezTo>
                <a:cubicBezTo>
                  <a:pt x="227" y="44"/>
                  <a:pt x="236" y="53"/>
                  <a:pt x="247" y="53"/>
                </a:cubicBezTo>
                <a:cubicBezTo>
                  <a:pt x="249" y="53"/>
                  <a:pt x="251" y="53"/>
                  <a:pt x="253" y="52"/>
                </a:cubicBezTo>
                <a:lnTo>
                  <a:pt x="253" y="150"/>
                </a:lnTo>
                <a:lnTo>
                  <a:pt x="224" y="172"/>
                </a:lnTo>
                <a:cubicBezTo>
                  <a:pt x="218" y="150"/>
                  <a:pt x="198" y="133"/>
                  <a:pt x="173" y="133"/>
                </a:cubicBezTo>
                <a:cubicBezTo>
                  <a:pt x="149" y="133"/>
                  <a:pt x="129" y="150"/>
                  <a:pt x="123" y="172"/>
                </a:cubicBezTo>
                <a:lnTo>
                  <a:pt x="93" y="150"/>
                </a:lnTo>
                <a:lnTo>
                  <a:pt x="93" y="52"/>
                </a:lnTo>
                <a:cubicBezTo>
                  <a:pt x="95" y="53"/>
                  <a:pt x="98" y="53"/>
                  <a:pt x="100" y="53"/>
                </a:cubicBezTo>
                <a:cubicBezTo>
                  <a:pt x="111" y="53"/>
                  <a:pt x="120" y="44"/>
                  <a:pt x="120" y="33"/>
                </a:cubicBezTo>
                <a:cubicBezTo>
                  <a:pt x="120" y="31"/>
                  <a:pt x="119" y="29"/>
                  <a:pt x="119" y="27"/>
                </a:cubicBezTo>
                <a:close/>
                <a:moveTo>
                  <a:pt x="173" y="73"/>
                </a:moveTo>
                <a:cubicBezTo>
                  <a:pt x="162" y="73"/>
                  <a:pt x="153" y="82"/>
                  <a:pt x="153" y="93"/>
                </a:cubicBezTo>
                <a:cubicBezTo>
                  <a:pt x="153" y="104"/>
                  <a:pt x="162" y="113"/>
                  <a:pt x="173" y="113"/>
                </a:cubicBezTo>
                <a:cubicBezTo>
                  <a:pt x="184" y="113"/>
                  <a:pt x="193" y="104"/>
                  <a:pt x="193" y="93"/>
                </a:cubicBezTo>
                <a:cubicBezTo>
                  <a:pt x="193" y="82"/>
                  <a:pt x="184" y="73"/>
                  <a:pt x="173" y="73"/>
                </a:cubicBezTo>
                <a:close/>
                <a:moveTo>
                  <a:pt x="67" y="88"/>
                </a:moveTo>
                <a:lnTo>
                  <a:pt x="67" y="130"/>
                </a:lnTo>
                <a:lnTo>
                  <a:pt x="37" y="108"/>
                </a:lnTo>
                <a:lnTo>
                  <a:pt x="67" y="88"/>
                </a:lnTo>
                <a:close/>
                <a:moveTo>
                  <a:pt x="280" y="88"/>
                </a:moveTo>
                <a:lnTo>
                  <a:pt x="310" y="108"/>
                </a:lnTo>
                <a:lnTo>
                  <a:pt x="280" y="130"/>
                </a:lnTo>
                <a:lnTo>
                  <a:pt x="280" y="88"/>
                </a:lnTo>
                <a:close/>
                <a:moveTo>
                  <a:pt x="27" y="133"/>
                </a:moveTo>
                <a:lnTo>
                  <a:pt x="165" y="238"/>
                </a:lnTo>
                <a:lnTo>
                  <a:pt x="173" y="243"/>
                </a:lnTo>
                <a:lnTo>
                  <a:pt x="181" y="238"/>
                </a:lnTo>
                <a:lnTo>
                  <a:pt x="320" y="133"/>
                </a:lnTo>
                <a:lnTo>
                  <a:pt x="320" y="307"/>
                </a:lnTo>
                <a:lnTo>
                  <a:pt x="27" y="307"/>
                </a:lnTo>
                <a:lnTo>
                  <a:pt x="27" y="133"/>
                </a:lnTo>
                <a:close/>
                <a:moveTo>
                  <a:pt x="173" y="160"/>
                </a:moveTo>
                <a:cubicBezTo>
                  <a:pt x="189" y="160"/>
                  <a:pt x="200" y="171"/>
                  <a:pt x="200" y="187"/>
                </a:cubicBezTo>
                <a:lnTo>
                  <a:pt x="200" y="190"/>
                </a:lnTo>
                <a:lnTo>
                  <a:pt x="173" y="210"/>
                </a:lnTo>
                <a:lnTo>
                  <a:pt x="147" y="190"/>
                </a:lnTo>
                <a:lnTo>
                  <a:pt x="147" y="187"/>
                </a:lnTo>
                <a:cubicBezTo>
                  <a:pt x="147" y="171"/>
                  <a:pt x="157" y="160"/>
                  <a:pt x="173" y="16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838B716-67D5-57D7-4F53-6E3429FB54ED}"/>
              </a:ext>
            </a:extLst>
          </p:cNvPr>
          <p:cNvSpPr>
            <a:spLocks noEditPoints="1"/>
          </p:cNvSpPr>
          <p:nvPr/>
        </p:nvSpPr>
        <p:spPr bwMode="auto">
          <a:xfrm>
            <a:off x="10907973" y="1571274"/>
            <a:ext cx="427038" cy="336550"/>
          </a:xfrm>
          <a:custGeom>
            <a:avLst/>
            <a:gdLst>
              <a:gd name="T0" fmla="*/ 0 w 373"/>
              <a:gd name="T1" fmla="*/ 0 h 293"/>
              <a:gd name="T2" fmla="*/ 0 w 373"/>
              <a:gd name="T3" fmla="*/ 13 h 293"/>
              <a:gd name="T4" fmla="*/ 0 w 373"/>
              <a:gd name="T5" fmla="*/ 227 h 293"/>
              <a:gd name="T6" fmla="*/ 0 w 373"/>
              <a:gd name="T7" fmla="*/ 240 h 293"/>
              <a:gd name="T8" fmla="*/ 13 w 373"/>
              <a:gd name="T9" fmla="*/ 240 h 293"/>
              <a:gd name="T10" fmla="*/ 173 w 373"/>
              <a:gd name="T11" fmla="*/ 240 h 293"/>
              <a:gd name="T12" fmla="*/ 173 w 373"/>
              <a:gd name="T13" fmla="*/ 267 h 293"/>
              <a:gd name="T14" fmla="*/ 106 w 373"/>
              <a:gd name="T15" fmla="*/ 267 h 293"/>
              <a:gd name="T16" fmla="*/ 106 w 373"/>
              <a:gd name="T17" fmla="*/ 293 h 293"/>
              <a:gd name="T18" fmla="*/ 266 w 373"/>
              <a:gd name="T19" fmla="*/ 293 h 293"/>
              <a:gd name="T20" fmla="*/ 266 w 373"/>
              <a:gd name="T21" fmla="*/ 267 h 293"/>
              <a:gd name="T22" fmla="*/ 200 w 373"/>
              <a:gd name="T23" fmla="*/ 267 h 293"/>
              <a:gd name="T24" fmla="*/ 200 w 373"/>
              <a:gd name="T25" fmla="*/ 240 h 293"/>
              <a:gd name="T26" fmla="*/ 360 w 373"/>
              <a:gd name="T27" fmla="*/ 240 h 293"/>
              <a:gd name="T28" fmla="*/ 373 w 373"/>
              <a:gd name="T29" fmla="*/ 240 h 293"/>
              <a:gd name="T30" fmla="*/ 373 w 373"/>
              <a:gd name="T31" fmla="*/ 227 h 293"/>
              <a:gd name="T32" fmla="*/ 373 w 373"/>
              <a:gd name="T33" fmla="*/ 13 h 293"/>
              <a:gd name="T34" fmla="*/ 373 w 373"/>
              <a:gd name="T35" fmla="*/ 0 h 293"/>
              <a:gd name="T36" fmla="*/ 360 w 373"/>
              <a:gd name="T37" fmla="*/ 0 h 293"/>
              <a:gd name="T38" fmla="*/ 13 w 373"/>
              <a:gd name="T39" fmla="*/ 0 h 293"/>
              <a:gd name="T40" fmla="*/ 0 w 373"/>
              <a:gd name="T41" fmla="*/ 0 h 293"/>
              <a:gd name="T42" fmla="*/ 26 w 373"/>
              <a:gd name="T43" fmla="*/ 27 h 293"/>
              <a:gd name="T44" fmla="*/ 346 w 373"/>
              <a:gd name="T45" fmla="*/ 27 h 293"/>
              <a:gd name="T46" fmla="*/ 346 w 373"/>
              <a:gd name="T47" fmla="*/ 213 h 293"/>
              <a:gd name="T48" fmla="*/ 26 w 373"/>
              <a:gd name="T49" fmla="*/ 213 h 293"/>
              <a:gd name="T50" fmla="*/ 26 w 373"/>
              <a:gd name="T51" fmla="*/ 27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73" h="293">
                <a:moveTo>
                  <a:pt x="0" y="0"/>
                </a:moveTo>
                <a:lnTo>
                  <a:pt x="0" y="13"/>
                </a:lnTo>
                <a:lnTo>
                  <a:pt x="0" y="227"/>
                </a:lnTo>
                <a:lnTo>
                  <a:pt x="0" y="240"/>
                </a:lnTo>
                <a:lnTo>
                  <a:pt x="13" y="240"/>
                </a:lnTo>
                <a:lnTo>
                  <a:pt x="173" y="240"/>
                </a:lnTo>
                <a:lnTo>
                  <a:pt x="173" y="267"/>
                </a:lnTo>
                <a:lnTo>
                  <a:pt x="106" y="267"/>
                </a:lnTo>
                <a:lnTo>
                  <a:pt x="106" y="293"/>
                </a:lnTo>
                <a:lnTo>
                  <a:pt x="266" y="293"/>
                </a:lnTo>
                <a:lnTo>
                  <a:pt x="266" y="267"/>
                </a:lnTo>
                <a:lnTo>
                  <a:pt x="200" y="267"/>
                </a:lnTo>
                <a:lnTo>
                  <a:pt x="200" y="240"/>
                </a:lnTo>
                <a:lnTo>
                  <a:pt x="360" y="240"/>
                </a:lnTo>
                <a:lnTo>
                  <a:pt x="373" y="240"/>
                </a:lnTo>
                <a:lnTo>
                  <a:pt x="373" y="227"/>
                </a:lnTo>
                <a:lnTo>
                  <a:pt x="373" y="13"/>
                </a:lnTo>
                <a:lnTo>
                  <a:pt x="373" y="0"/>
                </a:lnTo>
                <a:lnTo>
                  <a:pt x="360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6" y="27"/>
                </a:moveTo>
                <a:lnTo>
                  <a:pt x="346" y="27"/>
                </a:lnTo>
                <a:lnTo>
                  <a:pt x="346" y="213"/>
                </a:lnTo>
                <a:lnTo>
                  <a:pt x="26" y="213"/>
                </a:lnTo>
                <a:lnTo>
                  <a:pt x="26" y="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6112667B-F330-6AE8-2F34-E4F9B33396F4}"/>
              </a:ext>
            </a:extLst>
          </p:cNvPr>
          <p:cNvSpPr>
            <a:spLocks noEditPoints="1"/>
          </p:cNvSpPr>
          <p:nvPr/>
        </p:nvSpPr>
        <p:spPr bwMode="auto">
          <a:xfrm>
            <a:off x="872223" y="2399950"/>
            <a:ext cx="404813" cy="368300"/>
          </a:xfrm>
          <a:custGeom>
            <a:avLst/>
            <a:gdLst>
              <a:gd name="T0" fmla="*/ 177 w 354"/>
              <a:gd name="T1" fmla="*/ 0 h 320"/>
              <a:gd name="T2" fmla="*/ 97 w 354"/>
              <a:gd name="T3" fmla="*/ 80 h 320"/>
              <a:gd name="T4" fmla="*/ 107 w 354"/>
              <a:gd name="T5" fmla="*/ 117 h 320"/>
              <a:gd name="T6" fmla="*/ 17 w 354"/>
              <a:gd name="T7" fmla="*/ 107 h 320"/>
              <a:gd name="T8" fmla="*/ 0 w 354"/>
              <a:gd name="T9" fmla="*/ 107 h 320"/>
              <a:gd name="T10" fmla="*/ 4 w 354"/>
              <a:gd name="T11" fmla="*/ 124 h 320"/>
              <a:gd name="T12" fmla="*/ 44 w 354"/>
              <a:gd name="T13" fmla="*/ 284 h 320"/>
              <a:gd name="T14" fmla="*/ 47 w 354"/>
              <a:gd name="T15" fmla="*/ 294 h 320"/>
              <a:gd name="T16" fmla="*/ 57 w 354"/>
              <a:gd name="T17" fmla="*/ 294 h 320"/>
              <a:gd name="T18" fmla="*/ 147 w 354"/>
              <a:gd name="T19" fmla="*/ 306 h 320"/>
              <a:gd name="T20" fmla="*/ 163 w 354"/>
              <a:gd name="T21" fmla="*/ 314 h 320"/>
              <a:gd name="T22" fmla="*/ 167 w 354"/>
              <a:gd name="T23" fmla="*/ 316 h 320"/>
              <a:gd name="T24" fmla="*/ 170 w 354"/>
              <a:gd name="T25" fmla="*/ 320 h 320"/>
              <a:gd name="T26" fmla="*/ 176 w 354"/>
              <a:gd name="T27" fmla="*/ 320 h 320"/>
              <a:gd name="T28" fmla="*/ 179 w 354"/>
              <a:gd name="T29" fmla="*/ 320 h 320"/>
              <a:gd name="T30" fmla="*/ 184 w 354"/>
              <a:gd name="T31" fmla="*/ 320 h 320"/>
              <a:gd name="T32" fmla="*/ 188 w 354"/>
              <a:gd name="T33" fmla="*/ 316 h 320"/>
              <a:gd name="T34" fmla="*/ 192 w 354"/>
              <a:gd name="T35" fmla="*/ 314 h 320"/>
              <a:gd name="T36" fmla="*/ 208 w 354"/>
              <a:gd name="T37" fmla="*/ 306 h 320"/>
              <a:gd name="T38" fmla="*/ 297 w 354"/>
              <a:gd name="T39" fmla="*/ 294 h 320"/>
              <a:gd name="T40" fmla="*/ 308 w 354"/>
              <a:gd name="T41" fmla="*/ 294 h 320"/>
              <a:gd name="T42" fmla="*/ 310 w 354"/>
              <a:gd name="T43" fmla="*/ 284 h 320"/>
              <a:gd name="T44" fmla="*/ 350 w 354"/>
              <a:gd name="T45" fmla="*/ 124 h 320"/>
              <a:gd name="T46" fmla="*/ 354 w 354"/>
              <a:gd name="T47" fmla="*/ 107 h 320"/>
              <a:gd name="T48" fmla="*/ 337 w 354"/>
              <a:gd name="T49" fmla="*/ 107 h 320"/>
              <a:gd name="T50" fmla="*/ 249 w 354"/>
              <a:gd name="T51" fmla="*/ 117 h 320"/>
              <a:gd name="T52" fmla="*/ 257 w 354"/>
              <a:gd name="T53" fmla="*/ 80 h 320"/>
              <a:gd name="T54" fmla="*/ 177 w 354"/>
              <a:gd name="T55" fmla="*/ 0 h 320"/>
              <a:gd name="T56" fmla="*/ 177 w 354"/>
              <a:gd name="T57" fmla="*/ 27 h 320"/>
              <a:gd name="T58" fmla="*/ 231 w 354"/>
              <a:gd name="T59" fmla="*/ 80 h 320"/>
              <a:gd name="T60" fmla="*/ 177 w 354"/>
              <a:gd name="T61" fmla="*/ 134 h 320"/>
              <a:gd name="T62" fmla="*/ 124 w 354"/>
              <a:gd name="T63" fmla="*/ 80 h 320"/>
              <a:gd name="T64" fmla="*/ 177 w 354"/>
              <a:gd name="T65" fmla="*/ 27 h 320"/>
              <a:gd name="T66" fmla="*/ 35 w 354"/>
              <a:gd name="T67" fmla="*/ 135 h 320"/>
              <a:gd name="T68" fmla="*/ 132 w 354"/>
              <a:gd name="T69" fmla="*/ 153 h 320"/>
              <a:gd name="T70" fmla="*/ 164 w 354"/>
              <a:gd name="T71" fmla="*/ 168 h 320"/>
              <a:gd name="T72" fmla="*/ 164 w 354"/>
              <a:gd name="T73" fmla="*/ 285 h 320"/>
              <a:gd name="T74" fmla="*/ 157 w 354"/>
              <a:gd name="T75" fmla="*/ 281 h 320"/>
              <a:gd name="T76" fmla="*/ 68 w 354"/>
              <a:gd name="T77" fmla="*/ 268 h 320"/>
              <a:gd name="T78" fmla="*/ 35 w 354"/>
              <a:gd name="T79" fmla="*/ 135 h 320"/>
              <a:gd name="T80" fmla="*/ 320 w 354"/>
              <a:gd name="T81" fmla="*/ 135 h 320"/>
              <a:gd name="T82" fmla="*/ 287 w 354"/>
              <a:gd name="T83" fmla="*/ 268 h 320"/>
              <a:gd name="T84" fmla="*/ 198 w 354"/>
              <a:gd name="T85" fmla="*/ 281 h 320"/>
              <a:gd name="T86" fmla="*/ 191 w 354"/>
              <a:gd name="T87" fmla="*/ 285 h 320"/>
              <a:gd name="T88" fmla="*/ 191 w 354"/>
              <a:gd name="T89" fmla="*/ 168 h 320"/>
              <a:gd name="T90" fmla="*/ 222 w 354"/>
              <a:gd name="T91" fmla="*/ 153 h 320"/>
              <a:gd name="T92" fmla="*/ 320 w 354"/>
              <a:gd name="T93" fmla="*/ 13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54" h="320">
                <a:moveTo>
                  <a:pt x="177" y="0"/>
                </a:moveTo>
                <a:cubicBezTo>
                  <a:pt x="133" y="0"/>
                  <a:pt x="97" y="36"/>
                  <a:pt x="97" y="80"/>
                </a:cubicBezTo>
                <a:cubicBezTo>
                  <a:pt x="97" y="94"/>
                  <a:pt x="101" y="106"/>
                  <a:pt x="107" y="117"/>
                </a:cubicBezTo>
                <a:cubicBezTo>
                  <a:pt x="82" y="112"/>
                  <a:pt x="53" y="107"/>
                  <a:pt x="17" y="107"/>
                </a:cubicBezTo>
                <a:lnTo>
                  <a:pt x="0" y="107"/>
                </a:lnTo>
                <a:lnTo>
                  <a:pt x="4" y="124"/>
                </a:lnTo>
                <a:lnTo>
                  <a:pt x="44" y="284"/>
                </a:lnTo>
                <a:lnTo>
                  <a:pt x="47" y="294"/>
                </a:lnTo>
                <a:lnTo>
                  <a:pt x="57" y="294"/>
                </a:lnTo>
                <a:cubicBezTo>
                  <a:pt x="103" y="294"/>
                  <a:pt x="131" y="300"/>
                  <a:pt x="147" y="306"/>
                </a:cubicBezTo>
                <a:cubicBezTo>
                  <a:pt x="155" y="309"/>
                  <a:pt x="160" y="312"/>
                  <a:pt x="163" y="314"/>
                </a:cubicBezTo>
                <a:cubicBezTo>
                  <a:pt x="166" y="316"/>
                  <a:pt x="167" y="316"/>
                  <a:pt x="167" y="316"/>
                </a:cubicBezTo>
                <a:lnTo>
                  <a:pt x="170" y="320"/>
                </a:lnTo>
                <a:lnTo>
                  <a:pt x="176" y="320"/>
                </a:lnTo>
                <a:lnTo>
                  <a:pt x="179" y="320"/>
                </a:lnTo>
                <a:lnTo>
                  <a:pt x="184" y="320"/>
                </a:lnTo>
                <a:lnTo>
                  <a:pt x="188" y="316"/>
                </a:lnTo>
                <a:cubicBezTo>
                  <a:pt x="188" y="316"/>
                  <a:pt x="189" y="316"/>
                  <a:pt x="192" y="314"/>
                </a:cubicBezTo>
                <a:cubicBezTo>
                  <a:pt x="194" y="312"/>
                  <a:pt x="200" y="309"/>
                  <a:pt x="208" y="306"/>
                </a:cubicBezTo>
                <a:cubicBezTo>
                  <a:pt x="224" y="300"/>
                  <a:pt x="252" y="294"/>
                  <a:pt x="297" y="294"/>
                </a:cubicBezTo>
                <a:lnTo>
                  <a:pt x="308" y="294"/>
                </a:lnTo>
                <a:lnTo>
                  <a:pt x="310" y="284"/>
                </a:lnTo>
                <a:lnTo>
                  <a:pt x="350" y="124"/>
                </a:lnTo>
                <a:lnTo>
                  <a:pt x="354" y="107"/>
                </a:lnTo>
                <a:lnTo>
                  <a:pt x="337" y="107"/>
                </a:lnTo>
                <a:cubicBezTo>
                  <a:pt x="302" y="107"/>
                  <a:pt x="273" y="111"/>
                  <a:pt x="249" y="117"/>
                </a:cubicBezTo>
                <a:cubicBezTo>
                  <a:pt x="254" y="106"/>
                  <a:pt x="257" y="94"/>
                  <a:pt x="257" y="80"/>
                </a:cubicBezTo>
                <a:cubicBezTo>
                  <a:pt x="257" y="36"/>
                  <a:pt x="221" y="0"/>
                  <a:pt x="177" y="0"/>
                </a:cubicBezTo>
                <a:close/>
                <a:moveTo>
                  <a:pt x="177" y="27"/>
                </a:moveTo>
                <a:cubicBezTo>
                  <a:pt x="207" y="27"/>
                  <a:pt x="231" y="51"/>
                  <a:pt x="231" y="80"/>
                </a:cubicBezTo>
                <a:cubicBezTo>
                  <a:pt x="231" y="110"/>
                  <a:pt x="207" y="134"/>
                  <a:pt x="177" y="134"/>
                </a:cubicBezTo>
                <a:cubicBezTo>
                  <a:pt x="148" y="134"/>
                  <a:pt x="124" y="110"/>
                  <a:pt x="124" y="80"/>
                </a:cubicBezTo>
                <a:cubicBezTo>
                  <a:pt x="124" y="51"/>
                  <a:pt x="148" y="27"/>
                  <a:pt x="177" y="27"/>
                </a:cubicBezTo>
                <a:close/>
                <a:moveTo>
                  <a:pt x="35" y="135"/>
                </a:moveTo>
                <a:cubicBezTo>
                  <a:pt x="76" y="137"/>
                  <a:pt x="110" y="145"/>
                  <a:pt x="132" y="153"/>
                </a:cubicBezTo>
                <a:cubicBezTo>
                  <a:pt x="150" y="159"/>
                  <a:pt x="159" y="165"/>
                  <a:pt x="164" y="168"/>
                </a:cubicBezTo>
                <a:lnTo>
                  <a:pt x="164" y="285"/>
                </a:lnTo>
                <a:cubicBezTo>
                  <a:pt x="162" y="283"/>
                  <a:pt x="159" y="282"/>
                  <a:pt x="157" y="281"/>
                </a:cubicBezTo>
                <a:cubicBezTo>
                  <a:pt x="138" y="274"/>
                  <a:pt x="109" y="269"/>
                  <a:pt x="68" y="268"/>
                </a:cubicBezTo>
                <a:lnTo>
                  <a:pt x="35" y="135"/>
                </a:lnTo>
                <a:close/>
                <a:moveTo>
                  <a:pt x="320" y="135"/>
                </a:moveTo>
                <a:lnTo>
                  <a:pt x="287" y="268"/>
                </a:lnTo>
                <a:cubicBezTo>
                  <a:pt x="246" y="269"/>
                  <a:pt x="216" y="274"/>
                  <a:pt x="198" y="281"/>
                </a:cubicBezTo>
                <a:cubicBezTo>
                  <a:pt x="195" y="282"/>
                  <a:pt x="193" y="283"/>
                  <a:pt x="191" y="285"/>
                </a:cubicBezTo>
                <a:lnTo>
                  <a:pt x="191" y="168"/>
                </a:lnTo>
                <a:cubicBezTo>
                  <a:pt x="196" y="165"/>
                  <a:pt x="204" y="159"/>
                  <a:pt x="222" y="153"/>
                </a:cubicBezTo>
                <a:cubicBezTo>
                  <a:pt x="244" y="145"/>
                  <a:pt x="278" y="137"/>
                  <a:pt x="320" y="13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1DE18CD-9376-4F80-E550-D95156C05394}"/>
              </a:ext>
            </a:extLst>
          </p:cNvPr>
          <p:cNvSpPr>
            <a:spLocks noEditPoints="1"/>
          </p:cNvSpPr>
          <p:nvPr/>
        </p:nvSpPr>
        <p:spPr bwMode="auto">
          <a:xfrm>
            <a:off x="1947755" y="2400744"/>
            <a:ext cx="336550" cy="366713"/>
          </a:xfrm>
          <a:custGeom>
            <a:avLst/>
            <a:gdLst>
              <a:gd name="T0" fmla="*/ 146 w 293"/>
              <a:gd name="T1" fmla="*/ 0 h 320"/>
              <a:gd name="T2" fmla="*/ 66 w 293"/>
              <a:gd name="T3" fmla="*/ 80 h 320"/>
              <a:gd name="T4" fmla="*/ 98 w 293"/>
              <a:gd name="T5" fmla="*/ 144 h 320"/>
              <a:gd name="T6" fmla="*/ 46 w 293"/>
              <a:gd name="T7" fmla="*/ 189 h 320"/>
              <a:gd name="T8" fmla="*/ 28 w 293"/>
              <a:gd name="T9" fmla="*/ 217 h 320"/>
              <a:gd name="T10" fmla="*/ 28 w 293"/>
              <a:gd name="T11" fmla="*/ 217 h 320"/>
              <a:gd name="T12" fmla="*/ 31 w 293"/>
              <a:gd name="T13" fmla="*/ 242 h 320"/>
              <a:gd name="T14" fmla="*/ 0 w 293"/>
              <a:gd name="T15" fmla="*/ 280 h 320"/>
              <a:gd name="T16" fmla="*/ 40 w 293"/>
              <a:gd name="T17" fmla="*/ 320 h 320"/>
              <a:gd name="T18" fmla="*/ 65 w 293"/>
              <a:gd name="T19" fmla="*/ 320 h 320"/>
              <a:gd name="T20" fmla="*/ 80 w 293"/>
              <a:gd name="T21" fmla="*/ 320 h 320"/>
              <a:gd name="T22" fmla="*/ 228 w 293"/>
              <a:gd name="T23" fmla="*/ 320 h 320"/>
              <a:gd name="T24" fmla="*/ 253 w 293"/>
              <a:gd name="T25" fmla="*/ 320 h 320"/>
              <a:gd name="T26" fmla="*/ 293 w 293"/>
              <a:gd name="T27" fmla="*/ 280 h 320"/>
              <a:gd name="T28" fmla="*/ 260 w 293"/>
              <a:gd name="T29" fmla="*/ 241 h 320"/>
              <a:gd name="T30" fmla="*/ 263 w 293"/>
              <a:gd name="T31" fmla="*/ 217 h 320"/>
              <a:gd name="T32" fmla="*/ 263 w 293"/>
              <a:gd name="T33" fmla="*/ 217 h 320"/>
              <a:gd name="T34" fmla="*/ 248 w 293"/>
              <a:gd name="T35" fmla="*/ 190 h 320"/>
              <a:gd name="T36" fmla="*/ 195 w 293"/>
              <a:gd name="T37" fmla="*/ 144 h 320"/>
              <a:gd name="T38" fmla="*/ 226 w 293"/>
              <a:gd name="T39" fmla="*/ 80 h 320"/>
              <a:gd name="T40" fmla="*/ 146 w 293"/>
              <a:gd name="T41" fmla="*/ 0 h 320"/>
              <a:gd name="T42" fmla="*/ 146 w 293"/>
              <a:gd name="T43" fmla="*/ 27 h 320"/>
              <a:gd name="T44" fmla="*/ 200 w 293"/>
              <a:gd name="T45" fmla="*/ 80 h 320"/>
              <a:gd name="T46" fmla="*/ 146 w 293"/>
              <a:gd name="T47" fmla="*/ 134 h 320"/>
              <a:gd name="T48" fmla="*/ 93 w 293"/>
              <a:gd name="T49" fmla="*/ 80 h 320"/>
              <a:gd name="T50" fmla="*/ 146 w 293"/>
              <a:gd name="T51" fmla="*/ 27 h 320"/>
              <a:gd name="T52" fmla="*/ 146 w 293"/>
              <a:gd name="T53" fmla="*/ 160 h 320"/>
              <a:gd name="T54" fmla="*/ 211 w 293"/>
              <a:gd name="T55" fmla="*/ 187 h 320"/>
              <a:gd name="T56" fmla="*/ 81 w 293"/>
              <a:gd name="T57" fmla="*/ 187 h 320"/>
              <a:gd name="T58" fmla="*/ 146 w 293"/>
              <a:gd name="T59" fmla="*/ 160 h 320"/>
              <a:gd name="T60" fmla="*/ 54 w 293"/>
              <a:gd name="T61" fmla="*/ 214 h 320"/>
              <a:gd name="T62" fmla="*/ 237 w 293"/>
              <a:gd name="T63" fmla="*/ 214 h 320"/>
              <a:gd name="T64" fmla="*/ 226 w 293"/>
              <a:gd name="T65" fmla="*/ 293 h 320"/>
              <a:gd name="T66" fmla="*/ 226 w 293"/>
              <a:gd name="T67" fmla="*/ 294 h 320"/>
              <a:gd name="T68" fmla="*/ 80 w 293"/>
              <a:gd name="T69" fmla="*/ 294 h 320"/>
              <a:gd name="T70" fmla="*/ 65 w 293"/>
              <a:gd name="T71" fmla="*/ 294 h 320"/>
              <a:gd name="T72" fmla="*/ 65 w 293"/>
              <a:gd name="T73" fmla="*/ 293 h 320"/>
              <a:gd name="T74" fmla="*/ 54 w 293"/>
              <a:gd name="T75" fmla="*/ 214 h 320"/>
              <a:gd name="T76" fmla="*/ 213 w 293"/>
              <a:gd name="T77" fmla="*/ 227 h 320"/>
              <a:gd name="T78" fmla="*/ 200 w 293"/>
              <a:gd name="T79" fmla="*/ 240 h 320"/>
              <a:gd name="T80" fmla="*/ 213 w 293"/>
              <a:gd name="T81" fmla="*/ 254 h 320"/>
              <a:gd name="T82" fmla="*/ 226 w 293"/>
              <a:gd name="T83" fmla="*/ 240 h 320"/>
              <a:gd name="T84" fmla="*/ 213 w 293"/>
              <a:gd name="T85" fmla="*/ 227 h 320"/>
              <a:gd name="T86" fmla="*/ 257 w 293"/>
              <a:gd name="T87" fmla="*/ 268 h 320"/>
              <a:gd name="T88" fmla="*/ 266 w 293"/>
              <a:gd name="T89" fmla="*/ 280 h 320"/>
              <a:gd name="T90" fmla="*/ 253 w 293"/>
              <a:gd name="T91" fmla="*/ 294 h 320"/>
              <a:gd name="T92" fmla="*/ 257 w 293"/>
              <a:gd name="T93" fmla="*/ 268 h 320"/>
              <a:gd name="T94" fmla="*/ 35 w 293"/>
              <a:gd name="T95" fmla="*/ 268 h 320"/>
              <a:gd name="T96" fmla="*/ 38 w 293"/>
              <a:gd name="T97" fmla="*/ 293 h 320"/>
              <a:gd name="T98" fmla="*/ 26 w 293"/>
              <a:gd name="T99" fmla="*/ 280 h 320"/>
              <a:gd name="T100" fmla="*/ 35 w 293"/>
              <a:gd name="T101" fmla="*/ 26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93" h="320">
                <a:moveTo>
                  <a:pt x="146" y="0"/>
                </a:moveTo>
                <a:cubicBezTo>
                  <a:pt x="102" y="0"/>
                  <a:pt x="66" y="36"/>
                  <a:pt x="66" y="80"/>
                </a:cubicBezTo>
                <a:cubicBezTo>
                  <a:pt x="66" y="106"/>
                  <a:pt x="79" y="129"/>
                  <a:pt x="98" y="144"/>
                </a:cubicBezTo>
                <a:cubicBezTo>
                  <a:pt x="77" y="153"/>
                  <a:pt x="59" y="169"/>
                  <a:pt x="46" y="189"/>
                </a:cubicBezTo>
                <a:cubicBezTo>
                  <a:pt x="35" y="193"/>
                  <a:pt x="26" y="204"/>
                  <a:pt x="28" y="217"/>
                </a:cubicBezTo>
                <a:lnTo>
                  <a:pt x="28" y="217"/>
                </a:lnTo>
                <a:lnTo>
                  <a:pt x="31" y="242"/>
                </a:lnTo>
                <a:cubicBezTo>
                  <a:pt x="13" y="246"/>
                  <a:pt x="0" y="261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lnTo>
                  <a:pt x="65" y="320"/>
                </a:lnTo>
                <a:lnTo>
                  <a:pt x="80" y="320"/>
                </a:lnTo>
                <a:lnTo>
                  <a:pt x="228" y="320"/>
                </a:lnTo>
                <a:lnTo>
                  <a:pt x="253" y="320"/>
                </a:lnTo>
                <a:cubicBezTo>
                  <a:pt x="275" y="320"/>
                  <a:pt x="293" y="302"/>
                  <a:pt x="293" y="280"/>
                </a:cubicBezTo>
                <a:cubicBezTo>
                  <a:pt x="293" y="261"/>
                  <a:pt x="279" y="245"/>
                  <a:pt x="260" y="241"/>
                </a:cubicBezTo>
                <a:lnTo>
                  <a:pt x="263" y="217"/>
                </a:lnTo>
                <a:cubicBezTo>
                  <a:pt x="263" y="217"/>
                  <a:pt x="263" y="217"/>
                  <a:pt x="263" y="217"/>
                </a:cubicBezTo>
                <a:cubicBezTo>
                  <a:pt x="265" y="204"/>
                  <a:pt x="258" y="194"/>
                  <a:pt x="248" y="190"/>
                </a:cubicBezTo>
                <a:cubicBezTo>
                  <a:pt x="235" y="170"/>
                  <a:pt x="217" y="154"/>
                  <a:pt x="195" y="144"/>
                </a:cubicBezTo>
                <a:cubicBezTo>
                  <a:pt x="214" y="129"/>
                  <a:pt x="226" y="106"/>
                  <a:pt x="226" y="80"/>
                </a:cubicBezTo>
                <a:cubicBezTo>
                  <a:pt x="226" y="36"/>
                  <a:pt x="190" y="0"/>
                  <a:pt x="146" y="0"/>
                </a:cubicBezTo>
                <a:close/>
                <a:moveTo>
                  <a:pt x="146" y="27"/>
                </a:moveTo>
                <a:cubicBezTo>
                  <a:pt x="176" y="27"/>
                  <a:pt x="200" y="51"/>
                  <a:pt x="200" y="80"/>
                </a:cubicBezTo>
                <a:cubicBezTo>
                  <a:pt x="200" y="110"/>
                  <a:pt x="176" y="134"/>
                  <a:pt x="146" y="134"/>
                </a:cubicBezTo>
                <a:cubicBezTo>
                  <a:pt x="117" y="134"/>
                  <a:pt x="93" y="110"/>
                  <a:pt x="93" y="80"/>
                </a:cubicBezTo>
                <a:cubicBezTo>
                  <a:pt x="93" y="51"/>
                  <a:pt x="117" y="27"/>
                  <a:pt x="146" y="27"/>
                </a:cubicBezTo>
                <a:close/>
                <a:moveTo>
                  <a:pt x="146" y="160"/>
                </a:moveTo>
                <a:cubicBezTo>
                  <a:pt x="172" y="160"/>
                  <a:pt x="194" y="171"/>
                  <a:pt x="211" y="187"/>
                </a:cubicBezTo>
                <a:lnTo>
                  <a:pt x="81" y="187"/>
                </a:lnTo>
                <a:cubicBezTo>
                  <a:pt x="97" y="170"/>
                  <a:pt x="121" y="160"/>
                  <a:pt x="146" y="160"/>
                </a:cubicBezTo>
                <a:close/>
                <a:moveTo>
                  <a:pt x="54" y="214"/>
                </a:moveTo>
                <a:lnTo>
                  <a:pt x="237" y="214"/>
                </a:lnTo>
                <a:lnTo>
                  <a:pt x="226" y="293"/>
                </a:lnTo>
                <a:lnTo>
                  <a:pt x="226" y="294"/>
                </a:lnTo>
                <a:lnTo>
                  <a:pt x="80" y="294"/>
                </a:lnTo>
                <a:lnTo>
                  <a:pt x="65" y="294"/>
                </a:lnTo>
                <a:cubicBezTo>
                  <a:pt x="65" y="294"/>
                  <a:pt x="65" y="293"/>
                  <a:pt x="65" y="293"/>
                </a:cubicBezTo>
                <a:lnTo>
                  <a:pt x="54" y="214"/>
                </a:lnTo>
                <a:close/>
                <a:moveTo>
                  <a:pt x="213" y="227"/>
                </a:moveTo>
                <a:cubicBezTo>
                  <a:pt x="206" y="227"/>
                  <a:pt x="200" y="233"/>
                  <a:pt x="200" y="240"/>
                </a:cubicBezTo>
                <a:cubicBezTo>
                  <a:pt x="200" y="248"/>
                  <a:pt x="206" y="254"/>
                  <a:pt x="213" y="254"/>
                </a:cubicBezTo>
                <a:cubicBezTo>
                  <a:pt x="220" y="254"/>
                  <a:pt x="226" y="248"/>
                  <a:pt x="226" y="240"/>
                </a:cubicBezTo>
                <a:cubicBezTo>
                  <a:pt x="226" y="233"/>
                  <a:pt x="220" y="227"/>
                  <a:pt x="213" y="227"/>
                </a:cubicBezTo>
                <a:close/>
                <a:moveTo>
                  <a:pt x="257" y="268"/>
                </a:moveTo>
                <a:cubicBezTo>
                  <a:pt x="262" y="270"/>
                  <a:pt x="266" y="274"/>
                  <a:pt x="266" y="280"/>
                </a:cubicBezTo>
                <a:cubicBezTo>
                  <a:pt x="266" y="288"/>
                  <a:pt x="260" y="294"/>
                  <a:pt x="253" y="294"/>
                </a:cubicBezTo>
                <a:lnTo>
                  <a:pt x="257" y="268"/>
                </a:lnTo>
                <a:close/>
                <a:moveTo>
                  <a:pt x="35" y="268"/>
                </a:moveTo>
                <a:lnTo>
                  <a:pt x="38" y="293"/>
                </a:lnTo>
                <a:cubicBezTo>
                  <a:pt x="31" y="292"/>
                  <a:pt x="26" y="287"/>
                  <a:pt x="26" y="280"/>
                </a:cubicBezTo>
                <a:cubicBezTo>
                  <a:pt x="26" y="275"/>
                  <a:pt x="30" y="270"/>
                  <a:pt x="35" y="26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D27B0EF6-4D6A-F43A-E210-872118908133}"/>
              </a:ext>
            </a:extLst>
          </p:cNvPr>
          <p:cNvSpPr>
            <a:spLocks noEditPoints="1"/>
          </p:cNvSpPr>
          <p:nvPr/>
        </p:nvSpPr>
        <p:spPr bwMode="auto">
          <a:xfrm>
            <a:off x="5900632" y="2415825"/>
            <a:ext cx="336550" cy="336550"/>
          </a:xfrm>
          <a:custGeom>
            <a:avLst/>
            <a:gdLst>
              <a:gd name="T0" fmla="*/ 0 w 293"/>
              <a:gd name="T1" fmla="*/ 0 h 293"/>
              <a:gd name="T2" fmla="*/ 0 w 293"/>
              <a:gd name="T3" fmla="*/ 13 h 293"/>
              <a:gd name="T4" fmla="*/ 0 w 293"/>
              <a:gd name="T5" fmla="*/ 66 h 293"/>
              <a:gd name="T6" fmla="*/ 0 w 293"/>
              <a:gd name="T7" fmla="*/ 80 h 293"/>
              <a:gd name="T8" fmla="*/ 13 w 293"/>
              <a:gd name="T9" fmla="*/ 80 h 293"/>
              <a:gd name="T10" fmla="*/ 280 w 293"/>
              <a:gd name="T11" fmla="*/ 80 h 293"/>
              <a:gd name="T12" fmla="*/ 293 w 293"/>
              <a:gd name="T13" fmla="*/ 80 h 293"/>
              <a:gd name="T14" fmla="*/ 293 w 293"/>
              <a:gd name="T15" fmla="*/ 66 h 293"/>
              <a:gd name="T16" fmla="*/ 293 w 293"/>
              <a:gd name="T17" fmla="*/ 13 h 293"/>
              <a:gd name="T18" fmla="*/ 293 w 293"/>
              <a:gd name="T19" fmla="*/ 0 h 293"/>
              <a:gd name="T20" fmla="*/ 280 w 293"/>
              <a:gd name="T21" fmla="*/ 0 h 293"/>
              <a:gd name="T22" fmla="*/ 13 w 293"/>
              <a:gd name="T23" fmla="*/ 0 h 293"/>
              <a:gd name="T24" fmla="*/ 0 w 293"/>
              <a:gd name="T25" fmla="*/ 0 h 293"/>
              <a:gd name="T26" fmla="*/ 26 w 293"/>
              <a:gd name="T27" fmla="*/ 26 h 293"/>
              <a:gd name="T28" fmla="*/ 266 w 293"/>
              <a:gd name="T29" fmla="*/ 26 h 293"/>
              <a:gd name="T30" fmla="*/ 266 w 293"/>
              <a:gd name="T31" fmla="*/ 53 h 293"/>
              <a:gd name="T32" fmla="*/ 26 w 293"/>
              <a:gd name="T33" fmla="*/ 53 h 293"/>
              <a:gd name="T34" fmla="*/ 26 w 293"/>
              <a:gd name="T35" fmla="*/ 26 h 293"/>
              <a:gd name="T36" fmla="*/ 0 w 293"/>
              <a:gd name="T37" fmla="*/ 106 h 293"/>
              <a:gd name="T38" fmla="*/ 0 w 293"/>
              <a:gd name="T39" fmla="*/ 120 h 293"/>
              <a:gd name="T40" fmla="*/ 0 w 293"/>
              <a:gd name="T41" fmla="*/ 280 h 293"/>
              <a:gd name="T42" fmla="*/ 0 w 293"/>
              <a:gd name="T43" fmla="*/ 293 h 293"/>
              <a:gd name="T44" fmla="*/ 13 w 293"/>
              <a:gd name="T45" fmla="*/ 293 h 293"/>
              <a:gd name="T46" fmla="*/ 173 w 293"/>
              <a:gd name="T47" fmla="*/ 293 h 293"/>
              <a:gd name="T48" fmla="*/ 186 w 293"/>
              <a:gd name="T49" fmla="*/ 293 h 293"/>
              <a:gd name="T50" fmla="*/ 186 w 293"/>
              <a:gd name="T51" fmla="*/ 280 h 293"/>
              <a:gd name="T52" fmla="*/ 186 w 293"/>
              <a:gd name="T53" fmla="*/ 120 h 293"/>
              <a:gd name="T54" fmla="*/ 186 w 293"/>
              <a:gd name="T55" fmla="*/ 106 h 293"/>
              <a:gd name="T56" fmla="*/ 173 w 293"/>
              <a:gd name="T57" fmla="*/ 106 h 293"/>
              <a:gd name="T58" fmla="*/ 13 w 293"/>
              <a:gd name="T59" fmla="*/ 106 h 293"/>
              <a:gd name="T60" fmla="*/ 0 w 293"/>
              <a:gd name="T61" fmla="*/ 106 h 293"/>
              <a:gd name="T62" fmla="*/ 213 w 293"/>
              <a:gd name="T63" fmla="*/ 106 h 293"/>
              <a:gd name="T64" fmla="*/ 213 w 293"/>
              <a:gd name="T65" fmla="*/ 120 h 293"/>
              <a:gd name="T66" fmla="*/ 213 w 293"/>
              <a:gd name="T67" fmla="*/ 280 h 293"/>
              <a:gd name="T68" fmla="*/ 213 w 293"/>
              <a:gd name="T69" fmla="*/ 293 h 293"/>
              <a:gd name="T70" fmla="*/ 226 w 293"/>
              <a:gd name="T71" fmla="*/ 293 h 293"/>
              <a:gd name="T72" fmla="*/ 280 w 293"/>
              <a:gd name="T73" fmla="*/ 293 h 293"/>
              <a:gd name="T74" fmla="*/ 293 w 293"/>
              <a:gd name="T75" fmla="*/ 293 h 293"/>
              <a:gd name="T76" fmla="*/ 293 w 293"/>
              <a:gd name="T77" fmla="*/ 280 h 293"/>
              <a:gd name="T78" fmla="*/ 293 w 293"/>
              <a:gd name="T79" fmla="*/ 120 h 293"/>
              <a:gd name="T80" fmla="*/ 293 w 293"/>
              <a:gd name="T81" fmla="*/ 106 h 293"/>
              <a:gd name="T82" fmla="*/ 280 w 293"/>
              <a:gd name="T83" fmla="*/ 106 h 293"/>
              <a:gd name="T84" fmla="*/ 226 w 293"/>
              <a:gd name="T85" fmla="*/ 106 h 293"/>
              <a:gd name="T86" fmla="*/ 213 w 293"/>
              <a:gd name="T87" fmla="*/ 106 h 293"/>
              <a:gd name="T88" fmla="*/ 26 w 293"/>
              <a:gd name="T89" fmla="*/ 133 h 293"/>
              <a:gd name="T90" fmla="*/ 160 w 293"/>
              <a:gd name="T91" fmla="*/ 133 h 293"/>
              <a:gd name="T92" fmla="*/ 160 w 293"/>
              <a:gd name="T93" fmla="*/ 266 h 293"/>
              <a:gd name="T94" fmla="*/ 26 w 293"/>
              <a:gd name="T95" fmla="*/ 266 h 293"/>
              <a:gd name="T96" fmla="*/ 26 w 293"/>
              <a:gd name="T97" fmla="*/ 133 h 293"/>
              <a:gd name="T98" fmla="*/ 240 w 293"/>
              <a:gd name="T99" fmla="*/ 133 h 293"/>
              <a:gd name="T100" fmla="*/ 266 w 293"/>
              <a:gd name="T101" fmla="*/ 133 h 293"/>
              <a:gd name="T102" fmla="*/ 266 w 293"/>
              <a:gd name="T103" fmla="*/ 266 h 293"/>
              <a:gd name="T104" fmla="*/ 240 w 293"/>
              <a:gd name="T105" fmla="*/ 266 h 293"/>
              <a:gd name="T106" fmla="*/ 240 w 293"/>
              <a:gd name="T107" fmla="*/ 13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93" h="293">
                <a:moveTo>
                  <a:pt x="0" y="0"/>
                </a:moveTo>
                <a:lnTo>
                  <a:pt x="0" y="13"/>
                </a:lnTo>
                <a:lnTo>
                  <a:pt x="0" y="66"/>
                </a:lnTo>
                <a:lnTo>
                  <a:pt x="0" y="80"/>
                </a:lnTo>
                <a:lnTo>
                  <a:pt x="13" y="80"/>
                </a:lnTo>
                <a:lnTo>
                  <a:pt x="280" y="80"/>
                </a:lnTo>
                <a:lnTo>
                  <a:pt x="293" y="80"/>
                </a:lnTo>
                <a:lnTo>
                  <a:pt x="293" y="66"/>
                </a:lnTo>
                <a:lnTo>
                  <a:pt x="293" y="13"/>
                </a:lnTo>
                <a:lnTo>
                  <a:pt x="293" y="0"/>
                </a:lnTo>
                <a:lnTo>
                  <a:pt x="280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6" y="26"/>
                </a:moveTo>
                <a:lnTo>
                  <a:pt x="266" y="26"/>
                </a:lnTo>
                <a:lnTo>
                  <a:pt x="266" y="53"/>
                </a:lnTo>
                <a:lnTo>
                  <a:pt x="26" y="53"/>
                </a:lnTo>
                <a:lnTo>
                  <a:pt x="26" y="26"/>
                </a:lnTo>
                <a:close/>
                <a:moveTo>
                  <a:pt x="0" y="106"/>
                </a:moveTo>
                <a:lnTo>
                  <a:pt x="0" y="120"/>
                </a:lnTo>
                <a:lnTo>
                  <a:pt x="0" y="280"/>
                </a:lnTo>
                <a:lnTo>
                  <a:pt x="0" y="293"/>
                </a:lnTo>
                <a:lnTo>
                  <a:pt x="13" y="293"/>
                </a:lnTo>
                <a:lnTo>
                  <a:pt x="173" y="293"/>
                </a:lnTo>
                <a:lnTo>
                  <a:pt x="186" y="293"/>
                </a:lnTo>
                <a:lnTo>
                  <a:pt x="186" y="280"/>
                </a:lnTo>
                <a:lnTo>
                  <a:pt x="186" y="120"/>
                </a:lnTo>
                <a:lnTo>
                  <a:pt x="186" y="106"/>
                </a:lnTo>
                <a:lnTo>
                  <a:pt x="173" y="106"/>
                </a:lnTo>
                <a:lnTo>
                  <a:pt x="13" y="106"/>
                </a:lnTo>
                <a:lnTo>
                  <a:pt x="0" y="106"/>
                </a:lnTo>
                <a:close/>
                <a:moveTo>
                  <a:pt x="213" y="106"/>
                </a:moveTo>
                <a:lnTo>
                  <a:pt x="213" y="120"/>
                </a:lnTo>
                <a:lnTo>
                  <a:pt x="213" y="280"/>
                </a:lnTo>
                <a:lnTo>
                  <a:pt x="213" y="293"/>
                </a:lnTo>
                <a:lnTo>
                  <a:pt x="226" y="293"/>
                </a:lnTo>
                <a:lnTo>
                  <a:pt x="280" y="293"/>
                </a:lnTo>
                <a:lnTo>
                  <a:pt x="293" y="293"/>
                </a:lnTo>
                <a:lnTo>
                  <a:pt x="293" y="280"/>
                </a:lnTo>
                <a:lnTo>
                  <a:pt x="293" y="120"/>
                </a:lnTo>
                <a:lnTo>
                  <a:pt x="293" y="106"/>
                </a:lnTo>
                <a:lnTo>
                  <a:pt x="280" y="106"/>
                </a:lnTo>
                <a:lnTo>
                  <a:pt x="226" y="106"/>
                </a:lnTo>
                <a:lnTo>
                  <a:pt x="213" y="106"/>
                </a:lnTo>
                <a:close/>
                <a:moveTo>
                  <a:pt x="26" y="133"/>
                </a:moveTo>
                <a:lnTo>
                  <a:pt x="160" y="133"/>
                </a:lnTo>
                <a:lnTo>
                  <a:pt x="160" y="266"/>
                </a:lnTo>
                <a:lnTo>
                  <a:pt x="26" y="266"/>
                </a:lnTo>
                <a:lnTo>
                  <a:pt x="26" y="133"/>
                </a:lnTo>
                <a:close/>
                <a:moveTo>
                  <a:pt x="240" y="133"/>
                </a:moveTo>
                <a:lnTo>
                  <a:pt x="266" y="133"/>
                </a:lnTo>
                <a:lnTo>
                  <a:pt x="266" y="266"/>
                </a:lnTo>
                <a:lnTo>
                  <a:pt x="240" y="266"/>
                </a:lnTo>
                <a:lnTo>
                  <a:pt x="240" y="13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CBCCAF6-52AE-152B-C4FF-AB2A88051EC5}"/>
              </a:ext>
            </a:extLst>
          </p:cNvPr>
          <p:cNvSpPr>
            <a:spLocks noEditPoints="1"/>
          </p:cNvSpPr>
          <p:nvPr/>
        </p:nvSpPr>
        <p:spPr bwMode="auto">
          <a:xfrm>
            <a:off x="6946001" y="2400744"/>
            <a:ext cx="366713" cy="366713"/>
          </a:xfrm>
          <a:custGeom>
            <a:avLst/>
            <a:gdLst>
              <a:gd name="T0" fmla="*/ 160 w 320"/>
              <a:gd name="T1" fmla="*/ 0 h 320"/>
              <a:gd name="T2" fmla="*/ 114 w 320"/>
              <a:gd name="T3" fmla="*/ 7 h 320"/>
              <a:gd name="T4" fmla="*/ 138 w 320"/>
              <a:gd name="T5" fmla="*/ 30 h 320"/>
              <a:gd name="T6" fmla="*/ 160 w 320"/>
              <a:gd name="T7" fmla="*/ 27 h 320"/>
              <a:gd name="T8" fmla="*/ 255 w 320"/>
              <a:gd name="T9" fmla="*/ 67 h 320"/>
              <a:gd name="T10" fmla="*/ 214 w 320"/>
              <a:gd name="T11" fmla="*/ 67 h 320"/>
              <a:gd name="T12" fmla="*/ 214 w 320"/>
              <a:gd name="T13" fmla="*/ 94 h 320"/>
              <a:gd name="T14" fmla="*/ 280 w 320"/>
              <a:gd name="T15" fmla="*/ 94 h 320"/>
              <a:gd name="T16" fmla="*/ 294 w 320"/>
              <a:gd name="T17" fmla="*/ 94 h 320"/>
              <a:gd name="T18" fmla="*/ 294 w 320"/>
              <a:gd name="T19" fmla="*/ 80 h 320"/>
              <a:gd name="T20" fmla="*/ 294 w 320"/>
              <a:gd name="T21" fmla="*/ 14 h 320"/>
              <a:gd name="T22" fmla="*/ 267 w 320"/>
              <a:gd name="T23" fmla="*/ 14 h 320"/>
              <a:gd name="T24" fmla="*/ 267 w 320"/>
              <a:gd name="T25" fmla="*/ 41 h 320"/>
              <a:gd name="T26" fmla="*/ 160 w 320"/>
              <a:gd name="T27" fmla="*/ 0 h 320"/>
              <a:gd name="T28" fmla="*/ 14 w 320"/>
              <a:gd name="T29" fmla="*/ 27 h 320"/>
              <a:gd name="T30" fmla="*/ 14 w 320"/>
              <a:gd name="T31" fmla="*/ 54 h 320"/>
              <a:gd name="T32" fmla="*/ 42 w 320"/>
              <a:gd name="T33" fmla="*/ 54 h 320"/>
              <a:gd name="T34" fmla="*/ 0 w 320"/>
              <a:gd name="T35" fmla="*/ 160 h 320"/>
              <a:gd name="T36" fmla="*/ 6 w 320"/>
              <a:gd name="T37" fmla="*/ 203 h 320"/>
              <a:gd name="T38" fmla="*/ 28 w 320"/>
              <a:gd name="T39" fmla="*/ 180 h 320"/>
              <a:gd name="T40" fmla="*/ 27 w 320"/>
              <a:gd name="T41" fmla="*/ 160 h 320"/>
              <a:gd name="T42" fmla="*/ 67 w 320"/>
              <a:gd name="T43" fmla="*/ 65 h 320"/>
              <a:gd name="T44" fmla="*/ 67 w 320"/>
              <a:gd name="T45" fmla="*/ 107 h 320"/>
              <a:gd name="T46" fmla="*/ 94 w 320"/>
              <a:gd name="T47" fmla="*/ 107 h 320"/>
              <a:gd name="T48" fmla="*/ 94 w 320"/>
              <a:gd name="T49" fmla="*/ 40 h 320"/>
              <a:gd name="T50" fmla="*/ 94 w 320"/>
              <a:gd name="T51" fmla="*/ 27 h 320"/>
              <a:gd name="T52" fmla="*/ 80 w 320"/>
              <a:gd name="T53" fmla="*/ 27 h 320"/>
              <a:gd name="T54" fmla="*/ 14 w 320"/>
              <a:gd name="T55" fmla="*/ 27 h 320"/>
              <a:gd name="T56" fmla="*/ 314 w 320"/>
              <a:gd name="T57" fmla="*/ 118 h 320"/>
              <a:gd name="T58" fmla="*/ 292 w 320"/>
              <a:gd name="T59" fmla="*/ 142 h 320"/>
              <a:gd name="T60" fmla="*/ 294 w 320"/>
              <a:gd name="T61" fmla="*/ 160 h 320"/>
              <a:gd name="T62" fmla="*/ 254 w 320"/>
              <a:gd name="T63" fmla="*/ 255 h 320"/>
              <a:gd name="T64" fmla="*/ 254 w 320"/>
              <a:gd name="T65" fmla="*/ 214 h 320"/>
              <a:gd name="T66" fmla="*/ 227 w 320"/>
              <a:gd name="T67" fmla="*/ 214 h 320"/>
              <a:gd name="T68" fmla="*/ 227 w 320"/>
              <a:gd name="T69" fmla="*/ 280 h 320"/>
              <a:gd name="T70" fmla="*/ 227 w 320"/>
              <a:gd name="T71" fmla="*/ 294 h 320"/>
              <a:gd name="T72" fmla="*/ 240 w 320"/>
              <a:gd name="T73" fmla="*/ 294 h 320"/>
              <a:gd name="T74" fmla="*/ 307 w 320"/>
              <a:gd name="T75" fmla="*/ 294 h 320"/>
              <a:gd name="T76" fmla="*/ 307 w 320"/>
              <a:gd name="T77" fmla="*/ 267 h 320"/>
              <a:gd name="T78" fmla="*/ 280 w 320"/>
              <a:gd name="T79" fmla="*/ 267 h 320"/>
              <a:gd name="T80" fmla="*/ 320 w 320"/>
              <a:gd name="T81" fmla="*/ 160 h 320"/>
              <a:gd name="T82" fmla="*/ 314 w 320"/>
              <a:gd name="T83" fmla="*/ 118 h 320"/>
              <a:gd name="T84" fmla="*/ 27 w 320"/>
              <a:gd name="T85" fmla="*/ 227 h 320"/>
              <a:gd name="T86" fmla="*/ 27 w 320"/>
              <a:gd name="T87" fmla="*/ 240 h 320"/>
              <a:gd name="T88" fmla="*/ 27 w 320"/>
              <a:gd name="T89" fmla="*/ 307 h 320"/>
              <a:gd name="T90" fmla="*/ 54 w 320"/>
              <a:gd name="T91" fmla="*/ 307 h 320"/>
              <a:gd name="T92" fmla="*/ 54 w 320"/>
              <a:gd name="T93" fmla="*/ 279 h 320"/>
              <a:gd name="T94" fmla="*/ 160 w 320"/>
              <a:gd name="T95" fmla="*/ 320 h 320"/>
              <a:gd name="T96" fmla="*/ 199 w 320"/>
              <a:gd name="T97" fmla="*/ 315 h 320"/>
              <a:gd name="T98" fmla="*/ 174 w 320"/>
              <a:gd name="T99" fmla="*/ 294 h 320"/>
              <a:gd name="T100" fmla="*/ 160 w 320"/>
              <a:gd name="T101" fmla="*/ 294 h 320"/>
              <a:gd name="T102" fmla="*/ 65 w 320"/>
              <a:gd name="T103" fmla="*/ 254 h 320"/>
              <a:gd name="T104" fmla="*/ 107 w 320"/>
              <a:gd name="T105" fmla="*/ 254 h 320"/>
              <a:gd name="T106" fmla="*/ 107 w 320"/>
              <a:gd name="T107" fmla="*/ 227 h 320"/>
              <a:gd name="T108" fmla="*/ 40 w 320"/>
              <a:gd name="T109" fmla="*/ 227 h 320"/>
              <a:gd name="T110" fmla="*/ 27 w 320"/>
              <a:gd name="T111" fmla="*/ 22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144" y="0"/>
                  <a:pt x="128" y="3"/>
                  <a:pt x="114" y="7"/>
                </a:cubicBezTo>
                <a:lnTo>
                  <a:pt x="138" y="30"/>
                </a:lnTo>
                <a:cubicBezTo>
                  <a:pt x="146" y="28"/>
                  <a:pt x="152" y="27"/>
                  <a:pt x="160" y="27"/>
                </a:cubicBezTo>
                <a:cubicBezTo>
                  <a:pt x="198" y="27"/>
                  <a:pt x="231" y="43"/>
                  <a:pt x="255" y="67"/>
                </a:cubicBezTo>
                <a:lnTo>
                  <a:pt x="214" y="67"/>
                </a:lnTo>
                <a:lnTo>
                  <a:pt x="214" y="94"/>
                </a:lnTo>
                <a:lnTo>
                  <a:pt x="280" y="94"/>
                </a:lnTo>
                <a:lnTo>
                  <a:pt x="294" y="94"/>
                </a:lnTo>
                <a:lnTo>
                  <a:pt x="294" y="80"/>
                </a:lnTo>
                <a:lnTo>
                  <a:pt x="294" y="14"/>
                </a:lnTo>
                <a:lnTo>
                  <a:pt x="267" y="14"/>
                </a:lnTo>
                <a:lnTo>
                  <a:pt x="267" y="41"/>
                </a:lnTo>
                <a:cubicBezTo>
                  <a:pt x="239" y="16"/>
                  <a:pt x="202" y="0"/>
                  <a:pt x="160" y="0"/>
                </a:cubicBezTo>
                <a:close/>
                <a:moveTo>
                  <a:pt x="14" y="27"/>
                </a:moveTo>
                <a:lnTo>
                  <a:pt x="14" y="54"/>
                </a:lnTo>
                <a:lnTo>
                  <a:pt x="42" y="54"/>
                </a:lnTo>
                <a:cubicBezTo>
                  <a:pt x="17" y="82"/>
                  <a:pt x="0" y="119"/>
                  <a:pt x="0" y="160"/>
                </a:cubicBezTo>
                <a:cubicBezTo>
                  <a:pt x="0" y="175"/>
                  <a:pt x="3" y="190"/>
                  <a:pt x="6" y="203"/>
                </a:cubicBezTo>
                <a:lnTo>
                  <a:pt x="28" y="180"/>
                </a:lnTo>
                <a:cubicBezTo>
                  <a:pt x="27" y="174"/>
                  <a:pt x="27" y="167"/>
                  <a:pt x="27" y="160"/>
                </a:cubicBezTo>
                <a:cubicBezTo>
                  <a:pt x="27" y="123"/>
                  <a:pt x="43" y="90"/>
                  <a:pt x="67" y="65"/>
                </a:cubicBezTo>
                <a:lnTo>
                  <a:pt x="67" y="107"/>
                </a:lnTo>
                <a:lnTo>
                  <a:pt x="94" y="107"/>
                </a:lnTo>
                <a:lnTo>
                  <a:pt x="94" y="40"/>
                </a:lnTo>
                <a:lnTo>
                  <a:pt x="94" y="27"/>
                </a:lnTo>
                <a:lnTo>
                  <a:pt x="80" y="27"/>
                </a:lnTo>
                <a:lnTo>
                  <a:pt x="14" y="27"/>
                </a:lnTo>
                <a:close/>
                <a:moveTo>
                  <a:pt x="314" y="118"/>
                </a:moveTo>
                <a:lnTo>
                  <a:pt x="292" y="142"/>
                </a:lnTo>
                <a:cubicBezTo>
                  <a:pt x="294" y="148"/>
                  <a:pt x="294" y="154"/>
                  <a:pt x="294" y="160"/>
                </a:cubicBezTo>
                <a:cubicBezTo>
                  <a:pt x="294" y="198"/>
                  <a:pt x="278" y="231"/>
                  <a:pt x="254" y="255"/>
                </a:cubicBezTo>
                <a:lnTo>
                  <a:pt x="254" y="214"/>
                </a:lnTo>
                <a:lnTo>
                  <a:pt x="227" y="214"/>
                </a:lnTo>
                <a:lnTo>
                  <a:pt x="227" y="280"/>
                </a:lnTo>
                <a:lnTo>
                  <a:pt x="227" y="294"/>
                </a:lnTo>
                <a:lnTo>
                  <a:pt x="240" y="294"/>
                </a:lnTo>
                <a:lnTo>
                  <a:pt x="307" y="294"/>
                </a:lnTo>
                <a:lnTo>
                  <a:pt x="307" y="267"/>
                </a:lnTo>
                <a:lnTo>
                  <a:pt x="280" y="267"/>
                </a:lnTo>
                <a:cubicBezTo>
                  <a:pt x="305" y="239"/>
                  <a:pt x="320" y="201"/>
                  <a:pt x="320" y="160"/>
                </a:cubicBezTo>
                <a:cubicBezTo>
                  <a:pt x="320" y="146"/>
                  <a:pt x="318" y="131"/>
                  <a:pt x="314" y="118"/>
                </a:cubicBezTo>
                <a:close/>
                <a:moveTo>
                  <a:pt x="27" y="227"/>
                </a:moveTo>
                <a:lnTo>
                  <a:pt x="27" y="240"/>
                </a:lnTo>
                <a:lnTo>
                  <a:pt x="27" y="307"/>
                </a:lnTo>
                <a:lnTo>
                  <a:pt x="54" y="307"/>
                </a:lnTo>
                <a:lnTo>
                  <a:pt x="54" y="279"/>
                </a:lnTo>
                <a:cubicBezTo>
                  <a:pt x="82" y="304"/>
                  <a:pt x="119" y="320"/>
                  <a:pt x="160" y="320"/>
                </a:cubicBezTo>
                <a:cubicBezTo>
                  <a:pt x="174" y="320"/>
                  <a:pt x="187" y="319"/>
                  <a:pt x="199" y="315"/>
                </a:cubicBezTo>
                <a:lnTo>
                  <a:pt x="174" y="294"/>
                </a:lnTo>
                <a:lnTo>
                  <a:pt x="160" y="294"/>
                </a:lnTo>
                <a:cubicBezTo>
                  <a:pt x="123" y="294"/>
                  <a:pt x="89" y="278"/>
                  <a:pt x="65" y="254"/>
                </a:cubicBezTo>
                <a:lnTo>
                  <a:pt x="107" y="254"/>
                </a:lnTo>
                <a:lnTo>
                  <a:pt x="107" y="227"/>
                </a:lnTo>
                <a:lnTo>
                  <a:pt x="40" y="227"/>
                </a:lnTo>
                <a:lnTo>
                  <a:pt x="27" y="2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F37871E3-B8F2-7562-2F5E-8C573FA413CD}"/>
              </a:ext>
            </a:extLst>
          </p:cNvPr>
          <p:cNvSpPr>
            <a:spLocks noEditPoints="1"/>
          </p:cNvSpPr>
          <p:nvPr/>
        </p:nvSpPr>
        <p:spPr bwMode="auto">
          <a:xfrm>
            <a:off x="7942953" y="2385663"/>
            <a:ext cx="304800" cy="396875"/>
          </a:xfrm>
          <a:custGeom>
            <a:avLst/>
            <a:gdLst>
              <a:gd name="T0" fmla="*/ 133 w 267"/>
              <a:gd name="T1" fmla="*/ 0 h 347"/>
              <a:gd name="T2" fmla="*/ 40 w 267"/>
              <a:gd name="T3" fmla="*/ 93 h 347"/>
              <a:gd name="T4" fmla="*/ 40 w 267"/>
              <a:gd name="T5" fmla="*/ 133 h 347"/>
              <a:gd name="T6" fmla="*/ 13 w 267"/>
              <a:gd name="T7" fmla="*/ 133 h 347"/>
              <a:gd name="T8" fmla="*/ 0 w 267"/>
              <a:gd name="T9" fmla="*/ 133 h 347"/>
              <a:gd name="T10" fmla="*/ 0 w 267"/>
              <a:gd name="T11" fmla="*/ 147 h 347"/>
              <a:gd name="T12" fmla="*/ 0 w 267"/>
              <a:gd name="T13" fmla="*/ 333 h 347"/>
              <a:gd name="T14" fmla="*/ 0 w 267"/>
              <a:gd name="T15" fmla="*/ 347 h 347"/>
              <a:gd name="T16" fmla="*/ 13 w 267"/>
              <a:gd name="T17" fmla="*/ 347 h 347"/>
              <a:gd name="T18" fmla="*/ 253 w 267"/>
              <a:gd name="T19" fmla="*/ 347 h 347"/>
              <a:gd name="T20" fmla="*/ 267 w 267"/>
              <a:gd name="T21" fmla="*/ 347 h 347"/>
              <a:gd name="T22" fmla="*/ 267 w 267"/>
              <a:gd name="T23" fmla="*/ 333 h 347"/>
              <a:gd name="T24" fmla="*/ 267 w 267"/>
              <a:gd name="T25" fmla="*/ 147 h 347"/>
              <a:gd name="T26" fmla="*/ 267 w 267"/>
              <a:gd name="T27" fmla="*/ 133 h 347"/>
              <a:gd name="T28" fmla="*/ 253 w 267"/>
              <a:gd name="T29" fmla="*/ 133 h 347"/>
              <a:gd name="T30" fmla="*/ 227 w 267"/>
              <a:gd name="T31" fmla="*/ 133 h 347"/>
              <a:gd name="T32" fmla="*/ 227 w 267"/>
              <a:gd name="T33" fmla="*/ 93 h 347"/>
              <a:gd name="T34" fmla="*/ 133 w 267"/>
              <a:gd name="T35" fmla="*/ 0 h 347"/>
              <a:gd name="T36" fmla="*/ 133 w 267"/>
              <a:gd name="T37" fmla="*/ 27 h 347"/>
              <a:gd name="T38" fmla="*/ 200 w 267"/>
              <a:gd name="T39" fmla="*/ 93 h 347"/>
              <a:gd name="T40" fmla="*/ 200 w 267"/>
              <a:gd name="T41" fmla="*/ 133 h 347"/>
              <a:gd name="T42" fmla="*/ 67 w 267"/>
              <a:gd name="T43" fmla="*/ 133 h 347"/>
              <a:gd name="T44" fmla="*/ 67 w 267"/>
              <a:gd name="T45" fmla="*/ 93 h 347"/>
              <a:gd name="T46" fmla="*/ 133 w 267"/>
              <a:gd name="T47" fmla="*/ 27 h 347"/>
              <a:gd name="T48" fmla="*/ 27 w 267"/>
              <a:gd name="T49" fmla="*/ 160 h 347"/>
              <a:gd name="T50" fmla="*/ 240 w 267"/>
              <a:gd name="T51" fmla="*/ 160 h 347"/>
              <a:gd name="T52" fmla="*/ 240 w 267"/>
              <a:gd name="T53" fmla="*/ 320 h 347"/>
              <a:gd name="T54" fmla="*/ 27 w 267"/>
              <a:gd name="T55" fmla="*/ 320 h 347"/>
              <a:gd name="T56" fmla="*/ 27 w 267"/>
              <a:gd name="T57" fmla="*/ 160 h 347"/>
              <a:gd name="T58" fmla="*/ 133 w 267"/>
              <a:gd name="T59" fmla="*/ 173 h 347"/>
              <a:gd name="T60" fmla="*/ 67 w 267"/>
              <a:gd name="T61" fmla="*/ 240 h 347"/>
              <a:gd name="T62" fmla="*/ 133 w 267"/>
              <a:gd name="T63" fmla="*/ 307 h 347"/>
              <a:gd name="T64" fmla="*/ 200 w 267"/>
              <a:gd name="T65" fmla="*/ 240 h 347"/>
              <a:gd name="T66" fmla="*/ 133 w 267"/>
              <a:gd name="T67" fmla="*/ 173 h 347"/>
              <a:gd name="T68" fmla="*/ 133 w 267"/>
              <a:gd name="T69" fmla="*/ 200 h 347"/>
              <a:gd name="T70" fmla="*/ 173 w 267"/>
              <a:gd name="T71" fmla="*/ 240 h 347"/>
              <a:gd name="T72" fmla="*/ 133 w 267"/>
              <a:gd name="T73" fmla="*/ 280 h 347"/>
              <a:gd name="T74" fmla="*/ 93 w 267"/>
              <a:gd name="T75" fmla="*/ 240 h 347"/>
              <a:gd name="T76" fmla="*/ 133 w 267"/>
              <a:gd name="T77" fmla="*/ 200 h 347"/>
              <a:gd name="T78" fmla="*/ 133 w 267"/>
              <a:gd name="T79" fmla="*/ 213 h 347"/>
              <a:gd name="T80" fmla="*/ 107 w 267"/>
              <a:gd name="T81" fmla="*/ 240 h 347"/>
              <a:gd name="T82" fmla="*/ 133 w 267"/>
              <a:gd name="T83" fmla="*/ 267 h 347"/>
              <a:gd name="T84" fmla="*/ 160 w 267"/>
              <a:gd name="T85" fmla="*/ 240 h 347"/>
              <a:gd name="T86" fmla="*/ 159 w 267"/>
              <a:gd name="T87" fmla="*/ 232 h 347"/>
              <a:gd name="T88" fmla="*/ 147 w 267"/>
              <a:gd name="T89" fmla="*/ 240 h 347"/>
              <a:gd name="T90" fmla="*/ 133 w 267"/>
              <a:gd name="T91" fmla="*/ 227 h 347"/>
              <a:gd name="T92" fmla="*/ 141 w 267"/>
              <a:gd name="T93" fmla="*/ 215 h 347"/>
              <a:gd name="T94" fmla="*/ 133 w 267"/>
              <a:gd name="T95" fmla="*/ 213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67" h="347">
                <a:moveTo>
                  <a:pt x="133" y="0"/>
                </a:moveTo>
                <a:cubicBezTo>
                  <a:pt x="82" y="0"/>
                  <a:pt x="40" y="42"/>
                  <a:pt x="40" y="93"/>
                </a:cubicBezTo>
                <a:lnTo>
                  <a:pt x="40" y="133"/>
                </a:lnTo>
                <a:lnTo>
                  <a:pt x="13" y="133"/>
                </a:lnTo>
                <a:lnTo>
                  <a:pt x="0" y="133"/>
                </a:lnTo>
                <a:lnTo>
                  <a:pt x="0" y="147"/>
                </a:lnTo>
                <a:lnTo>
                  <a:pt x="0" y="333"/>
                </a:lnTo>
                <a:lnTo>
                  <a:pt x="0" y="347"/>
                </a:lnTo>
                <a:lnTo>
                  <a:pt x="13" y="347"/>
                </a:lnTo>
                <a:lnTo>
                  <a:pt x="253" y="347"/>
                </a:lnTo>
                <a:lnTo>
                  <a:pt x="267" y="347"/>
                </a:lnTo>
                <a:lnTo>
                  <a:pt x="267" y="333"/>
                </a:lnTo>
                <a:lnTo>
                  <a:pt x="267" y="147"/>
                </a:lnTo>
                <a:lnTo>
                  <a:pt x="267" y="133"/>
                </a:lnTo>
                <a:lnTo>
                  <a:pt x="253" y="133"/>
                </a:lnTo>
                <a:lnTo>
                  <a:pt x="227" y="133"/>
                </a:lnTo>
                <a:lnTo>
                  <a:pt x="227" y="93"/>
                </a:lnTo>
                <a:cubicBezTo>
                  <a:pt x="227" y="42"/>
                  <a:pt x="185" y="0"/>
                  <a:pt x="133" y="0"/>
                </a:cubicBezTo>
                <a:close/>
                <a:moveTo>
                  <a:pt x="133" y="27"/>
                </a:moveTo>
                <a:cubicBezTo>
                  <a:pt x="170" y="27"/>
                  <a:pt x="200" y="57"/>
                  <a:pt x="200" y="93"/>
                </a:cubicBezTo>
                <a:lnTo>
                  <a:pt x="200" y="133"/>
                </a:lnTo>
                <a:lnTo>
                  <a:pt x="67" y="133"/>
                </a:lnTo>
                <a:lnTo>
                  <a:pt x="67" y="93"/>
                </a:lnTo>
                <a:cubicBezTo>
                  <a:pt x="67" y="57"/>
                  <a:pt x="97" y="27"/>
                  <a:pt x="133" y="27"/>
                </a:cubicBezTo>
                <a:close/>
                <a:moveTo>
                  <a:pt x="27" y="160"/>
                </a:moveTo>
                <a:lnTo>
                  <a:pt x="240" y="160"/>
                </a:lnTo>
                <a:lnTo>
                  <a:pt x="240" y="320"/>
                </a:lnTo>
                <a:lnTo>
                  <a:pt x="27" y="320"/>
                </a:lnTo>
                <a:lnTo>
                  <a:pt x="27" y="160"/>
                </a:lnTo>
                <a:close/>
                <a:moveTo>
                  <a:pt x="133" y="173"/>
                </a:moveTo>
                <a:cubicBezTo>
                  <a:pt x="97" y="173"/>
                  <a:pt x="67" y="203"/>
                  <a:pt x="67" y="240"/>
                </a:cubicBezTo>
                <a:cubicBezTo>
                  <a:pt x="67" y="277"/>
                  <a:pt x="97" y="307"/>
                  <a:pt x="133" y="307"/>
                </a:cubicBezTo>
                <a:cubicBezTo>
                  <a:pt x="170" y="307"/>
                  <a:pt x="200" y="277"/>
                  <a:pt x="200" y="240"/>
                </a:cubicBezTo>
                <a:cubicBezTo>
                  <a:pt x="200" y="203"/>
                  <a:pt x="170" y="173"/>
                  <a:pt x="133" y="173"/>
                </a:cubicBezTo>
                <a:close/>
                <a:moveTo>
                  <a:pt x="133" y="200"/>
                </a:moveTo>
                <a:cubicBezTo>
                  <a:pt x="156" y="200"/>
                  <a:pt x="173" y="218"/>
                  <a:pt x="173" y="240"/>
                </a:cubicBezTo>
                <a:cubicBezTo>
                  <a:pt x="173" y="262"/>
                  <a:pt x="156" y="280"/>
                  <a:pt x="133" y="280"/>
                </a:cubicBezTo>
                <a:cubicBezTo>
                  <a:pt x="111" y="280"/>
                  <a:pt x="93" y="262"/>
                  <a:pt x="93" y="240"/>
                </a:cubicBezTo>
                <a:cubicBezTo>
                  <a:pt x="93" y="218"/>
                  <a:pt x="111" y="200"/>
                  <a:pt x="133" y="200"/>
                </a:cubicBezTo>
                <a:close/>
                <a:moveTo>
                  <a:pt x="133" y="213"/>
                </a:moveTo>
                <a:cubicBezTo>
                  <a:pt x="119" y="213"/>
                  <a:pt x="107" y="225"/>
                  <a:pt x="107" y="240"/>
                </a:cubicBezTo>
                <a:cubicBezTo>
                  <a:pt x="107" y="255"/>
                  <a:pt x="119" y="267"/>
                  <a:pt x="133" y="267"/>
                </a:cubicBezTo>
                <a:cubicBezTo>
                  <a:pt x="148" y="267"/>
                  <a:pt x="160" y="255"/>
                  <a:pt x="160" y="240"/>
                </a:cubicBezTo>
                <a:cubicBezTo>
                  <a:pt x="160" y="237"/>
                  <a:pt x="160" y="235"/>
                  <a:pt x="159" y="232"/>
                </a:cubicBezTo>
                <a:cubicBezTo>
                  <a:pt x="156" y="237"/>
                  <a:pt x="152" y="240"/>
                  <a:pt x="147" y="240"/>
                </a:cubicBezTo>
                <a:cubicBezTo>
                  <a:pt x="139" y="240"/>
                  <a:pt x="133" y="235"/>
                  <a:pt x="133" y="227"/>
                </a:cubicBezTo>
                <a:cubicBezTo>
                  <a:pt x="133" y="221"/>
                  <a:pt x="136" y="217"/>
                  <a:pt x="141" y="215"/>
                </a:cubicBezTo>
                <a:cubicBezTo>
                  <a:pt x="139" y="213"/>
                  <a:pt x="136" y="213"/>
                  <a:pt x="133" y="21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E1A0CCAA-9651-5908-9C78-3F7C4BA71679}"/>
              </a:ext>
            </a:extLst>
          </p:cNvPr>
          <p:cNvSpPr>
            <a:spLocks noEditPoints="1"/>
          </p:cNvSpPr>
          <p:nvPr/>
        </p:nvSpPr>
        <p:spPr bwMode="auto">
          <a:xfrm>
            <a:off x="8972446" y="2400744"/>
            <a:ext cx="361950" cy="366713"/>
          </a:xfrm>
          <a:custGeom>
            <a:avLst/>
            <a:gdLst>
              <a:gd name="T0" fmla="*/ 36 w 316"/>
              <a:gd name="T1" fmla="*/ 0 h 320"/>
              <a:gd name="T2" fmla="*/ 36 w 316"/>
              <a:gd name="T3" fmla="*/ 27 h 320"/>
              <a:gd name="T4" fmla="*/ 84 w 316"/>
              <a:gd name="T5" fmla="*/ 27 h 320"/>
              <a:gd name="T6" fmla="*/ 0 w 316"/>
              <a:gd name="T7" fmla="*/ 111 h 320"/>
              <a:gd name="T8" fmla="*/ 19 w 316"/>
              <a:gd name="T9" fmla="*/ 130 h 320"/>
              <a:gd name="T10" fmla="*/ 103 w 316"/>
              <a:gd name="T11" fmla="*/ 46 h 320"/>
              <a:gd name="T12" fmla="*/ 103 w 316"/>
              <a:gd name="T13" fmla="*/ 94 h 320"/>
              <a:gd name="T14" fmla="*/ 130 w 316"/>
              <a:gd name="T15" fmla="*/ 94 h 320"/>
              <a:gd name="T16" fmla="*/ 130 w 316"/>
              <a:gd name="T17" fmla="*/ 14 h 320"/>
              <a:gd name="T18" fmla="*/ 130 w 316"/>
              <a:gd name="T19" fmla="*/ 0 h 320"/>
              <a:gd name="T20" fmla="*/ 116 w 316"/>
              <a:gd name="T21" fmla="*/ 0 h 320"/>
              <a:gd name="T22" fmla="*/ 36 w 316"/>
              <a:gd name="T23" fmla="*/ 0 h 320"/>
              <a:gd name="T24" fmla="*/ 290 w 316"/>
              <a:gd name="T25" fmla="*/ 0 h 320"/>
              <a:gd name="T26" fmla="*/ 290 w 316"/>
              <a:gd name="T27" fmla="*/ 320 h 320"/>
              <a:gd name="T28" fmla="*/ 316 w 316"/>
              <a:gd name="T29" fmla="*/ 320 h 320"/>
              <a:gd name="T30" fmla="*/ 316 w 316"/>
              <a:gd name="T31" fmla="*/ 0 h 320"/>
              <a:gd name="T32" fmla="*/ 290 w 316"/>
              <a:gd name="T33" fmla="*/ 0 h 320"/>
              <a:gd name="T34" fmla="*/ 236 w 316"/>
              <a:gd name="T35" fmla="*/ 54 h 320"/>
              <a:gd name="T36" fmla="*/ 236 w 316"/>
              <a:gd name="T37" fmla="*/ 320 h 320"/>
              <a:gd name="T38" fmla="*/ 263 w 316"/>
              <a:gd name="T39" fmla="*/ 320 h 320"/>
              <a:gd name="T40" fmla="*/ 263 w 316"/>
              <a:gd name="T41" fmla="*/ 54 h 320"/>
              <a:gd name="T42" fmla="*/ 236 w 316"/>
              <a:gd name="T43" fmla="*/ 54 h 320"/>
              <a:gd name="T44" fmla="*/ 183 w 316"/>
              <a:gd name="T45" fmla="*/ 107 h 320"/>
              <a:gd name="T46" fmla="*/ 183 w 316"/>
              <a:gd name="T47" fmla="*/ 320 h 320"/>
              <a:gd name="T48" fmla="*/ 210 w 316"/>
              <a:gd name="T49" fmla="*/ 320 h 320"/>
              <a:gd name="T50" fmla="*/ 210 w 316"/>
              <a:gd name="T51" fmla="*/ 107 h 320"/>
              <a:gd name="T52" fmla="*/ 183 w 316"/>
              <a:gd name="T53" fmla="*/ 107 h 320"/>
              <a:gd name="T54" fmla="*/ 130 w 316"/>
              <a:gd name="T55" fmla="*/ 160 h 320"/>
              <a:gd name="T56" fmla="*/ 130 w 316"/>
              <a:gd name="T57" fmla="*/ 320 h 320"/>
              <a:gd name="T58" fmla="*/ 156 w 316"/>
              <a:gd name="T59" fmla="*/ 320 h 320"/>
              <a:gd name="T60" fmla="*/ 156 w 316"/>
              <a:gd name="T61" fmla="*/ 160 h 320"/>
              <a:gd name="T62" fmla="*/ 130 w 316"/>
              <a:gd name="T63" fmla="*/ 160 h 320"/>
              <a:gd name="T64" fmla="*/ 76 w 316"/>
              <a:gd name="T65" fmla="*/ 214 h 320"/>
              <a:gd name="T66" fmla="*/ 76 w 316"/>
              <a:gd name="T67" fmla="*/ 320 h 320"/>
              <a:gd name="T68" fmla="*/ 103 w 316"/>
              <a:gd name="T69" fmla="*/ 320 h 320"/>
              <a:gd name="T70" fmla="*/ 103 w 316"/>
              <a:gd name="T71" fmla="*/ 214 h 320"/>
              <a:gd name="T72" fmla="*/ 76 w 316"/>
              <a:gd name="T73" fmla="*/ 214 h 320"/>
              <a:gd name="T74" fmla="*/ 23 w 316"/>
              <a:gd name="T75" fmla="*/ 267 h 320"/>
              <a:gd name="T76" fmla="*/ 23 w 316"/>
              <a:gd name="T77" fmla="*/ 320 h 320"/>
              <a:gd name="T78" fmla="*/ 50 w 316"/>
              <a:gd name="T79" fmla="*/ 320 h 320"/>
              <a:gd name="T80" fmla="*/ 50 w 316"/>
              <a:gd name="T81" fmla="*/ 267 h 320"/>
              <a:gd name="T82" fmla="*/ 23 w 316"/>
              <a:gd name="T83" fmla="*/ 26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320">
                <a:moveTo>
                  <a:pt x="36" y="0"/>
                </a:moveTo>
                <a:lnTo>
                  <a:pt x="36" y="27"/>
                </a:lnTo>
                <a:lnTo>
                  <a:pt x="84" y="27"/>
                </a:lnTo>
                <a:lnTo>
                  <a:pt x="0" y="111"/>
                </a:lnTo>
                <a:lnTo>
                  <a:pt x="19" y="130"/>
                </a:lnTo>
                <a:lnTo>
                  <a:pt x="103" y="46"/>
                </a:lnTo>
                <a:lnTo>
                  <a:pt x="103" y="94"/>
                </a:lnTo>
                <a:lnTo>
                  <a:pt x="130" y="94"/>
                </a:lnTo>
                <a:lnTo>
                  <a:pt x="130" y="14"/>
                </a:lnTo>
                <a:lnTo>
                  <a:pt x="130" y="0"/>
                </a:lnTo>
                <a:lnTo>
                  <a:pt x="116" y="0"/>
                </a:lnTo>
                <a:lnTo>
                  <a:pt x="36" y="0"/>
                </a:lnTo>
                <a:close/>
                <a:moveTo>
                  <a:pt x="290" y="0"/>
                </a:moveTo>
                <a:lnTo>
                  <a:pt x="290" y="320"/>
                </a:lnTo>
                <a:lnTo>
                  <a:pt x="316" y="320"/>
                </a:lnTo>
                <a:lnTo>
                  <a:pt x="316" y="0"/>
                </a:lnTo>
                <a:lnTo>
                  <a:pt x="290" y="0"/>
                </a:lnTo>
                <a:close/>
                <a:moveTo>
                  <a:pt x="236" y="54"/>
                </a:moveTo>
                <a:lnTo>
                  <a:pt x="236" y="320"/>
                </a:lnTo>
                <a:lnTo>
                  <a:pt x="263" y="320"/>
                </a:lnTo>
                <a:lnTo>
                  <a:pt x="263" y="54"/>
                </a:lnTo>
                <a:lnTo>
                  <a:pt x="236" y="54"/>
                </a:lnTo>
                <a:close/>
                <a:moveTo>
                  <a:pt x="183" y="107"/>
                </a:moveTo>
                <a:lnTo>
                  <a:pt x="183" y="320"/>
                </a:lnTo>
                <a:lnTo>
                  <a:pt x="210" y="320"/>
                </a:lnTo>
                <a:lnTo>
                  <a:pt x="210" y="107"/>
                </a:lnTo>
                <a:lnTo>
                  <a:pt x="183" y="107"/>
                </a:lnTo>
                <a:close/>
                <a:moveTo>
                  <a:pt x="130" y="160"/>
                </a:moveTo>
                <a:lnTo>
                  <a:pt x="130" y="320"/>
                </a:lnTo>
                <a:lnTo>
                  <a:pt x="156" y="320"/>
                </a:lnTo>
                <a:lnTo>
                  <a:pt x="156" y="160"/>
                </a:lnTo>
                <a:lnTo>
                  <a:pt x="130" y="160"/>
                </a:lnTo>
                <a:close/>
                <a:moveTo>
                  <a:pt x="76" y="214"/>
                </a:moveTo>
                <a:lnTo>
                  <a:pt x="76" y="320"/>
                </a:lnTo>
                <a:lnTo>
                  <a:pt x="103" y="320"/>
                </a:lnTo>
                <a:lnTo>
                  <a:pt x="103" y="214"/>
                </a:lnTo>
                <a:lnTo>
                  <a:pt x="76" y="214"/>
                </a:lnTo>
                <a:close/>
                <a:moveTo>
                  <a:pt x="23" y="267"/>
                </a:moveTo>
                <a:lnTo>
                  <a:pt x="23" y="320"/>
                </a:lnTo>
                <a:lnTo>
                  <a:pt x="50" y="320"/>
                </a:lnTo>
                <a:lnTo>
                  <a:pt x="50" y="267"/>
                </a:lnTo>
                <a:lnTo>
                  <a:pt x="23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96F88D9B-7740-4744-2919-C96B2BB49227}"/>
              </a:ext>
            </a:extLst>
          </p:cNvPr>
          <p:cNvSpPr>
            <a:spLocks noEditPoints="1"/>
          </p:cNvSpPr>
          <p:nvPr/>
        </p:nvSpPr>
        <p:spPr bwMode="auto">
          <a:xfrm>
            <a:off x="9900335" y="2416619"/>
            <a:ext cx="366713" cy="334963"/>
          </a:xfrm>
          <a:custGeom>
            <a:avLst/>
            <a:gdLst>
              <a:gd name="T0" fmla="*/ 280 w 320"/>
              <a:gd name="T1" fmla="*/ 0 h 293"/>
              <a:gd name="T2" fmla="*/ 254 w 320"/>
              <a:gd name="T3" fmla="*/ 26 h 293"/>
              <a:gd name="T4" fmla="*/ 267 w 320"/>
              <a:gd name="T5" fmla="*/ 49 h 293"/>
              <a:gd name="T6" fmla="*/ 267 w 320"/>
              <a:gd name="T7" fmla="*/ 80 h 293"/>
              <a:gd name="T8" fmla="*/ 294 w 320"/>
              <a:gd name="T9" fmla="*/ 80 h 293"/>
              <a:gd name="T10" fmla="*/ 294 w 320"/>
              <a:gd name="T11" fmla="*/ 49 h 293"/>
              <a:gd name="T12" fmla="*/ 307 w 320"/>
              <a:gd name="T13" fmla="*/ 26 h 293"/>
              <a:gd name="T14" fmla="*/ 280 w 320"/>
              <a:gd name="T15" fmla="*/ 0 h 293"/>
              <a:gd name="T16" fmla="*/ 0 w 320"/>
              <a:gd name="T17" fmla="*/ 93 h 293"/>
              <a:gd name="T18" fmla="*/ 0 w 320"/>
              <a:gd name="T19" fmla="*/ 120 h 293"/>
              <a:gd name="T20" fmla="*/ 32 w 320"/>
              <a:gd name="T21" fmla="*/ 120 h 293"/>
              <a:gd name="T22" fmla="*/ 54 w 320"/>
              <a:gd name="T23" fmla="*/ 173 h 293"/>
              <a:gd name="T24" fmla="*/ 80 w 320"/>
              <a:gd name="T25" fmla="*/ 173 h 293"/>
              <a:gd name="T26" fmla="*/ 80 w 320"/>
              <a:gd name="T27" fmla="*/ 293 h 293"/>
              <a:gd name="T28" fmla="*/ 107 w 320"/>
              <a:gd name="T29" fmla="*/ 293 h 293"/>
              <a:gd name="T30" fmla="*/ 107 w 320"/>
              <a:gd name="T31" fmla="*/ 173 h 293"/>
              <a:gd name="T32" fmla="*/ 214 w 320"/>
              <a:gd name="T33" fmla="*/ 173 h 293"/>
              <a:gd name="T34" fmla="*/ 214 w 320"/>
              <a:gd name="T35" fmla="*/ 293 h 293"/>
              <a:gd name="T36" fmla="*/ 240 w 320"/>
              <a:gd name="T37" fmla="*/ 293 h 293"/>
              <a:gd name="T38" fmla="*/ 240 w 320"/>
              <a:gd name="T39" fmla="*/ 173 h 293"/>
              <a:gd name="T40" fmla="*/ 267 w 320"/>
              <a:gd name="T41" fmla="*/ 173 h 293"/>
              <a:gd name="T42" fmla="*/ 288 w 320"/>
              <a:gd name="T43" fmla="*/ 120 h 293"/>
              <a:gd name="T44" fmla="*/ 320 w 320"/>
              <a:gd name="T45" fmla="*/ 120 h 293"/>
              <a:gd name="T46" fmla="*/ 320 w 320"/>
              <a:gd name="T47" fmla="*/ 93 h 293"/>
              <a:gd name="T48" fmla="*/ 0 w 320"/>
              <a:gd name="T49" fmla="*/ 93 h 293"/>
              <a:gd name="T50" fmla="*/ 59 w 320"/>
              <a:gd name="T51" fmla="*/ 120 h 293"/>
              <a:gd name="T52" fmla="*/ 262 w 320"/>
              <a:gd name="T53" fmla="*/ 120 h 293"/>
              <a:gd name="T54" fmla="*/ 251 w 320"/>
              <a:gd name="T55" fmla="*/ 146 h 293"/>
              <a:gd name="T56" fmla="*/ 227 w 320"/>
              <a:gd name="T57" fmla="*/ 146 h 293"/>
              <a:gd name="T58" fmla="*/ 214 w 320"/>
              <a:gd name="T59" fmla="*/ 146 h 293"/>
              <a:gd name="T60" fmla="*/ 107 w 320"/>
              <a:gd name="T61" fmla="*/ 146 h 293"/>
              <a:gd name="T62" fmla="*/ 94 w 320"/>
              <a:gd name="T63" fmla="*/ 146 h 293"/>
              <a:gd name="T64" fmla="*/ 70 w 320"/>
              <a:gd name="T65" fmla="*/ 146 h 293"/>
              <a:gd name="T66" fmla="*/ 59 w 320"/>
              <a:gd name="T67" fmla="*/ 12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20" h="293">
                <a:moveTo>
                  <a:pt x="280" y="0"/>
                </a:moveTo>
                <a:cubicBezTo>
                  <a:pt x="266" y="0"/>
                  <a:pt x="254" y="12"/>
                  <a:pt x="254" y="26"/>
                </a:cubicBezTo>
                <a:cubicBezTo>
                  <a:pt x="254" y="36"/>
                  <a:pt x="259" y="45"/>
                  <a:pt x="267" y="49"/>
                </a:cubicBezTo>
                <a:lnTo>
                  <a:pt x="267" y="80"/>
                </a:lnTo>
                <a:lnTo>
                  <a:pt x="294" y="80"/>
                </a:lnTo>
                <a:lnTo>
                  <a:pt x="294" y="49"/>
                </a:lnTo>
                <a:cubicBezTo>
                  <a:pt x="302" y="45"/>
                  <a:pt x="307" y="36"/>
                  <a:pt x="307" y="26"/>
                </a:cubicBezTo>
                <a:cubicBezTo>
                  <a:pt x="307" y="12"/>
                  <a:pt x="295" y="0"/>
                  <a:pt x="280" y="0"/>
                </a:cubicBezTo>
                <a:close/>
                <a:moveTo>
                  <a:pt x="0" y="93"/>
                </a:moveTo>
                <a:lnTo>
                  <a:pt x="0" y="120"/>
                </a:lnTo>
                <a:lnTo>
                  <a:pt x="32" y="120"/>
                </a:lnTo>
                <a:lnTo>
                  <a:pt x="54" y="173"/>
                </a:lnTo>
                <a:lnTo>
                  <a:pt x="80" y="173"/>
                </a:lnTo>
                <a:lnTo>
                  <a:pt x="80" y="293"/>
                </a:lnTo>
                <a:lnTo>
                  <a:pt x="107" y="293"/>
                </a:lnTo>
                <a:lnTo>
                  <a:pt x="107" y="173"/>
                </a:lnTo>
                <a:lnTo>
                  <a:pt x="214" y="173"/>
                </a:lnTo>
                <a:lnTo>
                  <a:pt x="214" y="293"/>
                </a:lnTo>
                <a:lnTo>
                  <a:pt x="240" y="293"/>
                </a:lnTo>
                <a:lnTo>
                  <a:pt x="240" y="173"/>
                </a:lnTo>
                <a:lnTo>
                  <a:pt x="267" y="173"/>
                </a:lnTo>
                <a:lnTo>
                  <a:pt x="288" y="120"/>
                </a:lnTo>
                <a:lnTo>
                  <a:pt x="320" y="120"/>
                </a:lnTo>
                <a:lnTo>
                  <a:pt x="320" y="93"/>
                </a:lnTo>
                <a:lnTo>
                  <a:pt x="0" y="93"/>
                </a:lnTo>
                <a:close/>
                <a:moveTo>
                  <a:pt x="59" y="120"/>
                </a:moveTo>
                <a:lnTo>
                  <a:pt x="262" y="120"/>
                </a:lnTo>
                <a:lnTo>
                  <a:pt x="251" y="146"/>
                </a:lnTo>
                <a:lnTo>
                  <a:pt x="227" y="146"/>
                </a:lnTo>
                <a:lnTo>
                  <a:pt x="214" y="146"/>
                </a:lnTo>
                <a:lnTo>
                  <a:pt x="107" y="146"/>
                </a:lnTo>
                <a:lnTo>
                  <a:pt x="94" y="146"/>
                </a:lnTo>
                <a:lnTo>
                  <a:pt x="70" y="146"/>
                </a:lnTo>
                <a:lnTo>
                  <a:pt x="59" y="12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EC86681-C387-06FE-F3BA-22BFDEA48E5D}"/>
              </a:ext>
            </a:extLst>
          </p:cNvPr>
          <p:cNvSpPr>
            <a:spLocks noEditPoints="1"/>
          </p:cNvSpPr>
          <p:nvPr/>
        </p:nvSpPr>
        <p:spPr bwMode="auto">
          <a:xfrm>
            <a:off x="10937342" y="2392807"/>
            <a:ext cx="368300" cy="382587"/>
          </a:xfrm>
          <a:custGeom>
            <a:avLst/>
            <a:gdLst>
              <a:gd name="T0" fmla="*/ 160 w 320"/>
              <a:gd name="T1" fmla="*/ 0 h 333"/>
              <a:gd name="T2" fmla="*/ 94 w 320"/>
              <a:gd name="T3" fmla="*/ 67 h 333"/>
              <a:gd name="T4" fmla="*/ 119 w 320"/>
              <a:gd name="T5" fmla="*/ 118 h 333"/>
              <a:gd name="T6" fmla="*/ 80 w 320"/>
              <a:gd name="T7" fmla="*/ 187 h 333"/>
              <a:gd name="T8" fmla="*/ 107 w 320"/>
              <a:gd name="T9" fmla="*/ 187 h 333"/>
              <a:gd name="T10" fmla="*/ 160 w 320"/>
              <a:gd name="T11" fmla="*/ 133 h 333"/>
              <a:gd name="T12" fmla="*/ 214 w 320"/>
              <a:gd name="T13" fmla="*/ 187 h 333"/>
              <a:gd name="T14" fmla="*/ 240 w 320"/>
              <a:gd name="T15" fmla="*/ 187 h 333"/>
              <a:gd name="T16" fmla="*/ 202 w 320"/>
              <a:gd name="T17" fmla="*/ 118 h 333"/>
              <a:gd name="T18" fmla="*/ 227 w 320"/>
              <a:gd name="T19" fmla="*/ 67 h 333"/>
              <a:gd name="T20" fmla="*/ 160 w 320"/>
              <a:gd name="T21" fmla="*/ 0 h 333"/>
              <a:gd name="T22" fmla="*/ 160 w 320"/>
              <a:gd name="T23" fmla="*/ 27 h 333"/>
              <a:gd name="T24" fmla="*/ 200 w 320"/>
              <a:gd name="T25" fmla="*/ 67 h 333"/>
              <a:gd name="T26" fmla="*/ 160 w 320"/>
              <a:gd name="T27" fmla="*/ 107 h 333"/>
              <a:gd name="T28" fmla="*/ 120 w 320"/>
              <a:gd name="T29" fmla="*/ 67 h 333"/>
              <a:gd name="T30" fmla="*/ 160 w 320"/>
              <a:gd name="T31" fmla="*/ 27 h 333"/>
              <a:gd name="T32" fmla="*/ 280 w 320"/>
              <a:gd name="T33" fmla="*/ 107 h 333"/>
              <a:gd name="T34" fmla="*/ 254 w 320"/>
              <a:gd name="T35" fmla="*/ 133 h 333"/>
              <a:gd name="T36" fmla="*/ 267 w 320"/>
              <a:gd name="T37" fmla="*/ 156 h 333"/>
              <a:gd name="T38" fmla="*/ 267 w 320"/>
              <a:gd name="T39" fmla="*/ 187 h 333"/>
              <a:gd name="T40" fmla="*/ 294 w 320"/>
              <a:gd name="T41" fmla="*/ 187 h 333"/>
              <a:gd name="T42" fmla="*/ 294 w 320"/>
              <a:gd name="T43" fmla="*/ 156 h 333"/>
              <a:gd name="T44" fmla="*/ 307 w 320"/>
              <a:gd name="T45" fmla="*/ 133 h 333"/>
              <a:gd name="T46" fmla="*/ 280 w 320"/>
              <a:gd name="T47" fmla="*/ 107 h 333"/>
              <a:gd name="T48" fmla="*/ 0 w 320"/>
              <a:gd name="T49" fmla="*/ 200 h 333"/>
              <a:gd name="T50" fmla="*/ 0 w 320"/>
              <a:gd name="T51" fmla="*/ 227 h 333"/>
              <a:gd name="T52" fmla="*/ 32 w 320"/>
              <a:gd name="T53" fmla="*/ 227 h 333"/>
              <a:gd name="T54" fmla="*/ 54 w 320"/>
              <a:gd name="T55" fmla="*/ 280 h 333"/>
              <a:gd name="T56" fmla="*/ 80 w 320"/>
              <a:gd name="T57" fmla="*/ 280 h 333"/>
              <a:gd name="T58" fmla="*/ 80 w 320"/>
              <a:gd name="T59" fmla="*/ 333 h 333"/>
              <a:gd name="T60" fmla="*/ 107 w 320"/>
              <a:gd name="T61" fmla="*/ 333 h 333"/>
              <a:gd name="T62" fmla="*/ 107 w 320"/>
              <a:gd name="T63" fmla="*/ 280 h 333"/>
              <a:gd name="T64" fmla="*/ 214 w 320"/>
              <a:gd name="T65" fmla="*/ 280 h 333"/>
              <a:gd name="T66" fmla="*/ 214 w 320"/>
              <a:gd name="T67" fmla="*/ 333 h 333"/>
              <a:gd name="T68" fmla="*/ 240 w 320"/>
              <a:gd name="T69" fmla="*/ 333 h 333"/>
              <a:gd name="T70" fmla="*/ 240 w 320"/>
              <a:gd name="T71" fmla="*/ 280 h 333"/>
              <a:gd name="T72" fmla="*/ 267 w 320"/>
              <a:gd name="T73" fmla="*/ 280 h 333"/>
              <a:gd name="T74" fmla="*/ 288 w 320"/>
              <a:gd name="T75" fmla="*/ 227 h 333"/>
              <a:gd name="T76" fmla="*/ 320 w 320"/>
              <a:gd name="T77" fmla="*/ 227 h 333"/>
              <a:gd name="T78" fmla="*/ 320 w 320"/>
              <a:gd name="T79" fmla="*/ 200 h 333"/>
              <a:gd name="T80" fmla="*/ 0 w 320"/>
              <a:gd name="T81" fmla="*/ 200 h 333"/>
              <a:gd name="T82" fmla="*/ 59 w 320"/>
              <a:gd name="T83" fmla="*/ 227 h 333"/>
              <a:gd name="T84" fmla="*/ 262 w 320"/>
              <a:gd name="T85" fmla="*/ 227 h 333"/>
              <a:gd name="T86" fmla="*/ 251 w 320"/>
              <a:gd name="T87" fmla="*/ 253 h 333"/>
              <a:gd name="T88" fmla="*/ 227 w 320"/>
              <a:gd name="T89" fmla="*/ 253 h 333"/>
              <a:gd name="T90" fmla="*/ 214 w 320"/>
              <a:gd name="T91" fmla="*/ 253 h 333"/>
              <a:gd name="T92" fmla="*/ 94 w 320"/>
              <a:gd name="T93" fmla="*/ 253 h 333"/>
              <a:gd name="T94" fmla="*/ 70 w 320"/>
              <a:gd name="T95" fmla="*/ 253 h 333"/>
              <a:gd name="T96" fmla="*/ 59 w 320"/>
              <a:gd name="T97" fmla="*/ 227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0" h="333">
                <a:moveTo>
                  <a:pt x="160" y="0"/>
                </a:moveTo>
                <a:cubicBezTo>
                  <a:pt x="124" y="0"/>
                  <a:pt x="94" y="30"/>
                  <a:pt x="94" y="67"/>
                </a:cubicBezTo>
                <a:cubicBezTo>
                  <a:pt x="94" y="87"/>
                  <a:pt x="104" y="106"/>
                  <a:pt x="119" y="118"/>
                </a:cubicBezTo>
                <a:cubicBezTo>
                  <a:pt x="96" y="132"/>
                  <a:pt x="80" y="158"/>
                  <a:pt x="80" y="187"/>
                </a:cubicBezTo>
                <a:lnTo>
                  <a:pt x="107" y="187"/>
                </a:lnTo>
                <a:cubicBezTo>
                  <a:pt x="107" y="156"/>
                  <a:pt x="130" y="133"/>
                  <a:pt x="160" y="133"/>
                </a:cubicBezTo>
                <a:cubicBezTo>
                  <a:pt x="191" y="133"/>
                  <a:pt x="214" y="156"/>
                  <a:pt x="214" y="187"/>
                </a:cubicBezTo>
                <a:lnTo>
                  <a:pt x="240" y="187"/>
                </a:lnTo>
                <a:cubicBezTo>
                  <a:pt x="240" y="158"/>
                  <a:pt x="225" y="132"/>
                  <a:pt x="202" y="118"/>
                </a:cubicBezTo>
                <a:cubicBezTo>
                  <a:pt x="217" y="106"/>
                  <a:pt x="227" y="87"/>
                  <a:pt x="227" y="67"/>
                </a:cubicBezTo>
                <a:cubicBezTo>
                  <a:pt x="227" y="30"/>
                  <a:pt x="197" y="0"/>
                  <a:pt x="160" y="0"/>
                </a:cubicBezTo>
                <a:close/>
                <a:moveTo>
                  <a:pt x="160" y="27"/>
                </a:moveTo>
                <a:cubicBezTo>
                  <a:pt x="183" y="27"/>
                  <a:pt x="200" y="44"/>
                  <a:pt x="200" y="67"/>
                </a:cubicBezTo>
                <a:cubicBezTo>
                  <a:pt x="200" y="89"/>
                  <a:pt x="183" y="107"/>
                  <a:pt x="160" y="107"/>
                </a:cubicBezTo>
                <a:cubicBezTo>
                  <a:pt x="138" y="107"/>
                  <a:pt x="120" y="89"/>
                  <a:pt x="120" y="67"/>
                </a:cubicBezTo>
                <a:cubicBezTo>
                  <a:pt x="120" y="44"/>
                  <a:pt x="138" y="27"/>
                  <a:pt x="160" y="27"/>
                </a:cubicBezTo>
                <a:close/>
                <a:moveTo>
                  <a:pt x="280" y="107"/>
                </a:moveTo>
                <a:cubicBezTo>
                  <a:pt x="266" y="107"/>
                  <a:pt x="254" y="119"/>
                  <a:pt x="254" y="133"/>
                </a:cubicBezTo>
                <a:cubicBezTo>
                  <a:pt x="254" y="143"/>
                  <a:pt x="259" y="152"/>
                  <a:pt x="267" y="156"/>
                </a:cubicBezTo>
                <a:lnTo>
                  <a:pt x="267" y="187"/>
                </a:lnTo>
                <a:lnTo>
                  <a:pt x="294" y="187"/>
                </a:lnTo>
                <a:lnTo>
                  <a:pt x="294" y="156"/>
                </a:lnTo>
                <a:cubicBezTo>
                  <a:pt x="302" y="152"/>
                  <a:pt x="307" y="143"/>
                  <a:pt x="307" y="133"/>
                </a:cubicBezTo>
                <a:cubicBezTo>
                  <a:pt x="307" y="119"/>
                  <a:pt x="295" y="107"/>
                  <a:pt x="280" y="107"/>
                </a:cubicBezTo>
                <a:close/>
                <a:moveTo>
                  <a:pt x="0" y="200"/>
                </a:moveTo>
                <a:lnTo>
                  <a:pt x="0" y="227"/>
                </a:lnTo>
                <a:lnTo>
                  <a:pt x="32" y="227"/>
                </a:lnTo>
                <a:lnTo>
                  <a:pt x="54" y="280"/>
                </a:lnTo>
                <a:lnTo>
                  <a:pt x="80" y="280"/>
                </a:lnTo>
                <a:lnTo>
                  <a:pt x="80" y="333"/>
                </a:lnTo>
                <a:lnTo>
                  <a:pt x="107" y="333"/>
                </a:lnTo>
                <a:lnTo>
                  <a:pt x="107" y="280"/>
                </a:lnTo>
                <a:lnTo>
                  <a:pt x="214" y="280"/>
                </a:lnTo>
                <a:lnTo>
                  <a:pt x="214" y="333"/>
                </a:lnTo>
                <a:lnTo>
                  <a:pt x="240" y="333"/>
                </a:lnTo>
                <a:lnTo>
                  <a:pt x="240" y="280"/>
                </a:lnTo>
                <a:lnTo>
                  <a:pt x="267" y="280"/>
                </a:lnTo>
                <a:lnTo>
                  <a:pt x="288" y="227"/>
                </a:lnTo>
                <a:lnTo>
                  <a:pt x="320" y="227"/>
                </a:lnTo>
                <a:lnTo>
                  <a:pt x="320" y="200"/>
                </a:lnTo>
                <a:lnTo>
                  <a:pt x="0" y="200"/>
                </a:lnTo>
                <a:close/>
                <a:moveTo>
                  <a:pt x="59" y="227"/>
                </a:moveTo>
                <a:lnTo>
                  <a:pt x="262" y="227"/>
                </a:lnTo>
                <a:lnTo>
                  <a:pt x="251" y="253"/>
                </a:lnTo>
                <a:lnTo>
                  <a:pt x="227" y="253"/>
                </a:lnTo>
                <a:lnTo>
                  <a:pt x="214" y="253"/>
                </a:lnTo>
                <a:lnTo>
                  <a:pt x="94" y="253"/>
                </a:lnTo>
                <a:lnTo>
                  <a:pt x="70" y="253"/>
                </a:lnTo>
                <a:lnTo>
                  <a:pt x="59" y="2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A6F50F3-A813-B583-0BE9-4D72A3AE5B36}"/>
              </a:ext>
            </a:extLst>
          </p:cNvPr>
          <p:cNvSpPr>
            <a:spLocks noEditPoints="1"/>
          </p:cNvSpPr>
          <p:nvPr/>
        </p:nvSpPr>
        <p:spPr bwMode="auto">
          <a:xfrm>
            <a:off x="873017" y="3145282"/>
            <a:ext cx="403225" cy="401638"/>
          </a:xfrm>
          <a:custGeom>
            <a:avLst/>
            <a:gdLst>
              <a:gd name="T0" fmla="*/ 168 w 352"/>
              <a:gd name="T1" fmla="*/ 83 h 352"/>
              <a:gd name="T2" fmla="*/ 67 w 352"/>
              <a:gd name="T3" fmla="*/ 89 h 352"/>
              <a:gd name="T4" fmla="*/ 30 w 352"/>
              <a:gd name="T5" fmla="*/ 235 h 352"/>
              <a:gd name="T6" fmla="*/ 24 w 352"/>
              <a:gd name="T7" fmla="*/ 255 h 352"/>
              <a:gd name="T8" fmla="*/ 23 w 352"/>
              <a:gd name="T9" fmla="*/ 331 h 352"/>
              <a:gd name="T10" fmla="*/ 98 w 352"/>
              <a:gd name="T11" fmla="*/ 330 h 352"/>
              <a:gd name="T12" fmla="*/ 142 w 352"/>
              <a:gd name="T13" fmla="*/ 288 h 352"/>
              <a:gd name="T14" fmla="*/ 182 w 352"/>
              <a:gd name="T15" fmla="*/ 268 h 352"/>
              <a:gd name="T16" fmla="*/ 248 w 352"/>
              <a:gd name="T17" fmla="*/ 203 h 352"/>
              <a:gd name="T18" fmla="*/ 259 w 352"/>
              <a:gd name="T19" fmla="*/ 187 h 352"/>
              <a:gd name="T20" fmla="*/ 341 w 352"/>
              <a:gd name="T21" fmla="*/ 50 h 352"/>
              <a:gd name="T22" fmla="*/ 320 w 352"/>
              <a:gd name="T23" fmla="*/ 48 h 352"/>
              <a:gd name="T24" fmla="*/ 252 w 352"/>
              <a:gd name="T25" fmla="*/ 79 h 352"/>
              <a:gd name="T26" fmla="*/ 316 w 352"/>
              <a:gd name="T27" fmla="*/ 15 h 352"/>
              <a:gd name="T28" fmla="*/ 260 w 352"/>
              <a:gd name="T29" fmla="*/ 0 h 352"/>
              <a:gd name="T30" fmla="*/ 265 w 352"/>
              <a:gd name="T31" fmla="*/ 28 h 352"/>
              <a:gd name="T32" fmla="*/ 215 w 352"/>
              <a:gd name="T33" fmla="*/ 78 h 352"/>
              <a:gd name="T34" fmla="*/ 260 w 352"/>
              <a:gd name="T35" fmla="*/ 126 h 352"/>
              <a:gd name="T36" fmla="*/ 279 w 352"/>
              <a:gd name="T37" fmla="*/ 127 h 352"/>
              <a:gd name="T38" fmla="*/ 326 w 352"/>
              <a:gd name="T39" fmla="*/ 93 h 352"/>
              <a:gd name="T40" fmla="*/ 242 w 352"/>
              <a:gd name="T41" fmla="*/ 158 h 352"/>
              <a:gd name="T42" fmla="*/ 230 w 352"/>
              <a:gd name="T43" fmla="*/ 161 h 352"/>
              <a:gd name="T44" fmla="*/ 191 w 352"/>
              <a:gd name="T45" fmla="*/ 127 h 352"/>
              <a:gd name="T46" fmla="*/ 197 w 352"/>
              <a:gd name="T47" fmla="*/ 113 h 352"/>
              <a:gd name="T48" fmla="*/ 194 w 352"/>
              <a:gd name="T49" fmla="*/ 93 h 352"/>
              <a:gd name="T50" fmla="*/ 120 w 352"/>
              <a:gd name="T51" fmla="*/ 93 h 352"/>
              <a:gd name="T52" fmla="*/ 163 w 352"/>
              <a:gd name="T53" fmla="*/ 116 h 352"/>
              <a:gd name="T54" fmla="*/ 212 w 352"/>
              <a:gd name="T55" fmla="*/ 187 h 352"/>
              <a:gd name="T56" fmla="*/ 200 w 352"/>
              <a:gd name="T57" fmla="*/ 223 h 352"/>
              <a:gd name="T58" fmla="*/ 190 w 352"/>
              <a:gd name="T59" fmla="*/ 223 h 352"/>
              <a:gd name="T60" fmla="*/ 159 w 352"/>
              <a:gd name="T61" fmla="*/ 240 h 352"/>
              <a:gd name="T62" fmla="*/ 139 w 352"/>
              <a:gd name="T63" fmla="*/ 263 h 352"/>
              <a:gd name="T64" fmla="*/ 125 w 352"/>
              <a:gd name="T65" fmla="*/ 265 h 352"/>
              <a:gd name="T66" fmla="*/ 110 w 352"/>
              <a:gd name="T67" fmla="*/ 273 h 352"/>
              <a:gd name="T68" fmla="*/ 46 w 352"/>
              <a:gd name="T69" fmla="*/ 218 h 352"/>
              <a:gd name="T70" fmla="*/ 83 w 352"/>
              <a:gd name="T71" fmla="*/ 111 h 352"/>
              <a:gd name="T72" fmla="*/ 56 w 352"/>
              <a:gd name="T73" fmla="*/ 261 h 352"/>
              <a:gd name="T74" fmla="*/ 96 w 352"/>
              <a:gd name="T75" fmla="*/ 295 h 352"/>
              <a:gd name="T76" fmla="*/ 79 w 352"/>
              <a:gd name="T77" fmla="*/ 312 h 352"/>
              <a:gd name="T78" fmla="*/ 42 w 352"/>
              <a:gd name="T79" fmla="*/ 312 h 352"/>
              <a:gd name="T80" fmla="*/ 41 w 352"/>
              <a:gd name="T81" fmla="*/ 312 h 352"/>
              <a:gd name="T82" fmla="*/ 56 w 352"/>
              <a:gd name="T83" fmla="*/ 261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52" h="352">
                <a:moveTo>
                  <a:pt x="260" y="0"/>
                </a:moveTo>
                <a:cubicBezTo>
                  <a:pt x="213" y="0"/>
                  <a:pt x="173" y="36"/>
                  <a:pt x="168" y="83"/>
                </a:cubicBezTo>
                <a:cubicBezTo>
                  <a:pt x="154" y="72"/>
                  <a:pt x="137" y="67"/>
                  <a:pt x="120" y="67"/>
                </a:cubicBezTo>
                <a:cubicBezTo>
                  <a:pt x="100" y="67"/>
                  <a:pt x="80" y="75"/>
                  <a:pt x="67" y="89"/>
                </a:cubicBezTo>
                <a:lnTo>
                  <a:pt x="30" y="127"/>
                </a:lnTo>
                <a:cubicBezTo>
                  <a:pt x="0" y="156"/>
                  <a:pt x="0" y="204"/>
                  <a:pt x="30" y="235"/>
                </a:cubicBezTo>
                <a:lnTo>
                  <a:pt x="37" y="242"/>
                </a:lnTo>
                <a:lnTo>
                  <a:pt x="24" y="255"/>
                </a:lnTo>
                <a:lnTo>
                  <a:pt x="23" y="256"/>
                </a:lnTo>
                <a:cubicBezTo>
                  <a:pt x="2" y="277"/>
                  <a:pt x="2" y="311"/>
                  <a:pt x="23" y="331"/>
                </a:cubicBezTo>
                <a:cubicBezTo>
                  <a:pt x="44" y="351"/>
                  <a:pt x="78" y="352"/>
                  <a:pt x="98" y="331"/>
                </a:cubicBezTo>
                <a:cubicBezTo>
                  <a:pt x="98" y="331"/>
                  <a:pt x="98" y="331"/>
                  <a:pt x="98" y="330"/>
                </a:cubicBezTo>
                <a:lnTo>
                  <a:pt x="139" y="290"/>
                </a:lnTo>
                <a:cubicBezTo>
                  <a:pt x="140" y="289"/>
                  <a:pt x="141" y="289"/>
                  <a:pt x="142" y="288"/>
                </a:cubicBezTo>
                <a:lnTo>
                  <a:pt x="143" y="288"/>
                </a:lnTo>
                <a:cubicBezTo>
                  <a:pt x="159" y="288"/>
                  <a:pt x="174" y="280"/>
                  <a:pt x="182" y="268"/>
                </a:cubicBezTo>
                <a:cubicBezTo>
                  <a:pt x="194" y="265"/>
                  <a:pt x="205" y="259"/>
                  <a:pt x="211" y="248"/>
                </a:cubicBezTo>
                <a:cubicBezTo>
                  <a:pt x="233" y="244"/>
                  <a:pt x="248" y="225"/>
                  <a:pt x="248" y="203"/>
                </a:cubicBezTo>
                <a:cubicBezTo>
                  <a:pt x="248" y="196"/>
                  <a:pt x="247" y="190"/>
                  <a:pt x="244" y="185"/>
                </a:cubicBezTo>
                <a:cubicBezTo>
                  <a:pt x="249" y="185"/>
                  <a:pt x="253" y="187"/>
                  <a:pt x="259" y="187"/>
                </a:cubicBezTo>
                <a:cubicBezTo>
                  <a:pt x="310" y="187"/>
                  <a:pt x="352" y="145"/>
                  <a:pt x="352" y="93"/>
                </a:cubicBezTo>
                <a:cubicBezTo>
                  <a:pt x="352" y="78"/>
                  <a:pt x="349" y="64"/>
                  <a:pt x="341" y="50"/>
                </a:cubicBezTo>
                <a:lnTo>
                  <a:pt x="332" y="36"/>
                </a:lnTo>
                <a:lnTo>
                  <a:pt x="320" y="48"/>
                </a:lnTo>
                <a:lnTo>
                  <a:pt x="270" y="98"/>
                </a:lnTo>
                <a:lnTo>
                  <a:pt x="252" y="79"/>
                </a:lnTo>
                <a:lnTo>
                  <a:pt x="302" y="30"/>
                </a:lnTo>
                <a:lnTo>
                  <a:pt x="316" y="15"/>
                </a:lnTo>
                <a:lnTo>
                  <a:pt x="297" y="8"/>
                </a:lnTo>
                <a:cubicBezTo>
                  <a:pt x="287" y="3"/>
                  <a:pt x="274" y="0"/>
                  <a:pt x="260" y="0"/>
                </a:cubicBezTo>
                <a:close/>
                <a:moveTo>
                  <a:pt x="260" y="27"/>
                </a:moveTo>
                <a:cubicBezTo>
                  <a:pt x="262" y="27"/>
                  <a:pt x="264" y="28"/>
                  <a:pt x="265" y="28"/>
                </a:cubicBezTo>
                <a:lnTo>
                  <a:pt x="224" y="69"/>
                </a:lnTo>
                <a:lnTo>
                  <a:pt x="215" y="78"/>
                </a:lnTo>
                <a:lnTo>
                  <a:pt x="224" y="88"/>
                </a:lnTo>
                <a:lnTo>
                  <a:pt x="260" y="126"/>
                </a:lnTo>
                <a:lnTo>
                  <a:pt x="270" y="137"/>
                </a:lnTo>
                <a:lnTo>
                  <a:pt x="279" y="127"/>
                </a:lnTo>
                <a:lnTo>
                  <a:pt x="323" y="83"/>
                </a:lnTo>
                <a:cubicBezTo>
                  <a:pt x="323" y="87"/>
                  <a:pt x="326" y="89"/>
                  <a:pt x="326" y="93"/>
                </a:cubicBezTo>
                <a:cubicBezTo>
                  <a:pt x="326" y="130"/>
                  <a:pt x="296" y="160"/>
                  <a:pt x="259" y="160"/>
                </a:cubicBezTo>
                <a:cubicBezTo>
                  <a:pt x="254" y="160"/>
                  <a:pt x="248" y="159"/>
                  <a:pt x="242" y="158"/>
                </a:cubicBezTo>
                <a:lnTo>
                  <a:pt x="235" y="156"/>
                </a:lnTo>
                <a:lnTo>
                  <a:pt x="230" y="161"/>
                </a:lnTo>
                <a:lnTo>
                  <a:pt x="228" y="163"/>
                </a:lnTo>
                <a:lnTo>
                  <a:pt x="191" y="127"/>
                </a:lnTo>
                <a:lnTo>
                  <a:pt x="200" y="118"/>
                </a:lnTo>
                <a:lnTo>
                  <a:pt x="197" y="113"/>
                </a:lnTo>
                <a:lnTo>
                  <a:pt x="196" y="110"/>
                </a:lnTo>
                <a:cubicBezTo>
                  <a:pt x="195" y="106"/>
                  <a:pt x="194" y="98"/>
                  <a:pt x="194" y="93"/>
                </a:cubicBezTo>
                <a:cubicBezTo>
                  <a:pt x="194" y="57"/>
                  <a:pt x="224" y="27"/>
                  <a:pt x="260" y="27"/>
                </a:cubicBezTo>
                <a:close/>
                <a:moveTo>
                  <a:pt x="120" y="93"/>
                </a:moveTo>
                <a:cubicBezTo>
                  <a:pt x="134" y="93"/>
                  <a:pt x="147" y="99"/>
                  <a:pt x="158" y="109"/>
                </a:cubicBezTo>
                <a:lnTo>
                  <a:pt x="163" y="116"/>
                </a:lnTo>
                <a:lnTo>
                  <a:pt x="152" y="127"/>
                </a:lnTo>
                <a:lnTo>
                  <a:pt x="212" y="187"/>
                </a:lnTo>
                <a:cubicBezTo>
                  <a:pt x="218" y="189"/>
                  <a:pt x="220" y="196"/>
                  <a:pt x="220" y="203"/>
                </a:cubicBezTo>
                <a:cubicBezTo>
                  <a:pt x="220" y="213"/>
                  <a:pt x="211" y="223"/>
                  <a:pt x="200" y="223"/>
                </a:cubicBezTo>
                <a:cubicBezTo>
                  <a:pt x="196" y="223"/>
                  <a:pt x="194" y="221"/>
                  <a:pt x="190" y="220"/>
                </a:cubicBezTo>
                <a:lnTo>
                  <a:pt x="190" y="223"/>
                </a:lnTo>
                <a:cubicBezTo>
                  <a:pt x="190" y="233"/>
                  <a:pt x="180" y="243"/>
                  <a:pt x="170" y="243"/>
                </a:cubicBezTo>
                <a:cubicBezTo>
                  <a:pt x="166" y="243"/>
                  <a:pt x="163" y="241"/>
                  <a:pt x="159" y="240"/>
                </a:cubicBezTo>
                <a:lnTo>
                  <a:pt x="159" y="243"/>
                </a:lnTo>
                <a:cubicBezTo>
                  <a:pt x="159" y="253"/>
                  <a:pt x="150" y="263"/>
                  <a:pt x="139" y="263"/>
                </a:cubicBezTo>
                <a:cubicBezTo>
                  <a:pt x="135" y="263"/>
                  <a:pt x="131" y="261"/>
                  <a:pt x="128" y="260"/>
                </a:cubicBezTo>
                <a:cubicBezTo>
                  <a:pt x="128" y="262"/>
                  <a:pt x="127" y="264"/>
                  <a:pt x="125" y="265"/>
                </a:cubicBezTo>
                <a:cubicBezTo>
                  <a:pt x="124" y="267"/>
                  <a:pt x="123" y="268"/>
                  <a:pt x="121" y="270"/>
                </a:cubicBezTo>
                <a:cubicBezTo>
                  <a:pt x="118" y="272"/>
                  <a:pt x="114" y="273"/>
                  <a:pt x="110" y="273"/>
                </a:cubicBezTo>
                <a:cubicBezTo>
                  <a:pt x="103" y="273"/>
                  <a:pt x="98" y="271"/>
                  <a:pt x="94" y="265"/>
                </a:cubicBezTo>
                <a:lnTo>
                  <a:pt x="46" y="218"/>
                </a:lnTo>
                <a:cubicBezTo>
                  <a:pt x="27" y="199"/>
                  <a:pt x="27" y="167"/>
                  <a:pt x="46" y="148"/>
                </a:cubicBezTo>
                <a:lnTo>
                  <a:pt x="83" y="111"/>
                </a:lnTo>
                <a:cubicBezTo>
                  <a:pt x="95" y="99"/>
                  <a:pt x="108" y="93"/>
                  <a:pt x="120" y="93"/>
                </a:cubicBezTo>
                <a:close/>
                <a:moveTo>
                  <a:pt x="56" y="261"/>
                </a:moveTo>
                <a:lnTo>
                  <a:pt x="78" y="283"/>
                </a:lnTo>
                <a:cubicBezTo>
                  <a:pt x="83" y="288"/>
                  <a:pt x="89" y="293"/>
                  <a:pt x="96" y="295"/>
                </a:cubicBezTo>
                <a:lnTo>
                  <a:pt x="79" y="312"/>
                </a:lnTo>
                <a:lnTo>
                  <a:pt x="79" y="312"/>
                </a:lnTo>
                <a:lnTo>
                  <a:pt x="79" y="313"/>
                </a:lnTo>
                <a:cubicBezTo>
                  <a:pt x="69" y="323"/>
                  <a:pt x="53" y="323"/>
                  <a:pt x="42" y="312"/>
                </a:cubicBezTo>
                <a:lnTo>
                  <a:pt x="42" y="312"/>
                </a:lnTo>
                <a:lnTo>
                  <a:pt x="41" y="312"/>
                </a:lnTo>
                <a:cubicBezTo>
                  <a:pt x="31" y="302"/>
                  <a:pt x="31" y="286"/>
                  <a:pt x="42" y="275"/>
                </a:cubicBezTo>
                <a:lnTo>
                  <a:pt x="56" y="26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FA95D391-1BAE-90FF-51BD-82CF01284827}"/>
              </a:ext>
            </a:extLst>
          </p:cNvPr>
          <p:cNvSpPr>
            <a:spLocks noEditPoints="1"/>
          </p:cNvSpPr>
          <p:nvPr/>
        </p:nvSpPr>
        <p:spPr bwMode="auto">
          <a:xfrm>
            <a:off x="1917593" y="3195289"/>
            <a:ext cx="396875" cy="301625"/>
          </a:xfrm>
          <a:custGeom>
            <a:avLst/>
            <a:gdLst>
              <a:gd name="T0" fmla="*/ 325 w 347"/>
              <a:gd name="T1" fmla="*/ 0 h 263"/>
              <a:gd name="T2" fmla="*/ 303 w 347"/>
              <a:gd name="T3" fmla="*/ 15 h 263"/>
              <a:gd name="T4" fmla="*/ 320 w 347"/>
              <a:gd name="T5" fmla="*/ 96 h 263"/>
              <a:gd name="T6" fmla="*/ 303 w 347"/>
              <a:gd name="T7" fmla="*/ 177 h 263"/>
              <a:gd name="T8" fmla="*/ 325 w 347"/>
              <a:gd name="T9" fmla="*/ 192 h 263"/>
              <a:gd name="T10" fmla="*/ 347 w 347"/>
              <a:gd name="T11" fmla="*/ 96 h 263"/>
              <a:gd name="T12" fmla="*/ 325 w 347"/>
              <a:gd name="T13" fmla="*/ 0 h 263"/>
              <a:gd name="T14" fmla="*/ 107 w 347"/>
              <a:gd name="T15" fmla="*/ 23 h 263"/>
              <a:gd name="T16" fmla="*/ 27 w 347"/>
              <a:gd name="T17" fmla="*/ 103 h 263"/>
              <a:gd name="T18" fmla="*/ 60 w 347"/>
              <a:gd name="T19" fmla="*/ 167 h 263"/>
              <a:gd name="T20" fmla="*/ 0 w 347"/>
              <a:gd name="T21" fmla="*/ 263 h 263"/>
              <a:gd name="T22" fmla="*/ 27 w 347"/>
              <a:gd name="T23" fmla="*/ 263 h 263"/>
              <a:gd name="T24" fmla="*/ 107 w 347"/>
              <a:gd name="T25" fmla="*/ 183 h 263"/>
              <a:gd name="T26" fmla="*/ 187 w 347"/>
              <a:gd name="T27" fmla="*/ 263 h 263"/>
              <a:gd name="T28" fmla="*/ 213 w 347"/>
              <a:gd name="T29" fmla="*/ 263 h 263"/>
              <a:gd name="T30" fmla="*/ 154 w 347"/>
              <a:gd name="T31" fmla="*/ 167 h 263"/>
              <a:gd name="T32" fmla="*/ 187 w 347"/>
              <a:gd name="T33" fmla="*/ 103 h 263"/>
              <a:gd name="T34" fmla="*/ 107 w 347"/>
              <a:gd name="T35" fmla="*/ 23 h 263"/>
              <a:gd name="T36" fmla="*/ 280 w 347"/>
              <a:gd name="T37" fmla="*/ 29 h 263"/>
              <a:gd name="T38" fmla="*/ 258 w 347"/>
              <a:gd name="T39" fmla="*/ 44 h 263"/>
              <a:gd name="T40" fmla="*/ 267 w 347"/>
              <a:gd name="T41" fmla="*/ 96 h 263"/>
              <a:gd name="T42" fmla="*/ 258 w 347"/>
              <a:gd name="T43" fmla="*/ 148 h 263"/>
              <a:gd name="T44" fmla="*/ 280 w 347"/>
              <a:gd name="T45" fmla="*/ 163 h 263"/>
              <a:gd name="T46" fmla="*/ 293 w 347"/>
              <a:gd name="T47" fmla="*/ 96 h 263"/>
              <a:gd name="T48" fmla="*/ 280 w 347"/>
              <a:gd name="T49" fmla="*/ 29 h 263"/>
              <a:gd name="T50" fmla="*/ 107 w 347"/>
              <a:gd name="T51" fmla="*/ 49 h 263"/>
              <a:gd name="T52" fmla="*/ 160 w 347"/>
              <a:gd name="T53" fmla="*/ 103 h 263"/>
              <a:gd name="T54" fmla="*/ 107 w 347"/>
              <a:gd name="T55" fmla="*/ 156 h 263"/>
              <a:gd name="T56" fmla="*/ 53 w 347"/>
              <a:gd name="T57" fmla="*/ 103 h 263"/>
              <a:gd name="T58" fmla="*/ 107 w 347"/>
              <a:gd name="T59" fmla="*/ 49 h 263"/>
              <a:gd name="T60" fmla="*/ 235 w 347"/>
              <a:gd name="T61" fmla="*/ 60 h 263"/>
              <a:gd name="T62" fmla="*/ 211 w 347"/>
              <a:gd name="T63" fmla="*/ 76 h 263"/>
              <a:gd name="T64" fmla="*/ 213 w 347"/>
              <a:gd name="T65" fmla="*/ 96 h 263"/>
              <a:gd name="T66" fmla="*/ 211 w 347"/>
              <a:gd name="T67" fmla="*/ 116 h 263"/>
              <a:gd name="T68" fmla="*/ 235 w 347"/>
              <a:gd name="T69" fmla="*/ 132 h 263"/>
              <a:gd name="T70" fmla="*/ 240 w 347"/>
              <a:gd name="T71" fmla="*/ 96 h 263"/>
              <a:gd name="T72" fmla="*/ 235 w 347"/>
              <a:gd name="T73" fmla="*/ 6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47" h="263">
                <a:moveTo>
                  <a:pt x="325" y="0"/>
                </a:moveTo>
                <a:lnTo>
                  <a:pt x="303" y="15"/>
                </a:lnTo>
                <a:cubicBezTo>
                  <a:pt x="313" y="40"/>
                  <a:pt x="320" y="67"/>
                  <a:pt x="320" y="96"/>
                </a:cubicBezTo>
                <a:cubicBezTo>
                  <a:pt x="320" y="125"/>
                  <a:pt x="313" y="152"/>
                  <a:pt x="303" y="177"/>
                </a:cubicBezTo>
                <a:lnTo>
                  <a:pt x="325" y="192"/>
                </a:lnTo>
                <a:cubicBezTo>
                  <a:pt x="339" y="163"/>
                  <a:pt x="347" y="131"/>
                  <a:pt x="347" y="96"/>
                </a:cubicBezTo>
                <a:cubicBezTo>
                  <a:pt x="347" y="61"/>
                  <a:pt x="339" y="30"/>
                  <a:pt x="325" y="0"/>
                </a:cubicBezTo>
                <a:close/>
                <a:moveTo>
                  <a:pt x="107" y="23"/>
                </a:moveTo>
                <a:cubicBezTo>
                  <a:pt x="63" y="23"/>
                  <a:pt x="27" y="59"/>
                  <a:pt x="27" y="103"/>
                </a:cubicBezTo>
                <a:cubicBezTo>
                  <a:pt x="27" y="129"/>
                  <a:pt x="40" y="153"/>
                  <a:pt x="60" y="167"/>
                </a:cubicBezTo>
                <a:cubicBezTo>
                  <a:pt x="24" y="185"/>
                  <a:pt x="0" y="221"/>
                  <a:pt x="0" y="263"/>
                </a:cubicBezTo>
                <a:lnTo>
                  <a:pt x="27" y="263"/>
                </a:lnTo>
                <a:cubicBezTo>
                  <a:pt x="27" y="218"/>
                  <a:pt x="62" y="183"/>
                  <a:pt x="107" y="183"/>
                </a:cubicBezTo>
                <a:cubicBezTo>
                  <a:pt x="152" y="183"/>
                  <a:pt x="187" y="218"/>
                  <a:pt x="187" y="263"/>
                </a:cubicBezTo>
                <a:lnTo>
                  <a:pt x="213" y="263"/>
                </a:lnTo>
                <a:cubicBezTo>
                  <a:pt x="213" y="221"/>
                  <a:pt x="189" y="185"/>
                  <a:pt x="154" y="167"/>
                </a:cubicBezTo>
                <a:cubicBezTo>
                  <a:pt x="174" y="153"/>
                  <a:pt x="187" y="129"/>
                  <a:pt x="187" y="103"/>
                </a:cubicBezTo>
                <a:cubicBezTo>
                  <a:pt x="187" y="59"/>
                  <a:pt x="151" y="23"/>
                  <a:pt x="107" y="23"/>
                </a:cubicBezTo>
                <a:close/>
                <a:moveTo>
                  <a:pt x="280" y="29"/>
                </a:moveTo>
                <a:lnTo>
                  <a:pt x="258" y="44"/>
                </a:lnTo>
                <a:cubicBezTo>
                  <a:pt x="263" y="60"/>
                  <a:pt x="267" y="77"/>
                  <a:pt x="267" y="96"/>
                </a:cubicBezTo>
                <a:cubicBezTo>
                  <a:pt x="267" y="115"/>
                  <a:pt x="263" y="132"/>
                  <a:pt x="258" y="148"/>
                </a:cubicBezTo>
                <a:lnTo>
                  <a:pt x="280" y="163"/>
                </a:lnTo>
                <a:cubicBezTo>
                  <a:pt x="288" y="143"/>
                  <a:pt x="293" y="120"/>
                  <a:pt x="293" y="96"/>
                </a:cubicBezTo>
                <a:cubicBezTo>
                  <a:pt x="293" y="72"/>
                  <a:pt x="288" y="49"/>
                  <a:pt x="280" y="29"/>
                </a:cubicBezTo>
                <a:close/>
                <a:moveTo>
                  <a:pt x="107" y="49"/>
                </a:moveTo>
                <a:cubicBezTo>
                  <a:pt x="136" y="49"/>
                  <a:pt x="160" y="73"/>
                  <a:pt x="160" y="103"/>
                </a:cubicBezTo>
                <a:cubicBezTo>
                  <a:pt x="160" y="132"/>
                  <a:pt x="136" y="156"/>
                  <a:pt x="107" y="156"/>
                </a:cubicBezTo>
                <a:cubicBezTo>
                  <a:pt x="77" y="156"/>
                  <a:pt x="53" y="132"/>
                  <a:pt x="53" y="103"/>
                </a:cubicBezTo>
                <a:cubicBezTo>
                  <a:pt x="53" y="73"/>
                  <a:pt x="77" y="49"/>
                  <a:pt x="107" y="49"/>
                </a:cubicBezTo>
                <a:close/>
                <a:moveTo>
                  <a:pt x="235" y="60"/>
                </a:moveTo>
                <a:lnTo>
                  <a:pt x="211" y="76"/>
                </a:lnTo>
                <a:cubicBezTo>
                  <a:pt x="212" y="83"/>
                  <a:pt x="213" y="89"/>
                  <a:pt x="213" y="96"/>
                </a:cubicBezTo>
                <a:cubicBezTo>
                  <a:pt x="213" y="103"/>
                  <a:pt x="212" y="109"/>
                  <a:pt x="211" y="116"/>
                </a:cubicBezTo>
                <a:lnTo>
                  <a:pt x="235" y="132"/>
                </a:lnTo>
                <a:cubicBezTo>
                  <a:pt x="239" y="120"/>
                  <a:pt x="240" y="108"/>
                  <a:pt x="240" y="96"/>
                </a:cubicBezTo>
                <a:cubicBezTo>
                  <a:pt x="240" y="84"/>
                  <a:pt x="239" y="71"/>
                  <a:pt x="235" y="6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7CF13331-63FC-0D19-33A3-683C0BD26190}"/>
              </a:ext>
            </a:extLst>
          </p:cNvPr>
          <p:cNvSpPr>
            <a:spLocks noEditPoints="1"/>
          </p:cNvSpPr>
          <p:nvPr/>
        </p:nvSpPr>
        <p:spPr bwMode="auto">
          <a:xfrm>
            <a:off x="2955025" y="3192907"/>
            <a:ext cx="427037" cy="306388"/>
          </a:xfrm>
          <a:custGeom>
            <a:avLst/>
            <a:gdLst>
              <a:gd name="T0" fmla="*/ 40 w 373"/>
              <a:gd name="T1" fmla="*/ 0 h 267"/>
              <a:gd name="T2" fmla="*/ 0 w 373"/>
              <a:gd name="T3" fmla="*/ 40 h 267"/>
              <a:gd name="T4" fmla="*/ 0 w 373"/>
              <a:gd name="T5" fmla="*/ 227 h 267"/>
              <a:gd name="T6" fmla="*/ 40 w 373"/>
              <a:gd name="T7" fmla="*/ 267 h 267"/>
              <a:gd name="T8" fmla="*/ 333 w 373"/>
              <a:gd name="T9" fmla="*/ 267 h 267"/>
              <a:gd name="T10" fmla="*/ 373 w 373"/>
              <a:gd name="T11" fmla="*/ 227 h 267"/>
              <a:gd name="T12" fmla="*/ 373 w 373"/>
              <a:gd name="T13" fmla="*/ 40 h 267"/>
              <a:gd name="T14" fmla="*/ 333 w 373"/>
              <a:gd name="T15" fmla="*/ 0 h 267"/>
              <a:gd name="T16" fmla="*/ 40 w 373"/>
              <a:gd name="T17" fmla="*/ 0 h 267"/>
              <a:gd name="T18" fmla="*/ 40 w 373"/>
              <a:gd name="T19" fmla="*/ 27 h 267"/>
              <a:gd name="T20" fmla="*/ 333 w 373"/>
              <a:gd name="T21" fmla="*/ 27 h 267"/>
              <a:gd name="T22" fmla="*/ 346 w 373"/>
              <a:gd name="T23" fmla="*/ 40 h 267"/>
              <a:gd name="T24" fmla="*/ 346 w 373"/>
              <a:gd name="T25" fmla="*/ 227 h 267"/>
              <a:gd name="T26" fmla="*/ 333 w 373"/>
              <a:gd name="T27" fmla="*/ 240 h 267"/>
              <a:gd name="T28" fmla="*/ 40 w 373"/>
              <a:gd name="T29" fmla="*/ 240 h 267"/>
              <a:gd name="T30" fmla="*/ 26 w 373"/>
              <a:gd name="T31" fmla="*/ 227 h 267"/>
              <a:gd name="T32" fmla="*/ 26 w 373"/>
              <a:gd name="T33" fmla="*/ 40 h 267"/>
              <a:gd name="T34" fmla="*/ 40 w 373"/>
              <a:gd name="T35" fmla="*/ 27 h 267"/>
              <a:gd name="T36" fmla="*/ 232 w 373"/>
              <a:gd name="T37" fmla="*/ 85 h 267"/>
              <a:gd name="T38" fmla="*/ 193 w 373"/>
              <a:gd name="T39" fmla="*/ 114 h 267"/>
              <a:gd name="T40" fmla="*/ 227 w 373"/>
              <a:gd name="T41" fmla="*/ 154 h 267"/>
              <a:gd name="T42" fmla="*/ 211 w 373"/>
              <a:gd name="T43" fmla="*/ 162 h 267"/>
              <a:gd name="T44" fmla="*/ 187 w 373"/>
              <a:gd name="T45" fmla="*/ 157 h 267"/>
              <a:gd name="T46" fmla="*/ 183 w 373"/>
              <a:gd name="T47" fmla="*/ 176 h 267"/>
              <a:gd name="T48" fmla="*/ 209 w 373"/>
              <a:gd name="T49" fmla="*/ 182 h 267"/>
              <a:gd name="T50" fmla="*/ 251 w 373"/>
              <a:gd name="T51" fmla="*/ 149 h 267"/>
              <a:gd name="T52" fmla="*/ 217 w 373"/>
              <a:gd name="T53" fmla="*/ 113 h 267"/>
              <a:gd name="T54" fmla="*/ 234 w 373"/>
              <a:gd name="T55" fmla="*/ 104 h 267"/>
              <a:gd name="T56" fmla="*/ 251 w 373"/>
              <a:gd name="T57" fmla="*/ 110 h 267"/>
              <a:gd name="T58" fmla="*/ 255 w 373"/>
              <a:gd name="T59" fmla="*/ 90 h 267"/>
              <a:gd name="T60" fmla="*/ 232 w 373"/>
              <a:gd name="T61" fmla="*/ 85 h 267"/>
              <a:gd name="T62" fmla="*/ 122 w 373"/>
              <a:gd name="T63" fmla="*/ 87 h 267"/>
              <a:gd name="T64" fmla="*/ 100 w 373"/>
              <a:gd name="T65" fmla="*/ 153 h 267"/>
              <a:gd name="T66" fmla="*/ 98 w 373"/>
              <a:gd name="T67" fmla="*/ 143 h 267"/>
              <a:gd name="T68" fmla="*/ 65 w 373"/>
              <a:gd name="T69" fmla="*/ 104 h 267"/>
              <a:gd name="T70" fmla="*/ 84 w 373"/>
              <a:gd name="T71" fmla="*/ 179 h 267"/>
              <a:gd name="T72" fmla="*/ 111 w 373"/>
              <a:gd name="T73" fmla="*/ 179 h 267"/>
              <a:gd name="T74" fmla="*/ 148 w 373"/>
              <a:gd name="T75" fmla="*/ 87 h 267"/>
              <a:gd name="T76" fmla="*/ 122 w 373"/>
              <a:gd name="T77" fmla="*/ 87 h 267"/>
              <a:gd name="T78" fmla="*/ 158 w 373"/>
              <a:gd name="T79" fmla="*/ 87 h 267"/>
              <a:gd name="T80" fmla="*/ 143 w 373"/>
              <a:gd name="T81" fmla="*/ 179 h 267"/>
              <a:gd name="T82" fmla="*/ 168 w 373"/>
              <a:gd name="T83" fmla="*/ 179 h 267"/>
              <a:gd name="T84" fmla="*/ 183 w 373"/>
              <a:gd name="T85" fmla="*/ 87 h 267"/>
              <a:gd name="T86" fmla="*/ 158 w 373"/>
              <a:gd name="T87" fmla="*/ 87 h 267"/>
              <a:gd name="T88" fmla="*/ 291 w 373"/>
              <a:gd name="T89" fmla="*/ 87 h 267"/>
              <a:gd name="T90" fmla="*/ 251 w 373"/>
              <a:gd name="T91" fmla="*/ 179 h 267"/>
              <a:gd name="T92" fmla="*/ 275 w 373"/>
              <a:gd name="T93" fmla="*/ 179 h 267"/>
              <a:gd name="T94" fmla="*/ 280 w 373"/>
              <a:gd name="T95" fmla="*/ 166 h 267"/>
              <a:gd name="T96" fmla="*/ 311 w 373"/>
              <a:gd name="T97" fmla="*/ 166 h 267"/>
              <a:gd name="T98" fmla="*/ 313 w 373"/>
              <a:gd name="T99" fmla="*/ 179 h 267"/>
              <a:gd name="T100" fmla="*/ 335 w 373"/>
              <a:gd name="T101" fmla="*/ 179 h 267"/>
              <a:gd name="T102" fmla="*/ 316 w 373"/>
              <a:gd name="T103" fmla="*/ 87 h 267"/>
              <a:gd name="T104" fmla="*/ 291 w 373"/>
              <a:gd name="T105" fmla="*/ 87 h 267"/>
              <a:gd name="T106" fmla="*/ 38 w 373"/>
              <a:gd name="T107" fmla="*/ 87 h 267"/>
              <a:gd name="T108" fmla="*/ 97 w 373"/>
              <a:gd name="T109" fmla="*/ 138 h 267"/>
              <a:gd name="T110" fmla="*/ 88 w 373"/>
              <a:gd name="T111" fmla="*/ 96 h 267"/>
              <a:gd name="T112" fmla="*/ 75 w 373"/>
              <a:gd name="T113" fmla="*/ 87 h 267"/>
              <a:gd name="T114" fmla="*/ 38 w 373"/>
              <a:gd name="T115" fmla="*/ 87 h 267"/>
              <a:gd name="T116" fmla="*/ 300 w 373"/>
              <a:gd name="T117" fmla="*/ 113 h 267"/>
              <a:gd name="T118" fmla="*/ 307 w 373"/>
              <a:gd name="T119" fmla="*/ 148 h 267"/>
              <a:gd name="T120" fmla="*/ 287 w 373"/>
              <a:gd name="T121" fmla="*/ 148 h 267"/>
              <a:gd name="T122" fmla="*/ 300 w 373"/>
              <a:gd name="T123" fmla="*/ 113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73" h="267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227"/>
                </a:lnTo>
                <a:cubicBezTo>
                  <a:pt x="0" y="249"/>
                  <a:pt x="18" y="267"/>
                  <a:pt x="40" y="267"/>
                </a:cubicBezTo>
                <a:lnTo>
                  <a:pt x="333" y="267"/>
                </a:lnTo>
                <a:cubicBezTo>
                  <a:pt x="355" y="267"/>
                  <a:pt x="373" y="249"/>
                  <a:pt x="373" y="227"/>
                </a:cubicBezTo>
                <a:lnTo>
                  <a:pt x="373" y="40"/>
                </a:lnTo>
                <a:cubicBezTo>
                  <a:pt x="373" y="18"/>
                  <a:pt x="355" y="0"/>
                  <a:pt x="333" y="0"/>
                </a:cubicBezTo>
                <a:lnTo>
                  <a:pt x="40" y="0"/>
                </a:lnTo>
                <a:close/>
                <a:moveTo>
                  <a:pt x="40" y="27"/>
                </a:moveTo>
                <a:lnTo>
                  <a:pt x="333" y="27"/>
                </a:lnTo>
                <a:cubicBezTo>
                  <a:pt x="341" y="27"/>
                  <a:pt x="346" y="32"/>
                  <a:pt x="346" y="40"/>
                </a:cubicBezTo>
                <a:lnTo>
                  <a:pt x="346" y="227"/>
                </a:lnTo>
                <a:cubicBezTo>
                  <a:pt x="346" y="234"/>
                  <a:pt x="341" y="240"/>
                  <a:pt x="333" y="240"/>
                </a:cubicBezTo>
                <a:lnTo>
                  <a:pt x="40" y="240"/>
                </a:lnTo>
                <a:cubicBezTo>
                  <a:pt x="32" y="240"/>
                  <a:pt x="26" y="234"/>
                  <a:pt x="26" y="227"/>
                </a:cubicBezTo>
                <a:lnTo>
                  <a:pt x="26" y="40"/>
                </a:lnTo>
                <a:cubicBezTo>
                  <a:pt x="26" y="32"/>
                  <a:pt x="32" y="27"/>
                  <a:pt x="40" y="27"/>
                </a:cubicBezTo>
                <a:close/>
                <a:moveTo>
                  <a:pt x="232" y="85"/>
                </a:moveTo>
                <a:cubicBezTo>
                  <a:pt x="206" y="85"/>
                  <a:pt x="193" y="98"/>
                  <a:pt x="193" y="114"/>
                </a:cubicBezTo>
                <a:cubicBezTo>
                  <a:pt x="193" y="143"/>
                  <a:pt x="227" y="139"/>
                  <a:pt x="227" y="154"/>
                </a:cubicBezTo>
                <a:cubicBezTo>
                  <a:pt x="227" y="156"/>
                  <a:pt x="225" y="162"/>
                  <a:pt x="211" y="162"/>
                </a:cubicBezTo>
                <a:cubicBezTo>
                  <a:pt x="196" y="162"/>
                  <a:pt x="187" y="157"/>
                  <a:pt x="187" y="157"/>
                </a:cubicBezTo>
                <a:lnTo>
                  <a:pt x="183" y="176"/>
                </a:lnTo>
                <a:cubicBezTo>
                  <a:pt x="183" y="176"/>
                  <a:pt x="192" y="182"/>
                  <a:pt x="209" y="182"/>
                </a:cubicBezTo>
                <a:cubicBezTo>
                  <a:pt x="227" y="182"/>
                  <a:pt x="251" y="168"/>
                  <a:pt x="251" y="149"/>
                </a:cubicBezTo>
                <a:cubicBezTo>
                  <a:pt x="251" y="125"/>
                  <a:pt x="217" y="124"/>
                  <a:pt x="217" y="113"/>
                </a:cubicBezTo>
                <a:cubicBezTo>
                  <a:pt x="217" y="108"/>
                  <a:pt x="222" y="104"/>
                  <a:pt x="234" y="104"/>
                </a:cubicBezTo>
                <a:cubicBezTo>
                  <a:pt x="242" y="104"/>
                  <a:pt x="251" y="110"/>
                  <a:pt x="251" y="110"/>
                </a:cubicBezTo>
                <a:lnTo>
                  <a:pt x="255" y="90"/>
                </a:lnTo>
                <a:cubicBezTo>
                  <a:pt x="255" y="90"/>
                  <a:pt x="243" y="85"/>
                  <a:pt x="232" y="85"/>
                </a:cubicBezTo>
                <a:close/>
                <a:moveTo>
                  <a:pt x="122" y="87"/>
                </a:moveTo>
                <a:lnTo>
                  <a:pt x="100" y="153"/>
                </a:lnTo>
                <a:cubicBezTo>
                  <a:pt x="100" y="153"/>
                  <a:pt x="99" y="147"/>
                  <a:pt x="98" y="143"/>
                </a:cubicBezTo>
                <a:cubicBezTo>
                  <a:pt x="85" y="115"/>
                  <a:pt x="65" y="104"/>
                  <a:pt x="65" y="104"/>
                </a:cubicBezTo>
                <a:lnTo>
                  <a:pt x="84" y="179"/>
                </a:lnTo>
                <a:lnTo>
                  <a:pt x="111" y="179"/>
                </a:lnTo>
                <a:lnTo>
                  <a:pt x="148" y="87"/>
                </a:lnTo>
                <a:lnTo>
                  <a:pt x="122" y="87"/>
                </a:lnTo>
                <a:close/>
                <a:moveTo>
                  <a:pt x="158" y="87"/>
                </a:moveTo>
                <a:lnTo>
                  <a:pt x="143" y="179"/>
                </a:lnTo>
                <a:lnTo>
                  <a:pt x="168" y="179"/>
                </a:lnTo>
                <a:lnTo>
                  <a:pt x="183" y="87"/>
                </a:lnTo>
                <a:lnTo>
                  <a:pt x="158" y="87"/>
                </a:lnTo>
                <a:close/>
                <a:moveTo>
                  <a:pt x="291" y="87"/>
                </a:moveTo>
                <a:lnTo>
                  <a:pt x="251" y="179"/>
                </a:lnTo>
                <a:lnTo>
                  <a:pt x="275" y="179"/>
                </a:lnTo>
                <a:lnTo>
                  <a:pt x="280" y="166"/>
                </a:lnTo>
                <a:lnTo>
                  <a:pt x="311" y="166"/>
                </a:lnTo>
                <a:lnTo>
                  <a:pt x="313" y="179"/>
                </a:lnTo>
                <a:lnTo>
                  <a:pt x="335" y="179"/>
                </a:lnTo>
                <a:lnTo>
                  <a:pt x="316" y="87"/>
                </a:lnTo>
                <a:lnTo>
                  <a:pt x="291" y="87"/>
                </a:lnTo>
                <a:close/>
                <a:moveTo>
                  <a:pt x="38" y="87"/>
                </a:moveTo>
                <a:cubicBezTo>
                  <a:pt x="38" y="87"/>
                  <a:pt x="86" y="102"/>
                  <a:pt x="97" y="138"/>
                </a:cubicBezTo>
                <a:lnTo>
                  <a:pt x="88" y="96"/>
                </a:lnTo>
                <a:cubicBezTo>
                  <a:pt x="88" y="96"/>
                  <a:pt x="85" y="87"/>
                  <a:pt x="75" y="87"/>
                </a:cubicBezTo>
                <a:lnTo>
                  <a:pt x="38" y="87"/>
                </a:lnTo>
                <a:close/>
                <a:moveTo>
                  <a:pt x="300" y="113"/>
                </a:moveTo>
                <a:lnTo>
                  <a:pt x="307" y="148"/>
                </a:lnTo>
                <a:lnTo>
                  <a:pt x="287" y="148"/>
                </a:lnTo>
                <a:lnTo>
                  <a:pt x="300" y="1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04D0B8FB-52F1-B8FE-7C12-321FC5B90CEB}"/>
              </a:ext>
            </a:extLst>
          </p:cNvPr>
          <p:cNvSpPr>
            <a:spLocks noEditPoints="1"/>
          </p:cNvSpPr>
          <p:nvPr/>
        </p:nvSpPr>
        <p:spPr bwMode="auto">
          <a:xfrm>
            <a:off x="3861489" y="3215926"/>
            <a:ext cx="490537" cy="260350"/>
          </a:xfrm>
          <a:custGeom>
            <a:avLst/>
            <a:gdLst>
              <a:gd name="T0" fmla="*/ 0 w 427"/>
              <a:gd name="T1" fmla="*/ 13 h 226"/>
              <a:gd name="T2" fmla="*/ 0 w 427"/>
              <a:gd name="T3" fmla="*/ 213 h 226"/>
              <a:gd name="T4" fmla="*/ 27 w 427"/>
              <a:gd name="T5" fmla="*/ 213 h 226"/>
              <a:gd name="T6" fmla="*/ 80 w 427"/>
              <a:gd name="T7" fmla="*/ 226 h 226"/>
              <a:gd name="T8" fmla="*/ 347 w 427"/>
              <a:gd name="T9" fmla="*/ 213 h 226"/>
              <a:gd name="T10" fmla="*/ 400 w 427"/>
              <a:gd name="T11" fmla="*/ 226 h 226"/>
              <a:gd name="T12" fmla="*/ 413 w 427"/>
              <a:gd name="T13" fmla="*/ 213 h 226"/>
              <a:gd name="T14" fmla="*/ 427 w 427"/>
              <a:gd name="T15" fmla="*/ 200 h 226"/>
              <a:gd name="T16" fmla="*/ 427 w 427"/>
              <a:gd name="T17" fmla="*/ 0 h 226"/>
              <a:gd name="T18" fmla="*/ 13 w 427"/>
              <a:gd name="T19" fmla="*/ 0 h 226"/>
              <a:gd name="T20" fmla="*/ 27 w 427"/>
              <a:gd name="T21" fmla="*/ 26 h 226"/>
              <a:gd name="T22" fmla="*/ 400 w 427"/>
              <a:gd name="T23" fmla="*/ 186 h 226"/>
              <a:gd name="T24" fmla="*/ 27 w 427"/>
              <a:gd name="T25" fmla="*/ 26 h 226"/>
              <a:gd name="T26" fmla="*/ 240 w 427"/>
              <a:gd name="T27" fmla="*/ 106 h 226"/>
              <a:gd name="T28" fmla="*/ 373 w 427"/>
              <a:gd name="T29" fmla="*/ 106 h 226"/>
              <a:gd name="T30" fmla="*/ 53 w 427"/>
              <a:gd name="T31" fmla="*/ 66 h 226"/>
              <a:gd name="T32" fmla="*/ 80 w 427"/>
              <a:gd name="T33" fmla="*/ 93 h 226"/>
              <a:gd name="T34" fmla="*/ 53 w 427"/>
              <a:gd name="T35" fmla="*/ 66 h 226"/>
              <a:gd name="T36" fmla="*/ 107 w 427"/>
              <a:gd name="T37" fmla="*/ 93 h 226"/>
              <a:gd name="T38" fmla="*/ 133 w 427"/>
              <a:gd name="T39" fmla="*/ 66 h 226"/>
              <a:gd name="T40" fmla="*/ 160 w 427"/>
              <a:gd name="T41" fmla="*/ 66 h 226"/>
              <a:gd name="T42" fmla="*/ 187 w 427"/>
              <a:gd name="T43" fmla="*/ 93 h 226"/>
              <a:gd name="T44" fmla="*/ 160 w 427"/>
              <a:gd name="T45" fmla="*/ 66 h 226"/>
              <a:gd name="T46" fmla="*/ 347 w 427"/>
              <a:gd name="T47" fmla="*/ 106 h 226"/>
              <a:gd name="T48" fmla="*/ 267 w 427"/>
              <a:gd name="T49" fmla="*/ 106 h 226"/>
              <a:gd name="T50" fmla="*/ 53 w 427"/>
              <a:gd name="T51" fmla="*/ 120 h 226"/>
              <a:gd name="T52" fmla="*/ 80 w 427"/>
              <a:gd name="T53" fmla="*/ 146 h 226"/>
              <a:gd name="T54" fmla="*/ 53 w 427"/>
              <a:gd name="T55" fmla="*/ 120 h 226"/>
              <a:gd name="T56" fmla="*/ 107 w 427"/>
              <a:gd name="T57" fmla="*/ 146 h 226"/>
              <a:gd name="T58" fmla="*/ 133 w 427"/>
              <a:gd name="T59" fmla="*/ 120 h 226"/>
              <a:gd name="T60" fmla="*/ 160 w 427"/>
              <a:gd name="T61" fmla="*/ 120 h 226"/>
              <a:gd name="T62" fmla="*/ 187 w 427"/>
              <a:gd name="T63" fmla="*/ 146 h 226"/>
              <a:gd name="T64" fmla="*/ 160 w 427"/>
              <a:gd name="T65" fmla="*/ 12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27" h="226">
                <a:moveTo>
                  <a:pt x="0" y="0"/>
                </a:moveTo>
                <a:lnTo>
                  <a:pt x="0" y="13"/>
                </a:lnTo>
                <a:lnTo>
                  <a:pt x="0" y="200"/>
                </a:lnTo>
                <a:lnTo>
                  <a:pt x="0" y="213"/>
                </a:lnTo>
                <a:lnTo>
                  <a:pt x="13" y="213"/>
                </a:lnTo>
                <a:lnTo>
                  <a:pt x="27" y="213"/>
                </a:lnTo>
                <a:lnTo>
                  <a:pt x="27" y="226"/>
                </a:lnTo>
                <a:lnTo>
                  <a:pt x="80" y="226"/>
                </a:lnTo>
                <a:lnTo>
                  <a:pt x="80" y="213"/>
                </a:lnTo>
                <a:lnTo>
                  <a:pt x="347" y="213"/>
                </a:lnTo>
                <a:lnTo>
                  <a:pt x="347" y="226"/>
                </a:lnTo>
                <a:lnTo>
                  <a:pt x="400" y="226"/>
                </a:lnTo>
                <a:lnTo>
                  <a:pt x="400" y="213"/>
                </a:lnTo>
                <a:lnTo>
                  <a:pt x="413" y="213"/>
                </a:lnTo>
                <a:lnTo>
                  <a:pt x="427" y="213"/>
                </a:lnTo>
                <a:lnTo>
                  <a:pt x="427" y="200"/>
                </a:lnTo>
                <a:lnTo>
                  <a:pt x="427" y="13"/>
                </a:lnTo>
                <a:lnTo>
                  <a:pt x="427" y="0"/>
                </a:lnTo>
                <a:lnTo>
                  <a:pt x="41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6"/>
                </a:moveTo>
                <a:lnTo>
                  <a:pt x="400" y="26"/>
                </a:lnTo>
                <a:lnTo>
                  <a:pt x="400" y="186"/>
                </a:lnTo>
                <a:lnTo>
                  <a:pt x="27" y="186"/>
                </a:lnTo>
                <a:lnTo>
                  <a:pt x="27" y="26"/>
                </a:lnTo>
                <a:close/>
                <a:moveTo>
                  <a:pt x="307" y="40"/>
                </a:moveTo>
                <a:cubicBezTo>
                  <a:pt x="270" y="40"/>
                  <a:pt x="240" y="70"/>
                  <a:pt x="240" y="106"/>
                </a:cubicBezTo>
                <a:cubicBezTo>
                  <a:pt x="240" y="143"/>
                  <a:pt x="270" y="173"/>
                  <a:pt x="307" y="173"/>
                </a:cubicBezTo>
                <a:cubicBezTo>
                  <a:pt x="343" y="173"/>
                  <a:pt x="373" y="143"/>
                  <a:pt x="373" y="106"/>
                </a:cubicBezTo>
                <a:cubicBezTo>
                  <a:pt x="373" y="70"/>
                  <a:pt x="343" y="40"/>
                  <a:pt x="307" y="40"/>
                </a:cubicBezTo>
                <a:close/>
                <a:moveTo>
                  <a:pt x="53" y="66"/>
                </a:moveTo>
                <a:lnTo>
                  <a:pt x="53" y="93"/>
                </a:lnTo>
                <a:lnTo>
                  <a:pt x="80" y="93"/>
                </a:lnTo>
                <a:lnTo>
                  <a:pt x="80" y="66"/>
                </a:lnTo>
                <a:lnTo>
                  <a:pt x="53" y="66"/>
                </a:lnTo>
                <a:close/>
                <a:moveTo>
                  <a:pt x="107" y="66"/>
                </a:moveTo>
                <a:lnTo>
                  <a:pt x="107" y="93"/>
                </a:lnTo>
                <a:lnTo>
                  <a:pt x="133" y="93"/>
                </a:lnTo>
                <a:lnTo>
                  <a:pt x="133" y="66"/>
                </a:lnTo>
                <a:lnTo>
                  <a:pt x="107" y="66"/>
                </a:lnTo>
                <a:close/>
                <a:moveTo>
                  <a:pt x="160" y="66"/>
                </a:moveTo>
                <a:lnTo>
                  <a:pt x="160" y="93"/>
                </a:lnTo>
                <a:lnTo>
                  <a:pt x="187" y="93"/>
                </a:lnTo>
                <a:lnTo>
                  <a:pt x="187" y="66"/>
                </a:lnTo>
                <a:lnTo>
                  <a:pt x="160" y="66"/>
                </a:lnTo>
                <a:close/>
                <a:moveTo>
                  <a:pt x="307" y="66"/>
                </a:moveTo>
                <a:cubicBezTo>
                  <a:pt x="329" y="66"/>
                  <a:pt x="347" y="84"/>
                  <a:pt x="347" y="106"/>
                </a:cubicBezTo>
                <a:cubicBezTo>
                  <a:pt x="347" y="129"/>
                  <a:pt x="329" y="146"/>
                  <a:pt x="307" y="146"/>
                </a:cubicBezTo>
                <a:cubicBezTo>
                  <a:pt x="284" y="146"/>
                  <a:pt x="267" y="129"/>
                  <a:pt x="267" y="106"/>
                </a:cubicBezTo>
                <a:cubicBezTo>
                  <a:pt x="267" y="84"/>
                  <a:pt x="284" y="66"/>
                  <a:pt x="307" y="66"/>
                </a:cubicBezTo>
                <a:close/>
                <a:moveTo>
                  <a:pt x="53" y="120"/>
                </a:moveTo>
                <a:lnTo>
                  <a:pt x="53" y="146"/>
                </a:lnTo>
                <a:lnTo>
                  <a:pt x="80" y="146"/>
                </a:lnTo>
                <a:lnTo>
                  <a:pt x="80" y="120"/>
                </a:lnTo>
                <a:lnTo>
                  <a:pt x="53" y="120"/>
                </a:lnTo>
                <a:close/>
                <a:moveTo>
                  <a:pt x="107" y="120"/>
                </a:moveTo>
                <a:lnTo>
                  <a:pt x="107" y="146"/>
                </a:lnTo>
                <a:lnTo>
                  <a:pt x="133" y="146"/>
                </a:lnTo>
                <a:lnTo>
                  <a:pt x="133" y="120"/>
                </a:lnTo>
                <a:lnTo>
                  <a:pt x="107" y="120"/>
                </a:lnTo>
                <a:close/>
                <a:moveTo>
                  <a:pt x="160" y="120"/>
                </a:moveTo>
                <a:lnTo>
                  <a:pt x="160" y="146"/>
                </a:lnTo>
                <a:lnTo>
                  <a:pt x="187" y="146"/>
                </a:lnTo>
                <a:lnTo>
                  <a:pt x="187" y="120"/>
                </a:lnTo>
                <a:lnTo>
                  <a:pt x="160" y="12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68277664-3127-B76C-C66D-8B0A07633EBD}"/>
              </a:ext>
            </a:extLst>
          </p:cNvPr>
          <p:cNvSpPr>
            <a:spLocks noEditPoints="1"/>
          </p:cNvSpPr>
          <p:nvPr/>
        </p:nvSpPr>
        <p:spPr bwMode="auto">
          <a:xfrm>
            <a:off x="4926698" y="3177826"/>
            <a:ext cx="427038" cy="336550"/>
          </a:xfrm>
          <a:custGeom>
            <a:avLst/>
            <a:gdLst>
              <a:gd name="T0" fmla="*/ 240 w 373"/>
              <a:gd name="T1" fmla="*/ 0 h 293"/>
              <a:gd name="T2" fmla="*/ 240 w 373"/>
              <a:gd name="T3" fmla="*/ 13 h 293"/>
              <a:gd name="T4" fmla="*/ 240 w 373"/>
              <a:gd name="T5" fmla="*/ 46 h 293"/>
              <a:gd name="T6" fmla="*/ 133 w 373"/>
              <a:gd name="T7" fmla="*/ 121 h 293"/>
              <a:gd name="T8" fmla="*/ 133 w 373"/>
              <a:gd name="T9" fmla="*/ 106 h 293"/>
              <a:gd name="T10" fmla="*/ 133 w 373"/>
              <a:gd name="T11" fmla="*/ 93 h 293"/>
              <a:gd name="T12" fmla="*/ 120 w 373"/>
              <a:gd name="T13" fmla="*/ 93 h 293"/>
              <a:gd name="T14" fmla="*/ 13 w 373"/>
              <a:gd name="T15" fmla="*/ 93 h 293"/>
              <a:gd name="T16" fmla="*/ 0 w 373"/>
              <a:gd name="T17" fmla="*/ 93 h 293"/>
              <a:gd name="T18" fmla="*/ 0 w 373"/>
              <a:gd name="T19" fmla="*/ 106 h 293"/>
              <a:gd name="T20" fmla="*/ 0 w 373"/>
              <a:gd name="T21" fmla="*/ 186 h 293"/>
              <a:gd name="T22" fmla="*/ 0 w 373"/>
              <a:gd name="T23" fmla="*/ 200 h 293"/>
              <a:gd name="T24" fmla="*/ 13 w 373"/>
              <a:gd name="T25" fmla="*/ 200 h 293"/>
              <a:gd name="T26" fmla="*/ 120 w 373"/>
              <a:gd name="T27" fmla="*/ 200 h 293"/>
              <a:gd name="T28" fmla="*/ 133 w 373"/>
              <a:gd name="T29" fmla="*/ 200 h 293"/>
              <a:gd name="T30" fmla="*/ 133 w 373"/>
              <a:gd name="T31" fmla="*/ 186 h 293"/>
              <a:gd name="T32" fmla="*/ 133 w 373"/>
              <a:gd name="T33" fmla="*/ 172 h 293"/>
              <a:gd name="T34" fmla="*/ 240 w 373"/>
              <a:gd name="T35" fmla="*/ 246 h 293"/>
              <a:gd name="T36" fmla="*/ 240 w 373"/>
              <a:gd name="T37" fmla="*/ 280 h 293"/>
              <a:gd name="T38" fmla="*/ 240 w 373"/>
              <a:gd name="T39" fmla="*/ 293 h 293"/>
              <a:gd name="T40" fmla="*/ 253 w 373"/>
              <a:gd name="T41" fmla="*/ 293 h 293"/>
              <a:gd name="T42" fmla="*/ 360 w 373"/>
              <a:gd name="T43" fmla="*/ 293 h 293"/>
              <a:gd name="T44" fmla="*/ 373 w 373"/>
              <a:gd name="T45" fmla="*/ 293 h 293"/>
              <a:gd name="T46" fmla="*/ 373 w 373"/>
              <a:gd name="T47" fmla="*/ 280 h 293"/>
              <a:gd name="T48" fmla="*/ 373 w 373"/>
              <a:gd name="T49" fmla="*/ 200 h 293"/>
              <a:gd name="T50" fmla="*/ 373 w 373"/>
              <a:gd name="T51" fmla="*/ 186 h 293"/>
              <a:gd name="T52" fmla="*/ 360 w 373"/>
              <a:gd name="T53" fmla="*/ 186 h 293"/>
              <a:gd name="T54" fmla="*/ 253 w 373"/>
              <a:gd name="T55" fmla="*/ 186 h 293"/>
              <a:gd name="T56" fmla="*/ 240 w 373"/>
              <a:gd name="T57" fmla="*/ 186 h 293"/>
              <a:gd name="T58" fmla="*/ 240 w 373"/>
              <a:gd name="T59" fmla="*/ 200 h 293"/>
              <a:gd name="T60" fmla="*/ 240 w 373"/>
              <a:gd name="T61" fmla="*/ 214 h 293"/>
              <a:gd name="T62" fmla="*/ 143 w 373"/>
              <a:gd name="T63" fmla="*/ 146 h 293"/>
              <a:gd name="T64" fmla="*/ 240 w 373"/>
              <a:gd name="T65" fmla="*/ 78 h 293"/>
              <a:gd name="T66" fmla="*/ 240 w 373"/>
              <a:gd name="T67" fmla="*/ 93 h 293"/>
              <a:gd name="T68" fmla="*/ 240 w 373"/>
              <a:gd name="T69" fmla="*/ 106 h 293"/>
              <a:gd name="T70" fmla="*/ 253 w 373"/>
              <a:gd name="T71" fmla="*/ 106 h 293"/>
              <a:gd name="T72" fmla="*/ 360 w 373"/>
              <a:gd name="T73" fmla="*/ 106 h 293"/>
              <a:gd name="T74" fmla="*/ 373 w 373"/>
              <a:gd name="T75" fmla="*/ 106 h 293"/>
              <a:gd name="T76" fmla="*/ 373 w 373"/>
              <a:gd name="T77" fmla="*/ 93 h 293"/>
              <a:gd name="T78" fmla="*/ 373 w 373"/>
              <a:gd name="T79" fmla="*/ 13 h 293"/>
              <a:gd name="T80" fmla="*/ 373 w 373"/>
              <a:gd name="T81" fmla="*/ 0 h 293"/>
              <a:gd name="T82" fmla="*/ 360 w 373"/>
              <a:gd name="T83" fmla="*/ 0 h 293"/>
              <a:gd name="T84" fmla="*/ 253 w 373"/>
              <a:gd name="T85" fmla="*/ 0 h 293"/>
              <a:gd name="T86" fmla="*/ 240 w 373"/>
              <a:gd name="T87" fmla="*/ 0 h 293"/>
              <a:gd name="T88" fmla="*/ 266 w 373"/>
              <a:gd name="T89" fmla="*/ 26 h 293"/>
              <a:gd name="T90" fmla="*/ 346 w 373"/>
              <a:gd name="T91" fmla="*/ 26 h 293"/>
              <a:gd name="T92" fmla="*/ 346 w 373"/>
              <a:gd name="T93" fmla="*/ 80 h 293"/>
              <a:gd name="T94" fmla="*/ 266 w 373"/>
              <a:gd name="T95" fmla="*/ 80 h 293"/>
              <a:gd name="T96" fmla="*/ 266 w 373"/>
              <a:gd name="T97" fmla="*/ 26 h 293"/>
              <a:gd name="T98" fmla="*/ 26 w 373"/>
              <a:gd name="T99" fmla="*/ 120 h 293"/>
              <a:gd name="T100" fmla="*/ 106 w 373"/>
              <a:gd name="T101" fmla="*/ 120 h 293"/>
              <a:gd name="T102" fmla="*/ 106 w 373"/>
              <a:gd name="T103" fmla="*/ 173 h 293"/>
              <a:gd name="T104" fmla="*/ 26 w 373"/>
              <a:gd name="T105" fmla="*/ 173 h 293"/>
              <a:gd name="T106" fmla="*/ 26 w 373"/>
              <a:gd name="T107" fmla="*/ 120 h 293"/>
              <a:gd name="T108" fmla="*/ 266 w 373"/>
              <a:gd name="T109" fmla="*/ 213 h 293"/>
              <a:gd name="T110" fmla="*/ 346 w 373"/>
              <a:gd name="T111" fmla="*/ 213 h 293"/>
              <a:gd name="T112" fmla="*/ 346 w 373"/>
              <a:gd name="T113" fmla="*/ 266 h 293"/>
              <a:gd name="T114" fmla="*/ 266 w 373"/>
              <a:gd name="T115" fmla="*/ 266 h 293"/>
              <a:gd name="T116" fmla="*/ 266 w 373"/>
              <a:gd name="T117" fmla="*/ 21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73" h="293">
                <a:moveTo>
                  <a:pt x="240" y="0"/>
                </a:moveTo>
                <a:lnTo>
                  <a:pt x="240" y="13"/>
                </a:lnTo>
                <a:lnTo>
                  <a:pt x="240" y="46"/>
                </a:lnTo>
                <a:lnTo>
                  <a:pt x="133" y="121"/>
                </a:lnTo>
                <a:lnTo>
                  <a:pt x="133" y="106"/>
                </a:lnTo>
                <a:lnTo>
                  <a:pt x="133" y="93"/>
                </a:lnTo>
                <a:lnTo>
                  <a:pt x="120" y="93"/>
                </a:lnTo>
                <a:lnTo>
                  <a:pt x="13" y="93"/>
                </a:lnTo>
                <a:lnTo>
                  <a:pt x="0" y="93"/>
                </a:lnTo>
                <a:lnTo>
                  <a:pt x="0" y="106"/>
                </a:lnTo>
                <a:lnTo>
                  <a:pt x="0" y="186"/>
                </a:lnTo>
                <a:lnTo>
                  <a:pt x="0" y="200"/>
                </a:lnTo>
                <a:lnTo>
                  <a:pt x="13" y="200"/>
                </a:lnTo>
                <a:lnTo>
                  <a:pt x="120" y="200"/>
                </a:lnTo>
                <a:lnTo>
                  <a:pt x="133" y="200"/>
                </a:lnTo>
                <a:lnTo>
                  <a:pt x="133" y="186"/>
                </a:lnTo>
                <a:lnTo>
                  <a:pt x="133" y="172"/>
                </a:lnTo>
                <a:lnTo>
                  <a:pt x="240" y="246"/>
                </a:lnTo>
                <a:lnTo>
                  <a:pt x="240" y="280"/>
                </a:lnTo>
                <a:lnTo>
                  <a:pt x="240" y="293"/>
                </a:lnTo>
                <a:lnTo>
                  <a:pt x="253" y="293"/>
                </a:lnTo>
                <a:lnTo>
                  <a:pt x="360" y="293"/>
                </a:lnTo>
                <a:lnTo>
                  <a:pt x="373" y="293"/>
                </a:lnTo>
                <a:lnTo>
                  <a:pt x="373" y="280"/>
                </a:lnTo>
                <a:lnTo>
                  <a:pt x="373" y="200"/>
                </a:lnTo>
                <a:lnTo>
                  <a:pt x="373" y="186"/>
                </a:lnTo>
                <a:lnTo>
                  <a:pt x="360" y="186"/>
                </a:lnTo>
                <a:lnTo>
                  <a:pt x="253" y="186"/>
                </a:lnTo>
                <a:lnTo>
                  <a:pt x="240" y="186"/>
                </a:lnTo>
                <a:lnTo>
                  <a:pt x="240" y="200"/>
                </a:lnTo>
                <a:lnTo>
                  <a:pt x="240" y="214"/>
                </a:lnTo>
                <a:lnTo>
                  <a:pt x="143" y="146"/>
                </a:lnTo>
                <a:lnTo>
                  <a:pt x="240" y="78"/>
                </a:lnTo>
                <a:lnTo>
                  <a:pt x="240" y="93"/>
                </a:lnTo>
                <a:lnTo>
                  <a:pt x="240" y="106"/>
                </a:lnTo>
                <a:lnTo>
                  <a:pt x="253" y="106"/>
                </a:lnTo>
                <a:lnTo>
                  <a:pt x="360" y="106"/>
                </a:lnTo>
                <a:lnTo>
                  <a:pt x="373" y="106"/>
                </a:lnTo>
                <a:lnTo>
                  <a:pt x="373" y="93"/>
                </a:lnTo>
                <a:lnTo>
                  <a:pt x="373" y="13"/>
                </a:lnTo>
                <a:lnTo>
                  <a:pt x="373" y="0"/>
                </a:lnTo>
                <a:lnTo>
                  <a:pt x="360" y="0"/>
                </a:lnTo>
                <a:lnTo>
                  <a:pt x="253" y="0"/>
                </a:lnTo>
                <a:lnTo>
                  <a:pt x="240" y="0"/>
                </a:lnTo>
                <a:close/>
                <a:moveTo>
                  <a:pt x="266" y="26"/>
                </a:moveTo>
                <a:lnTo>
                  <a:pt x="346" y="26"/>
                </a:lnTo>
                <a:lnTo>
                  <a:pt x="346" y="80"/>
                </a:lnTo>
                <a:lnTo>
                  <a:pt x="266" y="80"/>
                </a:lnTo>
                <a:lnTo>
                  <a:pt x="266" y="26"/>
                </a:lnTo>
                <a:close/>
                <a:moveTo>
                  <a:pt x="26" y="120"/>
                </a:moveTo>
                <a:lnTo>
                  <a:pt x="106" y="120"/>
                </a:lnTo>
                <a:lnTo>
                  <a:pt x="106" y="173"/>
                </a:lnTo>
                <a:lnTo>
                  <a:pt x="26" y="173"/>
                </a:lnTo>
                <a:lnTo>
                  <a:pt x="26" y="120"/>
                </a:lnTo>
                <a:close/>
                <a:moveTo>
                  <a:pt x="266" y="213"/>
                </a:moveTo>
                <a:lnTo>
                  <a:pt x="346" y="213"/>
                </a:lnTo>
                <a:lnTo>
                  <a:pt x="346" y="266"/>
                </a:lnTo>
                <a:lnTo>
                  <a:pt x="266" y="266"/>
                </a:lnTo>
                <a:lnTo>
                  <a:pt x="266" y="2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04FB1053-9310-D8C3-77F2-CBE6F9CC7AF8}"/>
              </a:ext>
            </a:extLst>
          </p:cNvPr>
          <p:cNvSpPr>
            <a:spLocks noEditPoints="1"/>
          </p:cNvSpPr>
          <p:nvPr/>
        </p:nvSpPr>
        <p:spPr bwMode="auto">
          <a:xfrm>
            <a:off x="5873645" y="3152426"/>
            <a:ext cx="390525" cy="387350"/>
          </a:xfrm>
          <a:custGeom>
            <a:avLst/>
            <a:gdLst>
              <a:gd name="T0" fmla="*/ 254 w 340"/>
              <a:gd name="T1" fmla="*/ 0 h 338"/>
              <a:gd name="T2" fmla="*/ 244 w 340"/>
              <a:gd name="T3" fmla="*/ 10 h 338"/>
              <a:gd name="T4" fmla="*/ 182 w 340"/>
              <a:gd name="T5" fmla="*/ 72 h 338"/>
              <a:gd name="T6" fmla="*/ 132 w 340"/>
              <a:gd name="T7" fmla="*/ 72 h 338"/>
              <a:gd name="T8" fmla="*/ 67 w 340"/>
              <a:gd name="T9" fmla="*/ 18 h 338"/>
              <a:gd name="T10" fmla="*/ 0 w 340"/>
              <a:gd name="T11" fmla="*/ 85 h 338"/>
              <a:gd name="T12" fmla="*/ 54 w 340"/>
              <a:gd name="T13" fmla="*/ 150 h 338"/>
              <a:gd name="T14" fmla="*/ 54 w 340"/>
              <a:gd name="T15" fmla="*/ 205 h 338"/>
              <a:gd name="T16" fmla="*/ 14 w 340"/>
              <a:gd name="T17" fmla="*/ 205 h 338"/>
              <a:gd name="T18" fmla="*/ 0 w 340"/>
              <a:gd name="T19" fmla="*/ 205 h 338"/>
              <a:gd name="T20" fmla="*/ 0 w 340"/>
              <a:gd name="T21" fmla="*/ 218 h 338"/>
              <a:gd name="T22" fmla="*/ 0 w 340"/>
              <a:gd name="T23" fmla="*/ 325 h 338"/>
              <a:gd name="T24" fmla="*/ 0 w 340"/>
              <a:gd name="T25" fmla="*/ 338 h 338"/>
              <a:gd name="T26" fmla="*/ 14 w 340"/>
              <a:gd name="T27" fmla="*/ 338 h 338"/>
              <a:gd name="T28" fmla="*/ 120 w 340"/>
              <a:gd name="T29" fmla="*/ 338 h 338"/>
              <a:gd name="T30" fmla="*/ 134 w 340"/>
              <a:gd name="T31" fmla="*/ 338 h 338"/>
              <a:gd name="T32" fmla="*/ 134 w 340"/>
              <a:gd name="T33" fmla="*/ 325 h 338"/>
              <a:gd name="T34" fmla="*/ 134 w 340"/>
              <a:gd name="T35" fmla="*/ 218 h 338"/>
              <a:gd name="T36" fmla="*/ 134 w 340"/>
              <a:gd name="T37" fmla="*/ 205 h 338"/>
              <a:gd name="T38" fmla="*/ 120 w 340"/>
              <a:gd name="T39" fmla="*/ 205 h 338"/>
              <a:gd name="T40" fmla="*/ 80 w 340"/>
              <a:gd name="T41" fmla="*/ 205 h 338"/>
              <a:gd name="T42" fmla="*/ 80 w 340"/>
              <a:gd name="T43" fmla="*/ 150 h 338"/>
              <a:gd name="T44" fmla="*/ 132 w 340"/>
              <a:gd name="T45" fmla="*/ 98 h 338"/>
              <a:gd name="T46" fmla="*/ 180 w 340"/>
              <a:gd name="T47" fmla="*/ 98 h 338"/>
              <a:gd name="T48" fmla="*/ 240 w 340"/>
              <a:gd name="T49" fmla="*/ 158 h 338"/>
              <a:gd name="T50" fmla="*/ 240 w 340"/>
              <a:gd name="T51" fmla="*/ 206 h 338"/>
              <a:gd name="T52" fmla="*/ 187 w 340"/>
              <a:gd name="T53" fmla="*/ 272 h 338"/>
              <a:gd name="T54" fmla="*/ 254 w 340"/>
              <a:gd name="T55" fmla="*/ 338 h 338"/>
              <a:gd name="T56" fmla="*/ 320 w 340"/>
              <a:gd name="T57" fmla="*/ 272 h 338"/>
              <a:gd name="T58" fmla="*/ 267 w 340"/>
              <a:gd name="T59" fmla="*/ 206 h 338"/>
              <a:gd name="T60" fmla="*/ 267 w 340"/>
              <a:gd name="T61" fmla="*/ 158 h 338"/>
              <a:gd name="T62" fmla="*/ 330 w 340"/>
              <a:gd name="T63" fmla="*/ 95 h 338"/>
              <a:gd name="T64" fmla="*/ 340 w 340"/>
              <a:gd name="T65" fmla="*/ 86 h 338"/>
              <a:gd name="T66" fmla="*/ 330 w 340"/>
              <a:gd name="T67" fmla="*/ 76 h 338"/>
              <a:gd name="T68" fmla="*/ 263 w 340"/>
              <a:gd name="T69" fmla="*/ 10 h 338"/>
              <a:gd name="T70" fmla="*/ 254 w 340"/>
              <a:gd name="T71" fmla="*/ 0 h 338"/>
              <a:gd name="T72" fmla="*/ 254 w 340"/>
              <a:gd name="T73" fmla="*/ 38 h 338"/>
              <a:gd name="T74" fmla="*/ 302 w 340"/>
              <a:gd name="T75" fmla="*/ 86 h 338"/>
              <a:gd name="T76" fmla="*/ 254 w 340"/>
              <a:gd name="T77" fmla="*/ 134 h 338"/>
              <a:gd name="T78" fmla="*/ 206 w 340"/>
              <a:gd name="T79" fmla="*/ 86 h 338"/>
              <a:gd name="T80" fmla="*/ 254 w 340"/>
              <a:gd name="T81" fmla="*/ 38 h 338"/>
              <a:gd name="T82" fmla="*/ 67 w 340"/>
              <a:gd name="T83" fmla="*/ 45 h 338"/>
              <a:gd name="T84" fmla="*/ 107 w 340"/>
              <a:gd name="T85" fmla="*/ 85 h 338"/>
              <a:gd name="T86" fmla="*/ 67 w 340"/>
              <a:gd name="T87" fmla="*/ 125 h 338"/>
              <a:gd name="T88" fmla="*/ 27 w 340"/>
              <a:gd name="T89" fmla="*/ 85 h 338"/>
              <a:gd name="T90" fmla="*/ 67 w 340"/>
              <a:gd name="T91" fmla="*/ 45 h 338"/>
              <a:gd name="T92" fmla="*/ 27 w 340"/>
              <a:gd name="T93" fmla="*/ 232 h 338"/>
              <a:gd name="T94" fmla="*/ 107 w 340"/>
              <a:gd name="T95" fmla="*/ 232 h 338"/>
              <a:gd name="T96" fmla="*/ 107 w 340"/>
              <a:gd name="T97" fmla="*/ 312 h 338"/>
              <a:gd name="T98" fmla="*/ 27 w 340"/>
              <a:gd name="T99" fmla="*/ 312 h 338"/>
              <a:gd name="T100" fmla="*/ 27 w 340"/>
              <a:gd name="T101" fmla="*/ 232 h 338"/>
              <a:gd name="T102" fmla="*/ 254 w 340"/>
              <a:gd name="T103" fmla="*/ 232 h 338"/>
              <a:gd name="T104" fmla="*/ 294 w 340"/>
              <a:gd name="T105" fmla="*/ 272 h 338"/>
              <a:gd name="T106" fmla="*/ 254 w 340"/>
              <a:gd name="T107" fmla="*/ 312 h 338"/>
              <a:gd name="T108" fmla="*/ 214 w 340"/>
              <a:gd name="T109" fmla="*/ 272 h 338"/>
              <a:gd name="T110" fmla="*/ 254 w 340"/>
              <a:gd name="T111" fmla="*/ 232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0" h="338">
                <a:moveTo>
                  <a:pt x="254" y="0"/>
                </a:moveTo>
                <a:lnTo>
                  <a:pt x="244" y="10"/>
                </a:lnTo>
                <a:lnTo>
                  <a:pt x="182" y="72"/>
                </a:lnTo>
                <a:lnTo>
                  <a:pt x="132" y="72"/>
                </a:lnTo>
                <a:cubicBezTo>
                  <a:pt x="126" y="41"/>
                  <a:pt x="99" y="18"/>
                  <a:pt x="67" y="18"/>
                </a:cubicBezTo>
                <a:cubicBezTo>
                  <a:pt x="30" y="18"/>
                  <a:pt x="0" y="48"/>
                  <a:pt x="0" y="85"/>
                </a:cubicBezTo>
                <a:cubicBezTo>
                  <a:pt x="0" y="117"/>
                  <a:pt x="23" y="144"/>
                  <a:pt x="54" y="150"/>
                </a:cubicBezTo>
                <a:lnTo>
                  <a:pt x="54" y="205"/>
                </a:lnTo>
                <a:lnTo>
                  <a:pt x="14" y="205"/>
                </a:lnTo>
                <a:lnTo>
                  <a:pt x="0" y="205"/>
                </a:lnTo>
                <a:lnTo>
                  <a:pt x="0" y="218"/>
                </a:lnTo>
                <a:lnTo>
                  <a:pt x="0" y="325"/>
                </a:lnTo>
                <a:lnTo>
                  <a:pt x="0" y="338"/>
                </a:lnTo>
                <a:lnTo>
                  <a:pt x="14" y="338"/>
                </a:lnTo>
                <a:lnTo>
                  <a:pt x="120" y="338"/>
                </a:lnTo>
                <a:lnTo>
                  <a:pt x="134" y="338"/>
                </a:lnTo>
                <a:lnTo>
                  <a:pt x="134" y="325"/>
                </a:lnTo>
                <a:lnTo>
                  <a:pt x="134" y="218"/>
                </a:lnTo>
                <a:lnTo>
                  <a:pt x="134" y="205"/>
                </a:lnTo>
                <a:lnTo>
                  <a:pt x="120" y="205"/>
                </a:lnTo>
                <a:lnTo>
                  <a:pt x="80" y="205"/>
                </a:lnTo>
                <a:lnTo>
                  <a:pt x="80" y="150"/>
                </a:lnTo>
                <a:cubicBezTo>
                  <a:pt x="106" y="145"/>
                  <a:pt x="127" y="124"/>
                  <a:pt x="132" y="98"/>
                </a:cubicBezTo>
                <a:lnTo>
                  <a:pt x="180" y="98"/>
                </a:lnTo>
                <a:lnTo>
                  <a:pt x="240" y="158"/>
                </a:lnTo>
                <a:lnTo>
                  <a:pt x="240" y="206"/>
                </a:lnTo>
                <a:cubicBezTo>
                  <a:pt x="210" y="212"/>
                  <a:pt x="187" y="240"/>
                  <a:pt x="187" y="272"/>
                </a:cubicBezTo>
                <a:cubicBezTo>
                  <a:pt x="187" y="308"/>
                  <a:pt x="217" y="338"/>
                  <a:pt x="254" y="338"/>
                </a:cubicBezTo>
                <a:cubicBezTo>
                  <a:pt x="290" y="338"/>
                  <a:pt x="320" y="308"/>
                  <a:pt x="320" y="272"/>
                </a:cubicBezTo>
                <a:cubicBezTo>
                  <a:pt x="320" y="240"/>
                  <a:pt x="297" y="212"/>
                  <a:pt x="267" y="206"/>
                </a:cubicBezTo>
                <a:lnTo>
                  <a:pt x="267" y="158"/>
                </a:lnTo>
                <a:lnTo>
                  <a:pt x="330" y="95"/>
                </a:lnTo>
                <a:lnTo>
                  <a:pt x="340" y="86"/>
                </a:lnTo>
                <a:lnTo>
                  <a:pt x="330" y="76"/>
                </a:lnTo>
                <a:lnTo>
                  <a:pt x="263" y="10"/>
                </a:lnTo>
                <a:lnTo>
                  <a:pt x="254" y="0"/>
                </a:lnTo>
                <a:close/>
                <a:moveTo>
                  <a:pt x="254" y="38"/>
                </a:moveTo>
                <a:lnTo>
                  <a:pt x="302" y="86"/>
                </a:lnTo>
                <a:lnTo>
                  <a:pt x="254" y="134"/>
                </a:lnTo>
                <a:lnTo>
                  <a:pt x="206" y="86"/>
                </a:lnTo>
                <a:lnTo>
                  <a:pt x="254" y="38"/>
                </a:lnTo>
                <a:close/>
                <a:moveTo>
                  <a:pt x="67" y="45"/>
                </a:moveTo>
                <a:cubicBezTo>
                  <a:pt x="89" y="45"/>
                  <a:pt x="107" y="63"/>
                  <a:pt x="107" y="85"/>
                </a:cubicBezTo>
                <a:cubicBezTo>
                  <a:pt x="107" y="107"/>
                  <a:pt x="89" y="125"/>
                  <a:pt x="67" y="125"/>
                </a:cubicBezTo>
                <a:cubicBezTo>
                  <a:pt x="45" y="125"/>
                  <a:pt x="27" y="107"/>
                  <a:pt x="27" y="85"/>
                </a:cubicBezTo>
                <a:cubicBezTo>
                  <a:pt x="27" y="63"/>
                  <a:pt x="45" y="45"/>
                  <a:pt x="67" y="45"/>
                </a:cubicBezTo>
                <a:close/>
                <a:moveTo>
                  <a:pt x="27" y="232"/>
                </a:moveTo>
                <a:lnTo>
                  <a:pt x="107" y="232"/>
                </a:lnTo>
                <a:lnTo>
                  <a:pt x="107" y="312"/>
                </a:lnTo>
                <a:lnTo>
                  <a:pt x="27" y="312"/>
                </a:lnTo>
                <a:lnTo>
                  <a:pt x="27" y="232"/>
                </a:lnTo>
                <a:close/>
                <a:moveTo>
                  <a:pt x="254" y="232"/>
                </a:moveTo>
                <a:cubicBezTo>
                  <a:pt x="276" y="232"/>
                  <a:pt x="294" y="249"/>
                  <a:pt x="294" y="272"/>
                </a:cubicBezTo>
                <a:cubicBezTo>
                  <a:pt x="294" y="294"/>
                  <a:pt x="276" y="312"/>
                  <a:pt x="254" y="312"/>
                </a:cubicBezTo>
                <a:cubicBezTo>
                  <a:pt x="231" y="312"/>
                  <a:pt x="214" y="294"/>
                  <a:pt x="214" y="272"/>
                </a:cubicBezTo>
                <a:cubicBezTo>
                  <a:pt x="214" y="249"/>
                  <a:pt x="231" y="232"/>
                  <a:pt x="254" y="23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B4F1F9E-408E-9DDF-3179-3F9806DA9CC1}"/>
              </a:ext>
            </a:extLst>
          </p:cNvPr>
          <p:cNvSpPr>
            <a:spLocks noEditPoints="1"/>
          </p:cNvSpPr>
          <p:nvPr/>
        </p:nvSpPr>
        <p:spPr bwMode="auto">
          <a:xfrm>
            <a:off x="6915838" y="3178620"/>
            <a:ext cx="427038" cy="334963"/>
          </a:xfrm>
          <a:custGeom>
            <a:avLst/>
            <a:gdLst>
              <a:gd name="T0" fmla="*/ 133 w 373"/>
              <a:gd name="T1" fmla="*/ 13 h 293"/>
              <a:gd name="T2" fmla="*/ 133 w 373"/>
              <a:gd name="T3" fmla="*/ 106 h 293"/>
              <a:gd name="T4" fmla="*/ 173 w 373"/>
              <a:gd name="T5" fmla="*/ 106 h 293"/>
              <a:gd name="T6" fmla="*/ 53 w 373"/>
              <a:gd name="T7" fmla="*/ 133 h 293"/>
              <a:gd name="T8" fmla="*/ 40 w 373"/>
              <a:gd name="T9" fmla="*/ 146 h 293"/>
              <a:gd name="T10" fmla="*/ 13 w 373"/>
              <a:gd name="T11" fmla="*/ 186 h 293"/>
              <a:gd name="T12" fmla="*/ 0 w 373"/>
              <a:gd name="T13" fmla="*/ 200 h 293"/>
              <a:gd name="T14" fmla="*/ 0 w 373"/>
              <a:gd name="T15" fmla="*/ 293 h 293"/>
              <a:gd name="T16" fmla="*/ 93 w 373"/>
              <a:gd name="T17" fmla="*/ 293 h 293"/>
              <a:gd name="T18" fmla="*/ 106 w 373"/>
              <a:gd name="T19" fmla="*/ 280 h 293"/>
              <a:gd name="T20" fmla="*/ 106 w 373"/>
              <a:gd name="T21" fmla="*/ 186 h 293"/>
              <a:gd name="T22" fmla="*/ 66 w 373"/>
              <a:gd name="T23" fmla="*/ 186 h 293"/>
              <a:gd name="T24" fmla="*/ 173 w 373"/>
              <a:gd name="T25" fmla="*/ 160 h 293"/>
              <a:gd name="T26" fmla="*/ 146 w 373"/>
              <a:gd name="T27" fmla="*/ 186 h 293"/>
              <a:gd name="T28" fmla="*/ 133 w 373"/>
              <a:gd name="T29" fmla="*/ 200 h 293"/>
              <a:gd name="T30" fmla="*/ 133 w 373"/>
              <a:gd name="T31" fmla="*/ 293 h 293"/>
              <a:gd name="T32" fmla="*/ 226 w 373"/>
              <a:gd name="T33" fmla="*/ 293 h 293"/>
              <a:gd name="T34" fmla="*/ 240 w 373"/>
              <a:gd name="T35" fmla="*/ 280 h 293"/>
              <a:gd name="T36" fmla="*/ 240 w 373"/>
              <a:gd name="T37" fmla="*/ 186 h 293"/>
              <a:gd name="T38" fmla="*/ 200 w 373"/>
              <a:gd name="T39" fmla="*/ 186 h 293"/>
              <a:gd name="T40" fmla="*/ 306 w 373"/>
              <a:gd name="T41" fmla="*/ 160 h 293"/>
              <a:gd name="T42" fmla="*/ 280 w 373"/>
              <a:gd name="T43" fmla="*/ 186 h 293"/>
              <a:gd name="T44" fmla="*/ 266 w 373"/>
              <a:gd name="T45" fmla="*/ 200 h 293"/>
              <a:gd name="T46" fmla="*/ 266 w 373"/>
              <a:gd name="T47" fmla="*/ 293 h 293"/>
              <a:gd name="T48" fmla="*/ 360 w 373"/>
              <a:gd name="T49" fmla="*/ 293 h 293"/>
              <a:gd name="T50" fmla="*/ 373 w 373"/>
              <a:gd name="T51" fmla="*/ 280 h 293"/>
              <a:gd name="T52" fmla="*/ 373 w 373"/>
              <a:gd name="T53" fmla="*/ 186 h 293"/>
              <a:gd name="T54" fmla="*/ 333 w 373"/>
              <a:gd name="T55" fmla="*/ 186 h 293"/>
              <a:gd name="T56" fmla="*/ 333 w 373"/>
              <a:gd name="T57" fmla="*/ 133 h 293"/>
              <a:gd name="T58" fmla="*/ 200 w 373"/>
              <a:gd name="T59" fmla="*/ 133 h 293"/>
              <a:gd name="T60" fmla="*/ 226 w 373"/>
              <a:gd name="T61" fmla="*/ 106 h 293"/>
              <a:gd name="T62" fmla="*/ 240 w 373"/>
              <a:gd name="T63" fmla="*/ 93 h 293"/>
              <a:gd name="T64" fmla="*/ 240 w 373"/>
              <a:gd name="T65" fmla="*/ 0 h 293"/>
              <a:gd name="T66" fmla="*/ 146 w 373"/>
              <a:gd name="T67" fmla="*/ 0 h 293"/>
              <a:gd name="T68" fmla="*/ 160 w 373"/>
              <a:gd name="T69" fmla="*/ 26 h 293"/>
              <a:gd name="T70" fmla="*/ 213 w 373"/>
              <a:gd name="T71" fmla="*/ 80 h 293"/>
              <a:gd name="T72" fmla="*/ 160 w 373"/>
              <a:gd name="T73" fmla="*/ 26 h 293"/>
              <a:gd name="T74" fmla="*/ 80 w 373"/>
              <a:gd name="T75" fmla="*/ 213 h 293"/>
              <a:gd name="T76" fmla="*/ 26 w 373"/>
              <a:gd name="T77" fmla="*/ 266 h 293"/>
              <a:gd name="T78" fmla="*/ 160 w 373"/>
              <a:gd name="T79" fmla="*/ 213 h 293"/>
              <a:gd name="T80" fmla="*/ 213 w 373"/>
              <a:gd name="T81" fmla="*/ 266 h 293"/>
              <a:gd name="T82" fmla="*/ 160 w 373"/>
              <a:gd name="T83" fmla="*/ 213 h 293"/>
              <a:gd name="T84" fmla="*/ 346 w 373"/>
              <a:gd name="T85" fmla="*/ 213 h 293"/>
              <a:gd name="T86" fmla="*/ 293 w 373"/>
              <a:gd name="T87" fmla="*/ 26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73" h="293">
                <a:moveTo>
                  <a:pt x="133" y="0"/>
                </a:moveTo>
                <a:lnTo>
                  <a:pt x="133" y="13"/>
                </a:lnTo>
                <a:lnTo>
                  <a:pt x="133" y="93"/>
                </a:lnTo>
                <a:lnTo>
                  <a:pt x="133" y="106"/>
                </a:lnTo>
                <a:lnTo>
                  <a:pt x="146" y="106"/>
                </a:lnTo>
                <a:lnTo>
                  <a:pt x="173" y="106"/>
                </a:lnTo>
                <a:lnTo>
                  <a:pt x="173" y="133"/>
                </a:lnTo>
                <a:lnTo>
                  <a:pt x="53" y="133"/>
                </a:lnTo>
                <a:lnTo>
                  <a:pt x="40" y="133"/>
                </a:lnTo>
                <a:lnTo>
                  <a:pt x="40" y="146"/>
                </a:lnTo>
                <a:lnTo>
                  <a:pt x="40" y="186"/>
                </a:lnTo>
                <a:lnTo>
                  <a:pt x="13" y="186"/>
                </a:lnTo>
                <a:lnTo>
                  <a:pt x="0" y="186"/>
                </a:lnTo>
                <a:lnTo>
                  <a:pt x="0" y="200"/>
                </a:lnTo>
                <a:lnTo>
                  <a:pt x="0" y="280"/>
                </a:lnTo>
                <a:lnTo>
                  <a:pt x="0" y="293"/>
                </a:lnTo>
                <a:lnTo>
                  <a:pt x="13" y="293"/>
                </a:lnTo>
                <a:lnTo>
                  <a:pt x="93" y="293"/>
                </a:lnTo>
                <a:lnTo>
                  <a:pt x="106" y="293"/>
                </a:lnTo>
                <a:lnTo>
                  <a:pt x="106" y="280"/>
                </a:lnTo>
                <a:lnTo>
                  <a:pt x="106" y="200"/>
                </a:lnTo>
                <a:lnTo>
                  <a:pt x="106" y="186"/>
                </a:lnTo>
                <a:lnTo>
                  <a:pt x="93" y="186"/>
                </a:lnTo>
                <a:lnTo>
                  <a:pt x="66" y="186"/>
                </a:lnTo>
                <a:lnTo>
                  <a:pt x="66" y="160"/>
                </a:lnTo>
                <a:lnTo>
                  <a:pt x="173" y="160"/>
                </a:lnTo>
                <a:lnTo>
                  <a:pt x="173" y="186"/>
                </a:lnTo>
                <a:lnTo>
                  <a:pt x="146" y="186"/>
                </a:lnTo>
                <a:lnTo>
                  <a:pt x="133" y="186"/>
                </a:lnTo>
                <a:lnTo>
                  <a:pt x="133" y="200"/>
                </a:lnTo>
                <a:lnTo>
                  <a:pt x="133" y="280"/>
                </a:lnTo>
                <a:lnTo>
                  <a:pt x="133" y="293"/>
                </a:lnTo>
                <a:lnTo>
                  <a:pt x="146" y="293"/>
                </a:lnTo>
                <a:lnTo>
                  <a:pt x="226" y="293"/>
                </a:lnTo>
                <a:lnTo>
                  <a:pt x="240" y="293"/>
                </a:lnTo>
                <a:lnTo>
                  <a:pt x="240" y="280"/>
                </a:lnTo>
                <a:lnTo>
                  <a:pt x="240" y="200"/>
                </a:lnTo>
                <a:lnTo>
                  <a:pt x="240" y="186"/>
                </a:lnTo>
                <a:lnTo>
                  <a:pt x="226" y="186"/>
                </a:lnTo>
                <a:lnTo>
                  <a:pt x="200" y="186"/>
                </a:lnTo>
                <a:lnTo>
                  <a:pt x="200" y="160"/>
                </a:lnTo>
                <a:lnTo>
                  <a:pt x="306" y="160"/>
                </a:lnTo>
                <a:lnTo>
                  <a:pt x="306" y="186"/>
                </a:lnTo>
                <a:lnTo>
                  <a:pt x="280" y="186"/>
                </a:lnTo>
                <a:lnTo>
                  <a:pt x="266" y="186"/>
                </a:lnTo>
                <a:lnTo>
                  <a:pt x="266" y="200"/>
                </a:lnTo>
                <a:lnTo>
                  <a:pt x="266" y="280"/>
                </a:lnTo>
                <a:lnTo>
                  <a:pt x="266" y="293"/>
                </a:lnTo>
                <a:lnTo>
                  <a:pt x="280" y="293"/>
                </a:lnTo>
                <a:lnTo>
                  <a:pt x="360" y="293"/>
                </a:lnTo>
                <a:lnTo>
                  <a:pt x="373" y="293"/>
                </a:lnTo>
                <a:lnTo>
                  <a:pt x="373" y="280"/>
                </a:lnTo>
                <a:lnTo>
                  <a:pt x="373" y="200"/>
                </a:lnTo>
                <a:lnTo>
                  <a:pt x="373" y="186"/>
                </a:lnTo>
                <a:lnTo>
                  <a:pt x="360" y="186"/>
                </a:lnTo>
                <a:lnTo>
                  <a:pt x="333" y="186"/>
                </a:lnTo>
                <a:lnTo>
                  <a:pt x="333" y="146"/>
                </a:lnTo>
                <a:lnTo>
                  <a:pt x="333" y="133"/>
                </a:lnTo>
                <a:lnTo>
                  <a:pt x="320" y="133"/>
                </a:lnTo>
                <a:lnTo>
                  <a:pt x="200" y="133"/>
                </a:lnTo>
                <a:lnTo>
                  <a:pt x="200" y="106"/>
                </a:lnTo>
                <a:lnTo>
                  <a:pt x="226" y="106"/>
                </a:lnTo>
                <a:lnTo>
                  <a:pt x="240" y="106"/>
                </a:lnTo>
                <a:lnTo>
                  <a:pt x="240" y="93"/>
                </a:lnTo>
                <a:lnTo>
                  <a:pt x="240" y="13"/>
                </a:lnTo>
                <a:lnTo>
                  <a:pt x="240" y="0"/>
                </a:lnTo>
                <a:lnTo>
                  <a:pt x="226" y="0"/>
                </a:lnTo>
                <a:lnTo>
                  <a:pt x="146" y="0"/>
                </a:lnTo>
                <a:lnTo>
                  <a:pt x="133" y="0"/>
                </a:lnTo>
                <a:close/>
                <a:moveTo>
                  <a:pt x="160" y="26"/>
                </a:moveTo>
                <a:lnTo>
                  <a:pt x="213" y="26"/>
                </a:lnTo>
                <a:lnTo>
                  <a:pt x="213" y="80"/>
                </a:lnTo>
                <a:lnTo>
                  <a:pt x="160" y="80"/>
                </a:lnTo>
                <a:lnTo>
                  <a:pt x="160" y="26"/>
                </a:lnTo>
                <a:close/>
                <a:moveTo>
                  <a:pt x="26" y="213"/>
                </a:moveTo>
                <a:lnTo>
                  <a:pt x="80" y="213"/>
                </a:lnTo>
                <a:lnTo>
                  <a:pt x="80" y="266"/>
                </a:lnTo>
                <a:lnTo>
                  <a:pt x="26" y="266"/>
                </a:lnTo>
                <a:lnTo>
                  <a:pt x="26" y="213"/>
                </a:lnTo>
                <a:close/>
                <a:moveTo>
                  <a:pt x="160" y="213"/>
                </a:moveTo>
                <a:lnTo>
                  <a:pt x="213" y="213"/>
                </a:lnTo>
                <a:lnTo>
                  <a:pt x="213" y="266"/>
                </a:lnTo>
                <a:lnTo>
                  <a:pt x="160" y="266"/>
                </a:lnTo>
                <a:lnTo>
                  <a:pt x="160" y="213"/>
                </a:lnTo>
                <a:close/>
                <a:moveTo>
                  <a:pt x="293" y="213"/>
                </a:moveTo>
                <a:lnTo>
                  <a:pt x="346" y="213"/>
                </a:lnTo>
                <a:lnTo>
                  <a:pt x="346" y="266"/>
                </a:lnTo>
                <a:lnTo>
                  <a:pt x="293" y="266"/>
                </a:lnTo>
                <a:lnTo>
                  <a:pt x="293" y="2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5E812F3-1CC7-C543-C84A-6E3A5E621AFE}"/>
              </a:ext>
            </a:extLst>
          </p:cNvPr>
          <p:cNvSpPr>
            <a:spLocks noEditPoints="1"/>
          </p:cNvSpPr>
          <p:nvPr/>
        </p:nvSpPr>
        <p:spPr bwMode="auto">
          <a:xfrm>
            <a:off x="7911997" y="3162745"/>
            <a:ext cx="366713" cy="366713"/>
          </a:xfrm>
          <a:custGeom>
            <a:avLst/>
            <a:gdLst>
              <a:gd name="T0" fmla="*/ 160 w 320"/>
              <a:gd name="T1" fmla="*/ 0 h 320"/>
              <a:gd name="T2" fmla="*/ 27 w 320"/>
              <a:gd name="T3" fmla="*/ 72 h 320"/>
              <a:gd name="T4" fmla="*/ 27 w 320"/>
              <a:gd name="T5" fmla="*/ 27 h 320"/>
              <a:gd name="T6" fmla="*/ 0 w 320"/>
              <a:gd name="T7" fmla="*/ 27 h 320"/>
              <a:gd name="T8" fmla="*/ 0 w 320"/>
              <a:gd name="T9" fmla="*/ 107 h 320"/>
              <a:gd name="T10" fmla="*/ 0 w 320"/>
              <a:gd name="T11" fmla="*/ 120 h 320"/>
              <a:gd name="T12" fmla="*/ 14 w 320"/>
              <a:gd name="T13" fmla="*/ 120 h 320"/>
              <a:gd name="T14" fmla="*/ 94 w 320"/>
              <a:gd name="T15" fmla="*/ 120 h 320"/>
              <a:gd name="T16" fmla="*/ 94 w 320"/>
              <a:gd name="T17" fmla="*/ 94 h 320"/>
              <a:gd name="T18" fmla="*/ 45 w 320"/>
              <a:gd name="T19" fmla="*/ 94 h 320"/>
              <a:gd name="T20" fmla="*/ 160 w 320"/>
              <a:gd name="T21" fmla="*/ 27 h 320"/>
              <a:gd name="T22" fmla="*/ 294 w 320"/>
              <a:gd name="T23" fmla="*/ 160 h 320"/>
              <a:gd name="T24" fmla="*/ 160 w 320"/>
              <a:gd name="T25" fmla="*/ 294 h 320"/>
              <a:gd name="T26" fmla="*/ 27 w 320"/>
              <a:gd name="T27" fmla="*/ 160 h 320"/>
              <a:gd name="T28" fmla="*/ 0 w 320"/>
              <a:gd name="T29" fmla="*/ 160 h 320"/>
              <a:gd name="T30" fmla="*/ 160 w 320"/>
              <a:gd name="T31" fmla="*/ 320 h 320"/>
              <a:gd name="T32" fmla="*/ 320 w 320"/>
              <a:gd name="T33" fmla="*/ 160 h 320"/>
              <a:gd name="T34" fmla="*/ 160 w 320"/>
              <a:gd name="T35" fmla="*/ 0 h 320"/>
              <a:gd name="T36" fmla="*/ 147 w 320"/>
              <a:gd name="T37" fmla="*/ 54 h 320"/>
              <a:gd name="T38" fmla="*/ 147 w 320"/>
              <a:gd name="T39" fmla="*/ 160 h 320"/>
              <a:gd name="T40" fmla="*/ 147 w 320"/>
              <a:gd name="T41" fmla="*/ 174 h 320"/>
              <a:gd name="T42" fmla="*/ 160 w 320"/>
              <a:gd name="T43" fmla="*/ 174 h 320"/>
              <a:gd name="T44" fmla="*/ 240 w 320"/>
              <a:gd name="T45" fmla="*/ 174 h 320"/>
              <a:gd name="T46" fmla="*/ 240 w 320"/>
              <a:gd name="T47" fmla="*/ 147 h 320"/>
              <a:gd name="T48" fmla="*/ 174 w 320"/>
              <a:gd name="T49" fmla="*/ 147 h 320"/>
              <a:gd name="T50" fmla="*/ 174 w 320"/>
              <a:gd name="T51" fmla="*/ 54 h 320"/>
              <a:gd name="T52" fmla="*/ 147 w 320"/>
              <a:gd name="T53" fmla="*/ 5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20" h="320">
                <a:moveTo>
                  <a:pt x="160" y="0"/>
                </a:moveTo>
                <a:cubicBezTo>
                  <a:pt x="105" y="0"/>
                  <a:pt x="56" y="28"/>
                  <a:pt x="27" y="72"/>
                </a:cubicBezTo>
                <a:lnTo>
                  <a:pt x="27" y="27"/>
                </a:lnTo>
                <a:lnTo>
                  <a:pt x="0" y="27"/>
                </a:lnTo>
                <a:lnTo>
                  <a:pt x="0" y="107"/>
                </a:lnTo>
                <a:lnTo>
                  <a:pt x="0" y="120"/>
                </a:lnTo>
                <a:lnTo>
                  <a:pt x="14" y="120"/>
                </a:lnTo>
                <a:lnTo>
                  <a:pt x="94" y="120"/>
                </a:lnTo>
                <a:lnTo>
                  <a:pt x="94" y="94"/>
                </a:lnTo>
                <a:lnTo>
                  <a:pt x="45" y="94"/>
                </a:lnTo>
                <a:cubicBezTo>
                  <a:pt x="68" y="54"/>
                  <a:pt x="111" y="27"/>
                  <a:pt x="160" y="27"/>
                </a:cubicBezTo>
                <a:cubicBezTo>
                  <a:pt x="234" y="27"/>
                  <a:pt x="294" y="87"/>
                  <a:pt x="294" y="160"/>
                </a:cubicBezTo>
                <a:cubicBezTo>
                  <a:pt x="294" y="234"/>
                  <a:pt x="234" y="294"/>
                  <a:pt x="160" y="294"/>
                </a:cubicBezTo>
                <a:cubicBezTo>
                  <a:pt x="87" y="294"/>
                  <a:pt x="27" y="234"/>
                  <a:pt x="27" y="160"/>
                </a:cubicBezTo>
                <a:lnTo>
                  <a:pt x="0" y="160"/>
                </a:lnTo>
                <a:cubicBezTo>
                  <a:pt x="0" y="249"/>
                  <a:pt x="72" y="320"/>
                  <a:pt x="160" y="320"/>
                </a:cubicBezTo>
                <a:cubicBezTo>
                  <a:pt x="249" y="320"/>
                  <a:pt x="320" y="249"/>
                  <a:pt x="320" y="160"/>
                </a:cubicBezTo>
                <a:cubicBezTo>
                  <a:pt x="320" y="72"/>
                  <a:pt x="249" y="0"/>
                  <a:pt x="160" y="0"/>
                </a:cubicBezTo>
                <a:close/>
                <a:moveTo>
                  <a:pt x="147" y="54"/>
                </a:moveTo>
                <a:lnTo>
                  <a:pt x="147" y="160"/>
                </a:lnTo>
                <a:lnTo>
                  <a:pt x="147" y="174"/>
                </a:lnTo>
                <a:lnTo>
                  <a:pt x="160" y="174"/>
                </a:lnTo>
                <a:lnTo>
                  <a:pt x="240" y="174"/>
                </a:lnTo>
                <a:lnTo>
                  <a:pt x="240" y="147"/>
                </a:lnTo>
                <a:lnTo>
                  <a:pt x="174" y="147"/>
                </a:lnTo>
                <a:lnTo>
                  <a:pt x="174" y="54"/>
                </a:lnTo>
                <a:lnTo>
                  <a:pt x="147" y="5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4F7D5553-3F50-118E-54F6-B6573CF8FD1A}"/>
              </a:ext>
            </a:extLst>
          </p:cNvPr>
          <p:cNvSpPr>
            <a:spLocks noEditPoints="1"/>
          </p:cNvSpPr>
          <p:nvPr/>
        </p:nvSpPr>
        <p:spPr bwMode="auto">
          <a:xfrm>
            <a:off x="8954190" y="3147664"/>
            <a:ext cx="398462" cy="396875"/>
          </a:xfrm>
          <a:custGeom>
            <a:avLst/>
            <a:gdLst>
              <a:gd name="T0" fmla="*/ 173 w 347"/>
              <a:gd name="T1" fmla="*/ 0 h 347"/>
              <a:gd name="T2" fmla="*/ 0 w 347"/>
              <a:gd name="T3" fmla="*/ 173 h 347"/>
              <a:gd name="T4" fmla="*/ 173 w 347"/>
              <a:gd name="T5" fmla="*/ 347 h 347"/>
              <a:gd name="T6" fmla="*/ 347 w 347"/>
              <a:gd name="T7" fmla="*/ 173 h 347"/>
              <a:gd name="T8" fmla="*/ 173 w 347"/>
              <a:gd name="T9" fmla="*/ 0 h 347"/>
              <a:gd name="T10" fmla="*/ 158 w 347"/>
              <a:gd name="T11" fmla="*/ 28 h 347"/>
              <a:gd name="T12" fmla="*/ 160 w 347"/>
              <a:gd name="T13" fmla="*/ 28 h 347"/>
              <a:gd name="T14" fmla="*/ 160 w 347"/>
              <a:gd name="T15" fmla="*/ 173 h 347"/>
              <a:gd name="T16" fmla="*/ 160 w 347"/>
              <a:gd name="T17" fmla="*/ 179 h 347"/>
              <a:gd name="T18" fmla="*/ 164 w 347"/>
              <a:gd name="T19" fmla="*/ 183 h 347"/>
              <a:gd name="T20" fmla="*/ 268 w 347"/>
              <a:gd name="T21" fmla="*/ 286 h 347"/>
              <a:gd name="T22" fmla="*/ 173 w 347"/>
              <a:gd name="T23" fmla="*/ 320 h 347"/>
              <a:gd name="T24" fmla="*/ 27 w 347"/>
              <a:gd name="T25" fmla="*/ 173 h 347"/>
              <a:gd name="T26" fmla="*/ 158 w 347"/>
              <a:gd name="T27" fmla="*/ 28 h 347"/>
              <a:gd name="T28" fmla="*/ 187 w 347"/>
              <a:gd name="T29" fmla="*/ 28 h 347"/>
              <a:gd name="T30" fmla="*/ 319 w 347"/>
              <a:gd name="T31" fmla="*/ 160 h 347"/>
              <a:gd name="T32" fmla="*/ 187 w 347"/>
              <a:gd name="T33" fmla="*/ 160 h 347"/>
              <a:gd name="T34" fmla="*/ 187 w 347"/>
              <a:gd name="T35" fmla="*/ 28 h 347"/>
              <a:gd name="T36" fmla="*/ 206 w 347"/>
              <a:gd name="T37" fmla="*/ 187 h 347"/>
              <a:gd name="T38" fmla="*/ 319 w 347"/>
              <a:gd name="T39" fmla="*/ 187 h 347"/>
              <a:gd name="T40" fmla="*/ 286 w 347"/>
              <a:gd name="T41" fmla="*/ 268 h 347"/>
              <a:gd name="T42" fmla="*/ 206 w 347"/>
              <a:gd name="T43" fmla="*/ 18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7" h="347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7"/>
                  <a:pt x="173" y="347"/>
                </a:cubicBezTo>
                <a:cubicBezTo>
                  <a:pt x="269" y="347"/>
                  <a:pt x="347" y="269"/>
                  <a:pt x="347" y="173"/>
                </a:cubicBezTo>
                <a:cubicBezTo>
                  <a:pt x="347" y="78"/>
                  <a:pt x="269" y="0"/>
                  <a:pt x="173" y="0"/>
                </a:cubicBezTo>
                <a:close/>
                <a:moveTo>
                  <a:pt x="158" y="28"/>
                </a:moveTo>
                <a:cubicBezTo>
                  <a:pt x="159" y="27"/>
                  <a:pt x="159" y="28"/>
                  <a:pt x="160" y="28"/>
                </a:cubicBezTo>
                <a:lnTo>
                  <a:pt x="160" y="173"/>
                </a:lnTo>
                <a:lnTo>
                  <a:pt x="160" y="179"/>
                </a:lnTo>
                <a:lnTo>
                  <a:pt x="164" y="183"/>
                </a:lnTo>
                <a:lnTo>
                  <a:pt x="268" y="286"/>
                </a:lnTo>
                <a:cubicBezTo>
                  <a:pt x="242" y="307"/>
                  <a:pt x="209" y="320"/>
                  <a:pt x="173" y="320"/>
                </a:cubicBezTo>
                <a:cubicBezTo>
                  <a:pt x="92" y="320"/>
                  <a:pt x="27" y="254"/>
                  <a:pt x="27" y="173"/>
                </a:cubicBezTo>
                <a:cubicBezTo>
                  <a:pt x="27" y="97"/>
                  <a:pt x="84" y="35"/>
                  <a:pt x="158" y="28"/>
                </a:cubicBezTo>
                <a:close/>
                <a:moveTo>
                  <a:pt x="187" y="28"/>
                </a:moveTo>
                <a:cubicBezTo>
                  <a:pt x="257" y="34"/>
                  <a:pt x="313" y="90"/>
                  <a:pt x="319" y="160"/>
                </a:cubicBezTo>
                <a:lnTo>
                  <a:pt x="187" y="160"/>
                </a:lnTo>
                <a:lnTo>
                  <a:pt x="187" y="28"/>
                </a:lnTo>
                <a:close/>
                <a:moveTo>
                  <a:pt x="206" y="187"/>
                </a:moveTo>
                <a:lnTo>
                  <a:pt x="319" y="187"/>
                </a:lnTo>
                <a:cubicBezTo>
                  <a:pt x="316" y="217"/>
                  <a:pt x="305" y="245"/>
                  <a:pt x="286" y="268"/>
                </a:cubicBezTo>
                <a:lnTo>
                  <a:pt x="206" y="18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5476B22D-177E-DB54-6D94-EE8B1E12130C}"/>
              </a:ext>
            </a:extLst>
          </p:cNvPr>
          <p:cNvSpPr>
            <a:spLocks noEditPoints="1"/>
          </p:cNvSpPr>
          <p:nvPr/>
        </p:nvSpPr>
        <p:spPr bwMode="auto">
          <a:xfrm>
            <a:off x="9884460" y="3170682"/>
            <a:ext cx="398462" cy="350838"/>
          </a:xfrm>
          <a:custGeom>
            <a:avLst/>
            <a:gdLst>
              <a:gd name="T0" fmla="*/ 67 w 347"/>
              <a:gd name="T1" fmla="*/ 14 h 307"/>
              <a:gd name="T2" fmla="*/ 0 w 347"/>
              <a:gd name="T3" fmla="*/ 14 h 307"/>
              <a:gd name="T4" fmla="*/ 0 w 347"/>
              <a:gd name="T5" fmla="*/ 80 h 307"/>
              <a:gd name="T6" fmla="*/ 0 w 347"/>
              <a:gd name="T7" fmla="*/ 294 h 307"/>
              <a:gd name="T8" fmla="*/ 13 w 347"/>
              <a:gd name="T9" fmla="*/ 307 h 307"/>
              <a:gd name="T10" fmla="*/ 347 w 347"/>
              <a:gd name="T11" fmla="*/ 307 h 307"/>
              <a:gd name="T12" fmla="*/ 347 w 347"/>
              <a:gd name="T13" fmla="*/ 80 h 307"/>
              <a:gd name="T14" fmla="*/ 347 w 347"/>
              <a:gd name="T15" fmla="*/ 27 h 307"/>
              <a:gd name="T16" fmla="*/ 333 w 347"/>
              <a:gd name="T17" fmla="*/ 14 h 307"/>
              <a:gd name="T18" fmla="*/ 280 w 347"/>
              <a:gd name="T19" fmla="*/ 0 h 307"/>
              <a:gd name="T20" fmla="*/ 253 w 347"/>
              <a:gd name="T21" fmla="*/ 14 h 307"/>
              <a:gd name="T22" fmla="*/ 93 w 347"/>
              <a:gd name="T23" fmla="*/ 0 h 307"/>
              <a:gd name="T24" fmla="*/ 27 w 347"/>
              <a:gd name="T25" fmla="*/ 40 h 307"/>
              <a:gd name="T26" fmla="*/ 67 w 347"/>
              <a:gd name="T27" fmla="*/ 54 h 307"/>
              <a:gd name="T28" fmla="*/ 93 w 347"/>
              <a:gd name="T29" fmla="*/ 40 h 307"/>
              <a:gd name="T30" fmla="*/ 253 w 347"/>
              <a:gd name="T31" fmla="*/ 54 h 307"/>
              <a:gd name="T32" fmla="*/ 280 w 347"/>
              <a:gd name="T33" fmla="*/ 40 h 307"/>
              <a:gd name="T34" fmla="*/ 320 w 347"/>
              <a:gd name="T35" fmla="*/ 67 h 307"/>
              <a:gd name="T36" fmla="*/ 27 w 347"/>
              <a:gd name="T37" fmla="*/ 40 h 307"/>
              <a:gd name="T38" fmla="*/ 320 w 347"/>
              <a:gd name="T39" fmla="*/ 94 h 307"/>
              <a:gd name="T40" fmla="*/ 27 w 347"/>
              <a:gd name="T41" fmla="*/ 280 h 307"/>
              <a:gd name="T42" fmla="*/ 187 w 347"/>
              <a:gd name="T43" fmla="*/ 134 h 307"/>
              <a:gd name="T44" fmla="*/ 187 w 347"/>
              <a:gd name="T45" fmla="*/ 227 h 307"/>
              <a:gd name="T46" fmla="*/ 200 w 347"/>
              <a:gd name="T47" fmla="*/ 240 h 307"/>
              <a:gd name="T48" fmla="*/ 293 w 347"/>
              <a:gd name="T49" fmla="*/ 240 h 307"/>
              <a:gd name="T50" fmla="*/ 293 w 347"/>
              <a:gd name="T51" fmla="*/ 147 h 307"/>
              <a:gd name="T52" fmla="*/ 280 w 347"/>
              <a:gd name="T53" fmla="*/ 134 h 307"/>
              <a:gd name="T54" fmla="*/ 187 w 347"/>
              <a:gd name="T55" fmla="*/ 134 h 307"/>
              <a:gd name="T56" fmla="*/ 67 w 347"/>
              <a:gd name="T57" fmla="*/ 174 h 307"/>
              <a:gd name="T58" fmla="*/ 93 w 347"/>
              <a:gd name="T59" fmla="*/ 147 h 307"/>
              <a:gd name="T60" fmla="*/ 120 w 347"/>
              <a:gd name="T61" fmla="*/ 147 h 307"/>
              <a:gd name="T62" fmla="*/ 147 w 347"/>
              <a:gd name="T63" fmla="*/ 174 h 307"/>
              <a:gd name="T64" fmla="*/ 120 w 347"/>
              <a:gd name="T65" fmla="*/ 147 h 307"/>
              <a:gd name="T66" fmla="*/ 267 w 347"/>
              <a:gd name="T67" fmla="*/ 160 h 307"/>
              <a:gd name="T68" fmla="*/ 213 w 347"/>
              <a:gd name="T69" fmla="*/ 214 h 307"/>
              <a:gd name="T70" fmla="*/ 67 w 347"/>
              <a:gd name="T71" fmla="*/ 200 h 307"/>
              <a:gd name="T72" fmla="*/ 93 w 347"/>
              <a:gd name="T73" fmla="*/ 227 h 307"/>
              <a:gd name="T74" fmla="*/ 67 w 347"/>
              <a:gd name="T75" fmla="*/ 200 h 307"/>
              <a:gd name="T76" fmla="*/ 120 w 347"/>
              <a:gd name="T77" fmla="*/ 227 h 307"/>
              <a:gd name="T78" fmla="*/ 147 w 347"/>
              <a:gd name="T79" fmla="*/ 200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347" h="307">
                <a:moveTo>
                  <a:pt x="67" y="0"/>
                </a:moveTo>
                <a:lnTo>
                  <a:pt x="67" y="14"/>
                </a:lnTo>
                <a:lnTo>
                  <a:pt x="13" y="14"/>
                </a:lnTo>
                <a:lnTo>
                  <a:pt x="0" y="14"/>
                </a:lnTo>
                <a:lnTo>
                  <a:pt x="0" y="27"/>
                </a:lnTo>
                <a:lnTo>
                  <a:pt x="0" y="80"/>
                </a:lnTo>
                <a:lnTo>
                  <a:pt x="0" y="94"/>
                </a:lnTo>
                <a:lnTo>
                  <a:pt x="0" y="294"/>
                </a:lnTo>
                <a:lnTo>
                  <a:pt x="0" y="307"/>
                </a:lnTo>
                <a:lnTo>
                  <a:pt x="13" y="307"/>
                </a:lnTo>
                <a:lnTo>
                  <a:pt x="333" y="307"/>
                </a:lnTo>
                <a:lnTo>
                  <a:pt x="347" y="307"/>
                </a:lnTo>
                <a:lnTo>
                  <a:pt x="347" y="294"/>
                </a:lnTo>
                <a:lnTo>
                  <a:pt x="347" y="80"/>
                </a:lnTo>
                <a:lnTo>
                  <a:pt x="347" y="67"/>
                </a:lnTo>
                <a:lnTo>
                  <a:pt x="347" y="27"/>
                </a:lnTo>
                <a:lnTo>
                  <a:pt x="347" y="14"/>
                </a:lnTo>
                <a:lnTo>
                  <a:pt x="333" y="14"/>
                </a:lnTo>
                <a:lnTo>
                  <a:pt x="280" y="14"/>
                </a:lnTo>
                <a:lnTo>
                  <a:pt x="280" y="0"/>
                </a:lnTo>
                <a:lnTo>
                  <a:pt x="253" y="0"/>
                </a:lnTo>
                <a:lnTo>
                  <a:pt x="253" y="14"/>
                </a:lnTo>
                <a:lnTo>
                  <a:pt x="93" y="14"/>
                </a:lnTo>
                <a:lnTo>
                  <a:pt x="93" y="0"/>
                </a:lnTo>
                <a:lnTo>
                  <a:pt x="67" y="0"/>
                </a:lnTo>
                <a:close/>
                <a:moveTo>
                  <a:pt x="27" y="40"/>
                </a:moveTo>
                <a:lnTo>
                  <a:pt x="67" y="40"/>
                </a:lnTo>
                <a:lnTo>
                  <a:pt x="67" y="54"/>
                </a:lnTo>
                <a:lnTo>
                  <a:pt x="93" y="54"/>
                </a:lnTo>
                <a:lnTo>
                  <a:pt x="93" y="40"/>
                </a:lnTo>
                <a:lnTo>
                  <a:pt x="253" y="40"/>
                </a:lnTo>
                <a:lnTo>
                  <a:pt x="253" y="54"/>
                </a:lnTo>
                <a:lnTo>
                  <a:pt x="280" y="54"/>
                </a:lnTo>
                <a:lnTo>
                  <a:pt x="280" y="40"/>
                </a:lnTo>
                <a:lnTo>
                  <a:pt x="320" y="40"/>
                </a:lnTo>
                <a:lnTo>
                  <a:pt x="320" y="67"/>
                </a:lnTo>
                <a:lnTo>
                  <a:pt x="27" y="67"/>
                </a:lnTo>
                <a:lnTo>
                  <a:pt x="27" y="40"/>
                </a:lnTo>
                <a:close/>
                <a:moveTo>
                  <a:pt x="27" y="94"/>
                </a:moveTo>
                <a:lnTo>
                  <a:pt x="320" y="94"/>
                </a:lnTo>
                <a:lnTo>
                  <a:pt x="320" y="280"/>
                </a:lnTo>
                <a:lnTo>
                  <a:pt x="27" y="280"/>
                </a:lnTo>
                <a:lnTo>
                  <a:pt x="27" y="94"/>
                </a:lnTo>
                <a:close/>
                <a:moveTo>
                  <a:pt x="187" y="134"/>
                </a:moveTo>
                <a:lnTo>
                  <a:pt x="187" y="147"/>
                </a:lnTo>
                <a:lnTo>
                  <a:pt x="187" y="227"/>
                </a:lnTo>
                <a:lnTo>
                  <a:pt x="187" y="240"/>
                </a:lnTo>
                <a:lnTo>
                  <a:pt x="200" y="240"/>
                </a:lnTo>
                <a:lnTo>
                  <a:pt x="280" y="240"/>
                </a:lnTo>
                <a:lnTo>
                  <a:pt x="293" y="240"/>
                </a:lnTo>
                <a:lnTo>
                  <a:pt x="293" y="227"/>
                </a:lnTo>
                <a:lnTo>
                  <a:pt x="293" y="147"/>
                </a:lnTo>
                <a:lnTo>
                  <a:pt x="293" y="134"/>
                </a:lnTo>
                <a:lnTo>
                  <a:pt x="280" y="134"/>
                </a:lnTo>
                <a:lnTo>
                  <a:pt x="200" y="134"/>
                </a:lnTo>
                <a:lnTo>
                  <a:pt x="187" y="134"/>
                </a:lnTo>
                <a:close/>
                <a:moveTo>
                  <a:pt x="67" y="147"/>
                </a:moveTo>
                <a:lnTo>
                  <a:pt x="67" y="174"/>
                </a:lnTo>
                <a:lnTo>
                  <a:pt x="93" y="174"/>
                </a:lnTo>
                <a:lnTo>
                  <a:pt x="93" y="147"/>
                </a:lnTo>
                <a:lnTo>
                  <a:pt x="67" y="147"/>
                </a:lnTo>
                <a:close/>
                <a:moveTo>
                  <a:pt x="120" y="147"/>
                </a:moveTo>
                <a:lnTo>
                  <a:pt x="120" y="174"/>
                </a:lnTo>
                <a:lnTo>
                  <a:pt x="147" y="174"/>
                </a:lnTo>
                <a:lnTo>
                  <a:pt x="147" y="147"/>
                </a:lnTo>
                <a:lnTo>
                  <a:pt x="120" y="147"/>
                </a:lnTo>
                <a:close/>
                <a:moveTo>
                  <a:pt x="213" y="160"/>
                </a:moveTo>
                <a:lnTo>
                  <a:pt x="267" y="160"/>
                </a:lnTo>
                <a:lnTo>
                  <a:pt x="267" y="214"/>
                </a:lnTo>
                <a:lnTo>
                  <a:pt x="213" y="214"/>
                </a:lnTo>
                <a:lnTo>
                  <a:pt x="213" y="160"/>
                </a:lnTo>
                <a:close/>
                <a:moveTo>
                  <a:pt x="67" y="200"/>
                </a:moveTo>
                <a:lnTo>
                  <a:pt x="67" y="227"/>
                </a:lnTo>
                <a:lnTo>
                  <a:pt x="93" y="227"/>
                </a:lnTo>
                <a:lnTo>
                  <a:pt x="93" y="200"/>
                </a:lnTo>
                <a:lnTo>
                  <a:pt x="67" y="200"/>
                </a:lnTo>
                <a:close/>
                <a:moveTo>
                  <a:pt x="120" y="200"/>
                </a:moveTo>
                <a:lnTo>
                  <a:pt x="120" y="227"/>
                </a:lnTo>
                <a:lnTo>
                  <a:pt x="147" y="227"/>
                </a:lnTo>
                <a:lnTo>
                  <a:pt x="147" y="200"/>
                </a:lnTo>
                <a:lnTo>
                  <a:pt x="120" y="2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CC24BBF-D0E5-AA57-1837-11473920F5F1}"/>
              </a:ext>
            </a:extLst>
          </p:cNvPr>
          <p:cNvSpPr>
            <a:spLocks noEditPoints="1"/>
          </p:cNvSpPr>
          <p:nvPr/>
        </p:nvSpPr>
        <p:spPr bwMode="auto">
          <a:xfrm>
            <a:off x="10907973" y="3178620"/>
            <a:ext cx="427038" cy="334963"/>
          </a:xfrm>
          <a:custGeom>
            <a:avLst/>
            <a:gdLst>
              <a:gd name="T0" fmla="*/ 306 w 373"/>
              <a:gd name="T1" fmla="*/ 0 h 293"/>
              <a:gd name="T2" fmla="*/ 280 w 373"/>
              <a:gd name="T3" fmla="*/ 26 h 293"/>
              <a:gd name="T4" fmla="*/ 293 w 373"/>
              <a:gd name="T5" fmla="*/ 49 h 293"/>
              <a:gd name="T6" fmla="*/ 293 w 373"/>
              <a:gd name="T7" fmla="*/ 80 h 293"/>
              <a:gd name="T8" fmla="*/ 320 w 373"/>
              <a:gd name="T9" fmla="*/ 80 h 293"/>
              <a:gd name="T10" fmla="*/ 320 w 373"/>
              <a:gd name="T11" fmla="*/ 49 h 293"/>
              <a:gd name="T12" fmla="*/ 333 w 373"/>
              <a:gd name="T13" fmla="*/ 26 h 293"/>
              <a:gd name="T14" fmla="*/ 306 w 373"/>
              <a:gd name="T15" fmla="*/ 0 h 293"/>
              <a:gd name="T16" fmla="*/ 26 w 373"/>
              <a:gd name="T17" fmla="*/ 93 h 293"/>
              <a:gd name="T18" fmla="*/ 26 w 373"/>
              <a:gd name="T19" fmla="*/ 120 h 293"/>
              <a:gd name="T20" fmla="*/ 58 w 373"/>
              <a:gd name="T21" fmla="*/ 120 h 293"/>
              <a:gd name="T22" fmla="*/ 80 w 373"/>
              <a:gd name="T23" fmla="*/ 173 h 293"/>
              <a:gd name="T24" fmla="*/ 106 w 373"/>
              <a:gd name="T25" fmla="*/ 173 h 293"/>
              <a:gd name="T26" fmla="*/ 266 w 373"/>
              <a:gd name="T27" fmla="*/ 173 h 293"/>
              <a:gd name="T28" fmla="*/ 293 w 373"/>
              <a:gd name="T29" fmla="*/ 173 h 293"/>
              <a:gd name="T30" fmla="*/ 314 w 373"/>
              <a:gd name="T31" fmla="*/ 120 h 293"/>
              <a:gd name="T32" fmla="*/ 346 w 373"/>
              <a:gd name="T33" fmla="*/ 120 h 293"/>
              <a:gd name="T34" fmla="*/ 346 w 373"/>
              <a:gd name="T35" fmla="*/ 93 h 293"/>
              <a:gd name="T36" fmla="*/ 26 w 373"/>
              <a:gd name="T37" fmla="*/ 93 h 293"/>
              <a:gd name="T38" fmla="*/ 85 w 373"/>
              <a:gd name="T39" fmla="*/ 120 h 293"/>
              <a:gd name="T40" fmla="*/ 288 w 373"/>
              <a:gd name="T41" fmla="*/ 120 h 293"/>
              <a:gd name="T42" fmla="*/ 277 w 373"/>
              <a:gd name="T43" fmla="*/ 146 h 293"/>
              <a:gd name="T44" fmla="*/ 96 w 373"/>
              <a:gd name="T45" fmla="*/ 146 h 293"/>
              <a:gd name="T46" fmla="*/ 85 w 373"/>
              <a:gd name="T47" fmla="*/ 120 h 293"/>
              <a:gd name="T48" fmla="*/ 53 w 373"/>
              <a:gd name="T49" fmla="*/ 186 h 293"/>
              <a:gd name="T50" fmla="*/ 0 w 373"/>
              <a:gd name="T51" fmla="*/ 240 h 293"/>
              <a:gd name="T52" fmla="*/ 53 w 373"/>
              <a:gd name="T53" fmla="*/ 293 h 293"/>
              <a:gd name="T54" fmla="*/ 106 w 373"/>
              <a:gd name="T55" fmla="*/ 240 h 293"/>
              <a:gd name="T56" fmla="*/ 53 w 373"/>
              <a:gd name="T57" fmla="*/ 186 h 293"/>
              <a:gd name="T58" fmla="*/ 186 w 373"/>
              <a:gd name="T59" fmla="*/ 186 h 293"/>
              <a:gd name="T60" fmla="*/ 133 w 373"/>
              <a:gd name="T61" fmla="*/ 240 h 293"/>
              <a:gd name="T62" fmla="*/ 186 w 373"/>
              <a:gd name="T63" fmla="*/ 293 h 293"/>
              <a:gd name="T64" fmla="*/ 240 w 373"/>
              <a:gd name="T65" fmla="*/ 240 h 293"/>
              <a:gd name="T66" fmla="*/ 186 w 373"/>
              <a:gd name="T67" fmla="*/ 186 h 293"/>
              <a:gd name="T68" fmla="*/ 320 w 373"/>
              <a:gd name="T69" fmla="*/ 186 h 293"/>
              <a:gd name="T70" fmla="*/ 266 w 373"/>
              <a:gd name="T71" fmla="*/ 240 h 293"/>
              <a:gd name="T72" fmla="*/ 320 w 373"/>
              <a:gd name="T73" fmla="*/ 293 h 293"/>
              <a:gd name="T74" fmla="*/ 373 w 373"/>
              <a:gd name="T75" fmla="*/ 240 h 293"/>
              <a:gd name="T76" fmla="*/ 320 w 373"/>
              <a:gd name="T77" fmla="*/ 186 h 293"/>
              <a:gd name="T78" fmla="*/ 53 w 373"/>
              <a:gd name="T79" fmla="*/ 213 h 293"/>
              <a:gd name="T80" fmla="*/ 80 w 373"/>
              <a:gd name="T81" fmla="*/ 240 h 293"/>
              <a:gd name="T82" fmla="*/ 53 w 373"/>
              <a:gd name="T83" fmla="*/ 266 h 293"/>
              <a:gd name="T84" fmla="*/ 26 w 373"/>
              <a:gd name="T85" fmla="*/ 240 h 293"/>
              <a:gd name="T86" fmla="*/ 53 w 373"/>
              <a:gd name="T87" fmla="*/ 213 h 293"/>
              <a:gd name="T88" fmla="*/ 186 w 373"/>
              <a:gd name="T89" fmla="*/ 213 h 293"/>
              <a:gd name="T90" fmla="*/ 213 w 373"/>
              <a:gd name="T91" fmla="*/ 240 h 293"/>
              <a:gd name="T92" fmla="*/ 186 w 373"/>
              <a:gd name="T93" fmla="*/ 266 h 293"/>
              <a:gd name="T94" fmla="*/ 160 w 373"/>
              <a:gd name="T95" fmla="*/ 240 h 293"/>
              <a:gd name="T96" fmla="*/ 186 w 373"/>
              <a:gd name="T97" fmla="*/ 213 h 293"/>
              <a:gd name="T98" fmla="*/ 320 w 373"/>
              <a:gd name="T99" fmla="*/ 213 h 293"/>
              <a:gd name="T100" fmla="*/ 346 w 373"/>
              <a:gd name="T101" fmla="*/ 240 h 293"/>
              <a:gd name="T102" fmla="*/ 320 w 373"/>
              <a:gd name="T103" fmla="*/ 266 h 293"/>
              <a:gd name="T104" fmla="*/ 293 w 373"/>
              <a:gd name="T105" fmla="*/ 240 h 293"/>
              <a:gd name="T106" fmla="*/ 320 w 373"/>
              <a:gd name="T107" fmla="*/ 21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73" h="293">
                <a:moveTo>
                  <a:pt x="306" y="0"/>
                </a:moveTo>
                <a:cubicBezTo>
                  <a:pt x="292" y="0"/>
                  <a:pt x="280" y="12"/>
                  <a:pt x="280" y="26"/>
                </a:cubicBezTo>
                <a:cubicBezTo>
                  <a:pt x="280" y="36"/>
                  <a:pt x="285" y="45"/>
                  <a:pt x="293" y="49"/>
                </a:cubicBezTo>
                <a:lnTo>
                  <a:pt x="293" y="80"/>
                </a:lnTo>
                <a:lnTo>
                  <a:pt x="320" y="80"/>
                </a:lnTo>
                <a:lnTo>
                  <a:pt x="320" y="49"/>
                </a:lnTo>
                <a:cubicBezTo>
                  <a:pt x="328" y="45"/>
                  <a:pt x="333" y="36"/>
                  <a:pt x="333" y="26"/>
                </a:cubicBezTo>
                <a:cubicBezTo>
                  <a:pt x="333" y="12"/>
                  <a:pt x="321" y="0"/>
                  <a:pt x="306" y="0"/>
                </a:cubicBezTo>
                <a:close/>
                <a:moveTo>
                  <a:pt x="26" y="93"/>
                </a:moveTo>
                <a:lnTo>
                  <a:pt x="26" y="120"/>
                </a:lnTo>
                <a:lnTo>
                  <a:pt x="58" y="120"/>
                </a:lnTo>
                <a:lnTo>
                  <a:pt x="80" y="173"/>
                </a:lnTo>
                <a:lnTo>
                  <a:pt x="106" y="173"/>
                </a:lnTo>
                <a:lnTo>
                  <a:pt x="266" y="173"/>
                </a:lnTo>
                <a:lnTo>
                  <a:pt x="293" y="173"/>
                </a:lnTo>
                <a:lnTo>
                  <a:pt x="314" y="120"/>
                </a:lnTo>
                <a:lnTo>
                  <a:pt x="346" y="120"/>
                </a:lnTo>
                <a:lnTo>
                  <a:pt x="346" y="93"/>
                </a:lnTo>
                <a:lnTo>
                  <a:pt x="26" y="93"/>
                </a:lnTo>
                <a:close/>
                <a:moveTo>
                  <a:pt x="85" y="120"/>
                </a:moveTo>
                <a:lnTo>
                  <a:pt x="288" y="120"/>
                </a:lnTo>
                <a:lnTo>
                  <a:pt x="277" y="146"/>
                </a:lnTo>
                <a:lnTo>
                  <a:pt x="96" y="146"/>
                </a:lnTo>
                <a:lnTo>
                  <a:pt x="85" y="120"/>
                </a:lnTo>
                <a:close/>
                <a:moveTo>
                  <a:pt x="53" y="186"/>
                </a:moveTo>
                <a:cubicBezTo>
                  <a:pt x="24" y="186"/>
                  <a:pt x="0" y="210"/>
                  <a:pt x="0" y="240"/>
                </a:cubicBezTo>
                <a:cubicBezTo>
                  <a:pt x="0" y="269"/>
                  <a:pt x="24" y="293"/>
                  <a:pt x="53" y="293"/>
                </a:cubicBezTo>
                <a:cubicBezTo>
                  <a:pt x="82" y="293"/>
                  <a:pt x="106" y="269"/>
                  <a:pt x="106" y="240"/>
                </a:cubicBezTo>
                <a:cubicBezTo>
                  <a:pt x="106" y="210"/>
                  <a:pt x="82" y="186"/>
                  <a:pt x="53" y="186"/>
                </a:cubicBezTo>
                <a:close/>
                <a:moveTo>
                  <a:pt x="186" y="186"/>
                </a:moveTo>
                <a:cubicBezTo>
                  <a:pt x="157" y="186"/>
                  <a:pt x="133" y="210"/>
                  <a:pt x="133" y="240"/>
                </a:cubicBezTo>
                <a:cubicBezTo>
                  <a:pt x="133" y="269"/>
                  <a:pt x="157" y="293"/>
                  <a:pt x="186" y="293"/>
                </a:cubicBezTo>
                <a:cubicBezTo>
                  <a:pt x="216" y="293"/>
                  <a:pt x="240" y="269"/>
                  <a:pt x="240" y="240"/>
                </a:cubicBezTo>
                <a:cubicBezTo>
                  <a:pt x="240" y="210"/>
                  <a:pt x="216" y="186"/>
                  <a:pt x="186" y="186"/>
                </a:cubicBezTo>
                <a:close/>
                <a:moveTo>
                  <a:pt x="320" y="186"/>
                </a:moveTo>
                <a:cubicBezTo>
                  <a:pt x="290" y="186"/>
                  <a:pt x="266" y="210"/>
                  <a:pt x="266" y="240"/>
                </a:cubicBezTo>
                <a:cubicBezTo>
                  <a:pt x="266" y="269"/>
                  <a:pt x="290" y="293"/>
                  <a:pt x="320" y="293"/>
                </a:cubicBezTo>
                <a:cubicBezTo>
                  <a:pt x="349" y="293"/>
                  <a:pt x="373" y="269"/>
                  <a:pt x="373" y="240"/>
                </a:cubicBezTo>
                <a:cubicBezTo>
                  <a:pt x="373" y="210"/>
                  <a:pt x="349" y="186"/>
                  <a:pt x="320" y="186"/>
                </a:cubicBezTo>
                <a:close/>
                <a:moveTo>
                  <a:pt x="53" y="213"/>
                </a:moveTo>
                <a:cubicBezTo>
                  <a:pt x="68" y="213"/>
                  <a:pt x="80" y="225"/>
                  <a:pt x="80" y="240"/>
                </a:cubicBezTo>
                <a:cubicBezTo>
                  <a:pt x="80" y="255"/>
                  <a:pt x="68" y="266"/>
                  <a:pt x="53" y="266"/>
                </a:cubicBezTo>
                <a:cubicBezTo>
                  <a:pt x="38" y="266"/>
                  <a:pt x="26" y="255"/>
                  <a:pt x="26" y="240"/>
                </a:cubicBezTo>
                <a:cubicBezTo>
                  <a:pt x="26" y="225"/>
                  <a:pt x="38" y="213"/>
                  <a:pt x="53" y="213"/>
                </a:cubicBezTo>
                <a:close/>
                <a:moveTo>
                  <a:pt x="186" y="213"/>
                </a:moveTo>
                <a:cubicBezTo>
                  <a:pt x="201" y="213"/>
                  <a:pt x="213" y="225"/>
                  <a:pt x="213" y="240"/>
                </a:cubicBezTo>
                <a:cubicBezTo>
                  <a:pt x="213" y="255"/>
                  <a:pt x="201" y="266"/>
                  <a:pt x="186" y="266"/>
                </a:cubicBezTo>
                <a:cubicBezTo>
                  <a:pt x="171" y="266"/>
                  <a:pt x="160" y="255"/>
                  <a:pt x="160" y="240"/>
                </a:cubicBezTo>
                <a:cubicBezTo>
                  <a:pt x="160" y="225"/>
                  <a:pt x="171" y="213"/>
                  <a:pt x="186" y="213"/>
                </a:cubicBezTo>
                <a:close/>
                <a:moveTo>
                  <a:pt x="320" y="213"/>
                </a:moveTo>
                <a:cubicBezTo>
                  <a:pt x="335" y="213"/>
                  <a:pt x="346" y="225"/>
                  <a:pt x="346" y="240"/>
                </a:cubicBezTo>
                <a:cubicBezTo>
                  <a:pt x="346" y="255"/>
                  <a:pt x="335" y="266"/>
                  <a:pt x="320" y="266"/>
                </a:cubicBezTo>
                <a:cubicBezTo>
                  <a:pt x="305" y="266"/>
                  <a:pt x="293" y="255"/>
                  <a:pt x="293" y="240"/>
                </a:cubicBezTo>
                <a:cubicBezTo>
                  <a:pt x="293" y="225"/>
                  <a:pt x="305" y="213"/>
                  <a:pt x="320" y="21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B61017D5-6A23-2C5E-8D92-33B9AC3C65F2}"/>
              </a:ext>
            </a:extLst>
          </p:cNvPr>
          <p:cNvSpPr>
            <a:spLocks noEditPoints="1"/>
          </p:cNvSpPr>
          <p:nvPr/>
        </p:nvSpPr>
        <p:spPr bwMode="auto">
          <a:xfrm>
            <a:off x="893654" y="4058889"/>
            <a:ext cx="361950" cy="338138"/>
          </a:xfrm>
          <a:custGeom>
            <a:avLst/>
            <a:gdLst>
              <a:gd name="T0" fmla="*/ 80 w 316"/>
              <a:gd name="T1" fmla="*/ 0 h 295"/>
              <a:gd name="T2" fmla="*/ 36 w 316"/>
              <a:gd name="T3" fmla="*/ 44 h 295"/>
              <a:gd name="T4" fmla="*/ 19 w 316"/>
              <a:gd name="T5" fmla="*/ 27 h 295"/>
              <a:gd name="T6" fmla="*/ 0 w 316"/>
              <a:gd name="T7" fmla="*/ 46 h 295"/>
              <a:gd name="T8" fmla="*/ 27 w 316"/>
              <a:gd name="T9" fmla="*/ 73 h 295"/>
              <a:gd name="T10" fmla="*/ 36 w 316"/>
              <a:gd name="T11" fmla="*/ 82 h 295"/>
              <a:gd name="T12" fmla="*/ 46 w 316"/>
              <a:gd name="T13" fmla="*/ 73 h 295"/>
              <a:gd name="T14" fmla="*/ 99 w 316"/>
              <a:gd name="T15" fmla="*/ 20 h 295"/>
              <a:gd name="T16" fmla="*/ 80 w 316"/>
              <a:gd name="T17" fmla="*/ 0 h 295"/>
              <a:gd name="T18" fmla="*/ 143 w 316"/>
              <a:gd name="T19" fmla="*/ 23 h 295"/>
              <a:gd name="T20" fmla="*/ 143 w 316"/>
              <a:gd name="T21" fmla="*/ 50 h 295"/>
              <a:gd name="T22" fmla="*/ 316 w 316"/>
              <a:gd name="T23" fmla="*/ 50 h 295"/>
              <a:gd name="T24" fmla="*/ 316 w 316"/>
              <a:gd name="T25" fmla="*/ 23 h 295"/>
              <a:gd name="T26" fmla="*/ 143 w 316"/>
              <a:gd name="T27" fmla="*/ 23 h 295"/>
              <a:gd name="T28" fmla="*/ 80 w 316"/>
              <a:gd name="T29" fmla="*/ 107 h 295"/>
              <a:gd name="T30" fmla="*/ 36 w 316"/>
              <a:gd name="T31" fmla="*/ 151 h 295"/>
              <a:gd name="T32" fmla="*/ 19 w 316"/>
              <a:gd name="T33" fmla="*/ 134 h 295"/>
              <a:gd name="T34" fmla="*/ 0 w 316"/>
              <a:gd name="T35" fmla="*/ 153 h 295"/>
              <a:gd name="T36" fmla="*/ 27 w 316"/>
              <a:gd name="T37" fmla="*/ 180 h 295"/>
              <a:gd name="T38" fmla="*/ 36 w 316"/>
              <a:gd name="T39" fmla="*/ 189 h 295"/>
              <a:gd name="T40" fmla="*/ 46 w 316"/>
              <a:gd name="T41" fmla="*/ 180 h 295"/>
              <a:gd name="T42" fmla="*/ 99 w 316"/>
              <a:gd name="T43" fmla="*/ 126 h 295"/>
              <a:gd name="T44" fmla="*/ 80 w 316"/>
              <a:gd name="T45" fmla="*/ 107 h 295"/>
              <a:gd name="T46" fmla="*/ 143 w 316"/>
              <a:gd name="T47" fmla="*/ 130 h 295"/>
              <a:gd name="T48" fmla="*/ 143 w 316"/>
              <a:gd name="T49" fmla="*/ 157 h 295"/>
              <a:gd name="T50" fmla="*/ 316 w 316"/>
              <a:gd name="T51" fmla="*/ 157 h 295"/>
              <a:gd name="T52" fmla="*/ 316 w 316"/>
              <a:gd name="T53" fmla="*/ 130 h 295"/>
              <a:gd name="T54" fmla="*/ 143 w 316"/>
              <a:gd name="T55" fmla="*/ 130 h 295"/>
              <a:gd name="T56" fmla="*/ 80 w 316"/>
              <a:gd name="T57" fmla="*/ 214 h 295"/>
              <a:gd name="T58" fmla="*/ 36 w 316"/>
              <a:gd name="T59" fmla="*/ 258 h 295"/>
              <a:gd name="T60" fmla="*/ 19 w 316"/>
              <a:gd name="T61" fmla="*/ 240 h 295"/>
              <a:gd name="T62" fmla="*/ 0 w 316"/>
              <a:gd name="T63" fmla="*/ 260 h 295"/>
              <a:gd name="T64" fmla="*/ 27 w 316"/>
              <a:gd name="T65" fmla="*/ 286 h 295"/>
              <a:gd name="T66" fmla="*/ 36 w 316"/>
              <a:gd name="T67" fmla="*/ 295 h 295"/>
              <a:gd name="T68" fmla="*/ 46 w 316"/>
              <a:gd name="T69" fmla="*/ 286 h 295"/>
              <a:gd name="T70" fmla="*/ 99 w 316"/>
              <a:gd name="T71" fmla="*/ 233 h 295"/>
              <a:gd name="T72" fmla="*/ 80 w 316"/>
              <a:gd name="T73" fmla="*/ 214 h 295"/>
              <a:gd name="T74" fmla="*/ 143 w 316"/>
              <a:gd name="T75" fmla="*/ 237 h 295"/>
              <a:gd name="T76" fmla="*/ 143 w 316"/>
              <a:gd name="T77" fmla="*/ 263 h 295"/>
              <a:gd name="T78" fmla="*/ 316 w 316"/>
              <a:gd name="T79" fmla="*/ 263 h 295"/>
              <a:gd name="T80" fmla="*/ 316 w 316"/>
              <a:gd name="T81" fmla="*/ 237 h 295"/>
              <a:gd name="T82" fmla="*/ 143 w 316"/>
              <a:gd name="T83" fmla="*/ 237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295">
                <a:moveTo>
                  <a:pt x="80" y="0"/>
                </a:moveTo>
                <a:lnTo>
                  <a:pt x="36" y="44"/>
                </a:lnTo>
                <a:lnTo>
                  <a:pt x="19" y="27"/>
                </a:lnTo>
                <a:lnTo>
                  <a:pt x="0" y="46"/>
                </a:lnTo>
                <a:lnTo>
                  <a:pt x="27" y="73"/>
                </a:lnTo>
                <a:lnTo>
                  <a:pt x="36" y="82"/>
                </a:lnTo>
                <a:lnTo>
                  <a:pt x="46" y="73"/>
                </a:lnTo>
                <a:lnTo>
                  <a:pt x="99" y="20"/>
                </a:lnTo>
                <a:lnTo>
                  <a:pt x="80" y="0"/>
                </a:lnTo>
                <a:close/>
                <a:moveTo>
                  <a:pt x="143" y="23"/>
                </a:moveTo>
                <a:lnTo>
                  <a:pt x="143" y="50"/>
                </a:lnTo>
                <a:lnTo>
                  <a:pt x="316" y="50"/>
                </a:lnTo>
                <a:lnTo>
                  <a:pt x="316" y="23"/>
                </a:lnTo>
                <a:lnTo>
                  <a:pt x="143" y="23"/>
                </a:lnTo>
                <a:close/>
                <a:moveTo>
                  <a:pt x="80" y="107"/>
                </a:moveTo>
                <a:lnTo>
                  <a:pt x="36" y="151"/>
                </a:lnTo>
                <a:lnTo>
                  <a:pt x="19" y="134"/>
                </a:lnTo>
                <a:lnTo>
                  <a:pt x="0" y="153"/>
                </a:lnTo>
                <a:lnTo>
                  <a:pt x="27" y="180"/>
                </a:lnTo>
                <a:lnTo>
                  <a:pt x="36" y="189"/>
                </a:lnTo>
                <a:lnTo>
                  <a:pt x="46" y="180"/>
                </a:lnTo>
                <a:lnTo>
                  <a:pt x="99" y="126"/>
                </a:lnTo>
                <a:lnTo>
                  <a:pt x="80" y="107"/>
                </a:lnTo>
                <a:close/>
                <a:moveTo>
                  <a:pt x="143" y="130"/>
                </a:moveTo>
                <a:lnTo>
                  <a:pt x="143" y="157"/>
                </a:lnTo>
                <a:lnTo>
                  <a:pt x="316" y="157"/>
                </a:lnTo>
                <a:lnTo>
                  <a:pt x="316" y="130"/>
                </a:lnTo>
                <a:lnTo>
                  <a:pt x="143" y="130"/>
                </a:lnTo>
                <a:close/>
                <a:moveTo>
                  <a:pt x="80" y="214"/>
                </a:moveTo>
                <a:lnTo>
                  <a:pt x="36" y="258"/>
                </a:lnTo>
                <a:lnTo>
                  <a:pt x="19" y="240"/>
                </a:lnTo>
                <a:lnTo>
                  <a:pt x="0" y="260"/>
                </a:lnTo>
                <a:lnTo>
                  <a:pt x="27" y="286"/>
                </a:lnTo>
                <a:lnTo>
                  <a:pt x="36" y="295"/>
                </a:lnTo>
                <a:lnTo>
                  <a:pt x="46" y="286"/>
                </a:lnTo>
                <a:lnTo>
                  <a:pt x="99" y="233"/>
                </a:lnTo>
                <a:lnTo>
                  <a:pt x="80" y="214"/>
                </a:lnTo>
                <a:close/>
                <a:moveTo>
                  <a:pt x="143" y="237"/>
                </a:moveTo>
                <a:lnTo>
                  <a:pt x="143" y="263"/>
                </a:lnTo>
                <a:lnTo>
                  <a:pt x="316" y="263"/>
                </a:lnTo>
                <a:lnTo>
                  <a:pt x="316" y="237"/>
                </a:lnTo>
                <a:lnTo>
                  <a:pt x="143" y="23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BE80ACD5-CB23-2B76-D1F6-F7AA0346E3B4}"/>
              </a:ext>
            </a:extLst>
          </p:cNvPr>
          <p:cNvSpPr>
            <a:spLocks noEditPoints="1"/>
          </p:cNvSpPr>
          <p:nvPr/>
        </p:nvSpPr>
        <p:spPr bwMode="auto">
          <a:xfrm>
            <a:off x="1932674" y="4044602"/>
            <a:ext cx="366713" cy="366713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320 h 320"/>
              <a:gd name="T4" fmla="*/ 27 w 320"/>
              <a:gd name="T5" fmla="*/ 320 h 320"/>
              <a:gd name="T6" fmla="*/ 27 w 320"/>
              <a:gd name="T7" fmla="*/ 254 h 320"/>
              <a:gd name="T8" fmla="*/ 56 w 320"/>
              <a:gd name="T9" fmla="*/ 254 h 320"/>
              <a:gd name="T10" fmla="*/ 94 w 320"/>
              <a:gd name="T11" fmla="*/ 280 h 320"/>
              <a:gd name="T12" fmla="*/ 131 w 320"/>
              <a:gd name="T13" fmla="*/ 254 h 320"/>
              <a:gd name="T14" fmla="*/ 320 w 320"/>
              <a:gd name="T15" fmla="*/ 254 h 320"/>
              <a:gd name="T16" fmla="*/ 320 w 320"/>
              <a:gd name="T17" fmla="*/ 227 h 320"/>
              <a:gd name="T18" fmla="*/ 131 w 320"/>
              <a:gd name="T19" fmla="*/ 227 h 320"/>
              <a:gd name="T20" fmla="*/ 94 w 320"/>
              <a:gd name="T21" fmla="*/ 200 h 320"/>
              <a:gd name="T22" fmla="*/ 56 w 320"/>
              <a:gd name="T23" fmla="*/ 227 h 320"/>
              <a:gd name="T24" fmla="*/ 27 w 320"/>
              <a:gd name="T25" fmla="*/ 227 h 320"/>
              <a:gd name="T26" fmla="*/ 27 w 320"/>
              <a:gd name="T27" fmla="*/ 174 h 320"/>
              <a:gd name="T28" fmla="*/ 216 w 320"/>
              <a:gd name="T29" fmla="*/ 174 h 320"/>
              <a:gd name="T30" fmla="*/ 254 w 320"/>
              <a:gd name="T31" fmla="*/ 200 h 320"/>
              <a:gd name="T32" fmla="*/ 291 w 320"/>
              <a:gd name="T33" fmla="*/ 174 h 320"/>
              <a:gd name="T34" fmla="*/ 320 w 320"/>
              <a:gd name="T35" fmla="*/ 174 h 320"/>
              <a:gd name="T36" fmla="*/ 320 w 320"/>
              <a:gd name="T37" fmla="*/ 147 h 320"/>
              <a:gd name="T38" fmla="*/ 291 w 320"/>
              <a:gd name="T39" fmla="*/ 147 h 320"/>
              <a:gd name="T40" fmla="*/ 254 w 320"/>
              <a:gd name="T41" fmla="*/ 120 h 320"/>
              <a:gd name="T42" fmla="*/ 216 w 320"/>
              <a:gd name="T43" fmla="*/ 147 h 320"/>
              <a:gd name="T44" fmla="*/ 27 w 320"/>
              <a:gd name="T45" fmla="*/ 147 h 320"/>
              <a:gd name="T46" fmla="*/ 27 w 320"/>
              <a:gd name="T47" fmla="*/ 94 h 320"/>
              <a:gd name="T48" fmla="*/ 123 w 320"/>
              <a:gd name="T49" fmla="*/ 94 h 320"/>
              <a:gd name="T50" fmla="*/ 160 w 320"/>
              <a:gd name="T51" fmla="*/ 120 h 320"/>
              <a:gd name="T52" fmla="*/ 198 w 320"/>
              <a:gd name="T53" fmla="*/ 94 h 320"/>
              <a:gd name="T54" fmla="*/ 320 w 320"/>
              <a:gd name="T55" fmla="*/ 94 h 320"/>
              <a:gd name="T56" fmla="*/ 320 w 320"/>
              <a:gd name="T57" fmla="*/ 67 h 320"/>
              <a:gd name="T58" fmla="*/ 198 w 320"/>
              <a:gd name="T59" fmla="*/ 67 h 320"/>
              <a:gd name="T60" fmla="*/ 160 w 320"/>
              <a:gd name="T61" fmla="*/ 40 h 320"/>
              <a:gd name="T62" fmla="*/ 123 w 320"/>
              <a:gd name="T63" fmla="*/ 67 h 320"/>
              <a:gd name="T64" fmla="*/ 27 w 320"/>
              <a:gd name="T65" fmla="*/ 67 h 320"/>
              <a:gd name="T66" fmla="*/ 27 w 320"/>
              <a:gd name="T67" fmla="*/ 0 h 320"/>
              <a:gd name="T68" fmla="*/ 0 w 320"/>
              <a:gd name="T69" fmla="*/ 0 h 320"/>
              <a:gd name="T70" fmla="*/ 160 w 320"/>
              <a:gd name="T71" fmla="*/ 67 h 320"/>
              <a:gd name="T72" fmla="*/ 174 w 320"/>
              <a:gd name="T73" fmla="*/ 80 h 320"/>
              <a:gd name="T74" fmla="*/ 160 w 320"/>
              <a:gd name="T75" fmla="*/ 94 h 320"/>
              <a:gd name="T76" fmla="*/ 147 w 320"/>
              <a:gd name="T77" fmla="*/ 80 h 320"/>
              <a:gd name="T78" fmla="*/ 160 w 320"/>
              <a:gd name="T79" fmla="*/ 67 h 320"/>
              <a:gd name="T80" fmla="*/ 254 w 320"/>
              <a:gd name="T81" fmla="*/ 147 h 320"/>
              <a:gd name="T82" fmla="*/ 267 w 320"/>
              <a:gd name="T83" fmla="*/ 160 h 320"/>
              <a:gd name="T84" fmla="*/ 254 w 320"/>
              <a:gd name="T85" fmla="*/ 174 h 320"/>
              <a:gd name="T86" fmla="*/ 240 w 320"/>
              <a:gd name="T87" fmla="*/ 160 h 320"/>
              <a:gd name="T88" fmla="*/ 254 w 320"/>
              <a:gd name="T89" fmla="*/ 147 h 320"/>
              <a:gd name="T90" fmla="*/ 94 w 320"/>
              <a:gd name="T91" fmla="*/ 227 h 320"/>
              <a:gd name="T92" fmla="*/ 107 w 320"/>
              <a:gd name="T93" fmla="*/ 240 h 320"/>
              <a:gd name="T94" fmla="*/ 94 w 320"/>
              <a:gd name="T95" fmla="*/ 254 h 320"/>
              <a:gd name="T96" fmla="*/ 80 w 320"/>
              <a:gd name="T97" fmla="*/ 240 h 320"/>
              <a:gd name="T98" fmla="*/ 94 w 320"/>
              <a:gd name="T99" fmla="*/ 22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320"/>
                </a:lnTo>
                <a:lnTo>
                  <a:pt x="27" y="320"/>
                </a:lnTo>
                <a:lnTo>
                  <a:pt x="27" y="254"/>
                </a:lnTo>
                <a:lnTo>
                  <a:pt x="56" y="254"/>
                </a:lnTo>
                <a:cubicBezTo>
                  <a:pt x="62" y="269"/>
                  <a:pt x="76" y="280"/>
                  <a:pt x="94" y="280"/>
                </a:cubicBezTo>
                <a:cubicBezTo>
                  <a:pt x="111" y="280"/>
                  <a:pt x="126" y="269"/>
                  <a:pt x="131" y="254"/>
                </a:cubicBezTo>
                <a:lnTo>
                  <a:pt x="320" y="254"/>
                </a:lnTo>
                <a:lnTo>
                  <a:pt x="320" y="227"/>
                </a:lnTo>
                <a:lnTo>
                  <a:pt x="131" y="227"/>
                </a:lnTo>
                <a:cubicBezTo>
                  <a:pt x="126" y="212"/>
                  <a:pt x="111" y="200"/>
                  <a:pt x="94" y="200"/>
                </a:cubicBezTo>
                <a:cubicBezTo>
                  <a:pt x="76" y="200"/>
                  <a:pt x="62" y="212"/>
                  <a:pt x="56" y="227"/>
                </a:cubicBezTo>
                <a:lnTo>
                  <a:pt x="27" y="227"/>
                </a:lnTo>
                <a:lnTo>
                  <a:pt x="27" y="174"/>
                </a:lnTo>
                <a:lnTo>
                  <a:pt x="216" y="174"/>
                </a:lnTo>
                <a:cubicBezTo>
                  <a:pt x="222" y="189"/>
                  <a:pt x="236" y="200"/>
                  <a:pt x="254" y="200"/>
                </a:cubicBezTo>
                <a:cubicBezTo>
                  <a:pt x="271" y="200"/>
                  <a:pt x="286" y="189"/>
                  <a:pt x="291" y="174"/>
                </a:cubicBezTo>
                <a:lnTo>
                  <a:pt x="320" y="174"/>
                </a:lnTo>
                <a:lnTo>
                  <a:pt x="320" y="147"/>
                </a:lnTo>
                <a:lnTo>
                  <a:pt x="291" y="147"/>
                </a:lnTo>
                <a:cubicBezTo>
                  <a:pt x="286" y="132"/>
                  <a:pt x="271" y="120"/>
                  <a:pt x="254" y="120"/>
                </a:cubicBezTo>
                <a:cubicBezTo>
                  <a:pt x="236" y="120"/>
                  <a:pt x="222" y="132"/>
                  <a:pt x="216" y="147"/>
                </a:cubicBezTo>
                <a:lnTo>
                  <a:pt x="27" y="147"/>
                </a:lnTo>
                <a:lnTo>
                  <a:pt x="27" y="94"/>
                </a:lnTo>
                <a:lnTo>
                  <a:pt x="123" y="94"/>
                </a:lnTo>
                <a:cubicBezTo>
                  <a:pt x="128" y="109"/>
                  <a:pt x="143" y="120"/>
                  <a:pt x="160" y="120"/>
                </a:cubicBezTo>
                <a:cubicBezTo>
                  <a:pt x="178" y="120"/>
                  <a:pt x="192" y="109"/>
                  <a:pt x="198" y="94"/>
                </a:cubicBezTo>
                <a:lnTo>
                  <a:pt x="320" y="94"/>
                </a:lnTo>
                <a:lnTo>
                  <a:pt x="320" y="67"/>
                </a:lnTo>
                <a:lnTo>
                  <a:pt x="198" y="67"/>
                </a:lnTo>
                <a:cubicBezTo>
                  <a:pt x="192" y="52"/>
                  <a:pt x="178" y="40"/>
                  <a:pt x="160" y="40"/>
                </a:cubicBezTo>
                <a:cubicBezTo>
                  <a:pt x="143" y="40"/>
                  <a:pt x="128" y="52"/>
                  <a:pt x="123" y="67"/>
                </a:cubicBezTo>
                <a:lnTo>
                  <a:pt x="27" y="67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160" y="67"/>
                </a:moveTo>
                <a:cubicBezTo>
                  <a:pt x="168" y="67"/>
                  <a:pt x="174" y="73"/>
                  <a:pt x="174" y="80"/>
                </a:cubicBezTo>
                <a:cubicBezTo>
                  <a:pt x="174" y="88"/>
                  <a:pt x="168" y="94"/>
                  <a:pt x="160" y="94"/>
                </a:cubicBezTo>
                <a:cubicBezTo>
                  <a:pt x="153" y="94"/>
                  <a:pt x="147" y="88"/>
                  <a:pt x="147" y="80"/>
                </a:cubicBezTo>
                <a:cubicBezTo>
                  <a:pt x="147" y="73"/>
                  <a:pt x="153" y="67"/>
                  <a:pt x="160" y="67"/>
                </a:cubicBezTo>
                <a:close/>
                <a:moveTo>
                  <a:pt x="254" y="147"/>
                </a:moveTo>
                <a:cubicBezTo>
                  <a:pt x="261" y="147"/>
                  <a:pt x="267" y="153"/>
                  <a:pt x="267" y="160"/>
                </a:cubicBezTo>
                <a:cubicBezTo>
                  <a:pt x="267" y="168"/>
                  <a:pt x="261" y="174"/>
                  <a:pt x="254" y="174"/>
                </a:cubicBezTo>
                <a:cubicBezTo>
                  <a:pt x="246" y="174"/>
                  <a:pt x="240" y="168"/>
                  <a:pt x="240" y="160"/>
                </a:cubicBezTo>
                <a:cubicBezTo>
                  <a:pt x="240" y="153"/>
                  <a:pt x="246" y="147"/>
                  <a:pt x="254" y="147"/>
                </a:cubicBezTo>
                <a:close/>
                <a:moveTo>
                  <a:pt x="94" y="227"/>
                </a:moveTo>
                <a:cubicBezTo>
                  <a:pt x="101" y="227"/>
                  <a:pt x="107" y="233"/>
                  <a:pt x="107" y="240"/>
                </a:cubicBezTo>
                <a:cubicBezTo>
                  <a:pt x="107" y="248"/>
                  <a:pt x="101" y="254"/>
                  <a:pt x="94" y="254"/>
                </a:cubicBezTo>
                <a:cubicBezTo>
                  <a:pt x="86" y="254"/>
                  <a:pt x="80" y="248"/>
                  <a:pt x="80" y="240"/>
                </a:cubicBezTo>
                <a:cubicBezTo>
                  <a:pt x="80" y="233"/>
                  <a:pt x="86" y="227"/>
                  <a:pt x="94" y="2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D0396429-EBDC-B4FF-75D8-B5E68C9EB3D1}"/>
              </a:ext>
            </a:extLst>
          </p:cNvPr>
          <p:cNvSpPr>
            <a:spLocks noEditPoints="1"/>
          </p:cNvSpPr>
          <p:nvPr/>
        </p:nvSpPr>
        <p:spPr bwMode="auto">
          <a:xfrm>
            <a:off x="3939276" y="4021583"/>
            <a:ext cx="334963" cy="412750"/>
          </a:xfrm>
          <a:custGeom>
            <a:avLst/>
            <a:gdLst>
              <a:gd name="T0" fmla="*/ 112 w 293"/>
              <a:gd name="T1" fmla="*/ 26 h 360"/>
              <a:gd name="T2" fmla="*/ 13 w 293"/>
              <a:gd name="T3" fmla="*/ 26 h 360"/>
              <a:gd name="T4" fmla="*/ 0 w 293"/>
              <a:gd name="T5" fmla="*/ 40 h 360"/>
              <a:gd name="T6" fmla="*/ 0 w 293"/>
              <a:gd name="T7" fmla="*/ 360 h 360"/>
              <a:gd name="T8" fmla="*/ 280 w 293"/>
              <a:gd name="T9" fmla="*/ 360 h 360"/>
              <a:gd name="T10" fmla="*/ 293 w 293"/>
              <a:gd name="T11" fmla="*/ 346 h 360"/>
              <a:gd name="T12" fmla="*/ 293 w 293"/>
              <a:gd name="T13" fmla="*/ 26 h 360"/>
              <a:gd name="T14" fmla="*/ 213 w 293"/>
              <a:gd name="T15" fmla="*/ 26 h 360"/>
              <a:gd name="T16" fmla="*/ 146 w 293"/>
              <a:gd name="T17" fmla="*/ 0 h 360"/>
              <a:gd name="T18" fmla="*/ 160 w 293"/>
              <a:gd name="T19" fmla="*/ 40 h 360"/>
              <a:gd name="T20" fmla="*/ 173 w 293"/>
              <a:gd name="T21" fmla="*/ 53 h 360"/>
              <a:gd name="T22" fmla="*/ 200 w 293"/>
              <a:gd name="T23" fmla="*/ 80 h 360"/>
              <a:gd name="T24" fmla="*/ 93 w 293"/>
              <a:gd name="T25" fmla="*/ 53 h 360"/>
              <a:gd name="T26" fmla="*/ 133 w 293"/>
              <a:gd name="T27" fmla="*/ 53 h 360"/>
              <a:gd name="T28" fmla="*/ 146 w 293"/>
              <a:gd name="T29" fmla="*/ 26 h 360"/>
              <a:gd name="T30" fmla="*/ 66 w 293"/>
              <a:gd name="T31" fmla="*/ 53 h 360"/>
              <a:gd name="T32" fmla="*/ 66 w 293"/>
              <a:gd name="T33" fmla="*/ 106 h 360"/>
              <a:gd name="T34" fmla="*/ 213 w 293"/>
              <a:gd name="T35" fmla="*/ 106 h 360"/>
              <a:gd name="T36" fmla="*/ 226 w 293"/>
              <a:gd name="T37" fmla="*/ 93 h 360"/>
              <a:gd name="T38" fmla="*/ 266 w 293"/>
              <a:gd name="T39" fmla="*/ 53 h 360"/>
              <a:gd name="T40" fmla="*/ 26 w 293"/>
              <a:gd name="T41" fmla="*/ 333 h 360"/>
              <a:gd name="T42" fmla="*/ 53 w 293"/>
              <a:gd name="T43" fmla="*/ 133 h 360"/>
              <a:gd name="T44" fmla="*/ 53 w 293"/>
              <a:gd name="T45" fmla="*/ 186 h 360"/>
              <a:gd name="T46" fmla="*/ 66 w 293"/>
              <a:gd name="T47" fmla="*/ 200 h 360"/>
              <a:gd name="T48" fmla="*/ 120 w 293"/>
              <a:gd name="T49" fmla="*/ 200 h 360"/>
              <a:gd name="T50" fmla="*/ 120 w 293"/>
              <a:gd name="T51" fmla="*/ 146 h 360"/>
              <a:gd name="T52" fmla="*/ 106 w 293"/>
              <a:gd name="T53" fmla="*/ 133 h 360"/>
              <a:gd name="T54" fmla="*/ 53 w 293"/>
              <a:gd name="T55" fmla="*/ 133 h 360"/>
              <a:gd name="T56" fmla="*/ 146 w 293"/>
              <a:gd name="T57" fmla="*/ 173 h 360"/>
              <a:gd name="T58" fmla="*/ 240 w 293"/>
              <a:gd name="T59" fmla="*/ 146 h 360"/>
              <a:gd name="T60" fmla="*/ 80 w 293"/>
              <a:gd name="T61" fmla="*/ 160 h 360"/>
              <a:gd name="T62" fmla="*/ 93 w 293"/>
              <a:gd name="T63" fmla="*/ 173 h 360"/>
              <a:gd name="T64" fmla="*/ 80 w 293"/>
              <a:gd name="T65" fmla="*/ 160 h 360"/>
              <a:gd name="T66" fmla="*/ 53 w 293"/>
              <a:gd name="T67" fmla="*/ 293 h 360"/>
              <a:gd name="T68" fmla="*/ 120 w 293"/>
              <a:gd name="T69" fmla="*/ 226 h 360"/>
              <a:gd name="T70" fmla="*/ 146 w 293"/>
              <a:gd name="T71" fmla="*/ 240 h 360"/>
              <a:gd name="T72" fmla="*/ 240 w 293"/>
              <a:gd name="T73" fmla="*/ 266 h 360"/>
              <a:gd name="T74" fmla="*/ 146 w 293"/>
              <a:gd name="T75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93" h="360">
                <a:moveTo>
                  <a:pt x="146" y="0"/>
                </a:moveTo>
                <a:cubicBezTo>
                  <a:pt x="130" y="0"/>
                  <a:pt x="118" y="12"/>
                  <a:pt x="112" y="26"/>
                </a:cubicBezTo>
                <a:lnTo>
                  <a:pt x="80" y="26"/>
                </a:lnTo>
                <a:lnTo>
                  <a:pt x="13" y="26"/>
                </a:lnTo>
                <a:lnTo>
                  <a:pt x="0" y="26"/>
                </a:lnTo>
                <a:lnTo>
                  <a:pt x="0" y="40"/>
                </a:lnTo>
                <a:lnTo>
                  <a:pt x="0" y="346"/>
                </a:lnTo>
                <a:lnTo>
                  <a:pt x="0" y="360"/>
                </a:lnTo>
                <a:lnTo>
                  <a:pt x="13" y="360"/>
                </a:lnTo>
                <a:lnTo>
                  <a:pt x="280" y="360"/>
                </a:lnTo>
                <a:lnTo>
                  <a:pt x="293" y="360"/>
                </a:lnTo>
                <a:lnTo>
                  <a:pt x="293" y="346"/>
                </a:lnTo>
                <a:lnTo>
                  <a:pt x="293" y="40"/>
                </a:lnTo>
                <a:lnTo>
                  <a:pt x="293" y="26"/>
                </a:lnTo>
                <a:lnTo>
                  <a:pt x="280" y="26"/>
                </a:lnTo>
                <a:lnTo>
                  <a:pt x="213" y="26"/>
                </a:lnTo>
                <a:lnTo>
                  <a:pt x="181" y="26"/>
                </a:lnTo>
                <a:cubicBezTo>
                  <a:pt x="175" y="12"/>
                  <a:pt x="163" y="0"/>
                  <a:pt x="146" y="0"/>
                </a:cubicBezTo>
                <a:close/>
                <a:moveTo>
                  <a:pt x="146" y="26"/>
                </a:moveTo>
                <a:cubicBezTo>
                  <a:pt x="154" y="26"/>
                  <a:pt x="160" y="32"/>
                  <a:pt x="160" y="40"/>
                </a:cubicBezTo>
                <a:lnTo>
                  <a:pt x="160" y="53"/>
                </a:lnTo>
                <a:lnTo>
                  <a:pt x="173" y="53"/>
                </a:lnTo>
                <a:lnTo>
                  <a:pt x="200" y="53"/>
                </a:lnTo>
                <a:lnTo>
                  <a:pt x="200" y="80"/>
                </a:lnTo>
                <a:lnTo>
                  <a:pt x="93" y="80"/>
                </a:lnTo>
                <a:lnTo>
                  <a:pt x="93" y="53"/>
                </a:lnTo>
                <a:lnTo>
                  <a:pt x="120" y="53"/>
                </a:lnTo>
                <a:lnTo>
                  <a:pt x="133" y="53"/>
                </a:lnTo>
                <a:lnTo>
                  <a:pt x="133" y="40"/>
                </a:lnTo>
                <a:cubicBezTo>
                  <a:pt x="133" y="32"/>
                  <a:pt x="139" y="26"/>
                  <a:pt x="146" y="26"/>
                </a:cubicBezTo>
                <a:close/>
                <a:moveTo>
                  <a:pt x="26" y="53"/>
                </a:moveTo>
                <a:lnTo>
                  <a:pt x="66" y="53"/>
                </a:lnTo>
                <a:lnTo>
                  <a:pt x="66" y="93"/>
                </a:lnTo>
                <a:lnTo>
                  <a:pt x="66" y="106"/>
                </a:lnTo>
                <a:lnTo>
                  <a:pt x="80" y="106"/>
                </a:lnTo>
                <a:lnTo>
                  <a:pt x="213" y="106"/>
                </a:lnTo>
                <a:lnTo>
                  <a:pt x="226" y="106"/>
                </a:lnTo>
                <a:lnTo>
                  <a:pt x="226" y="93"/>
                </a:lnTo>
                <a:lnTo>
                  <a:pt x="226" y="53"/>
                </a:lnTo>
                <a:lnTo>
                  <a:pt x="266" y="53"/>
                </a:lnTo>
                <a:lnTo>
                  <a:pt x="266" y="333"/>
                </a:lnTo>
                <a:lnTo>
                  <a:pt x="26" y="333"/>
                </a:lnTo>
                <a:lnTo>
                  <a:pt x="26" y="53"/>
                </a:lnTo>
                <a:close/>
                <a:moveTo>
                  <a:pt x="53" y="133"/>
                </a:moveTo>
                <a:lnTo>
                  <a:pt x="53" y="146"/>
                </a:lnTo>
                <a:lnTo>
                  <a:pt x="53" y="186"/>
                </a:lnTo>
                <a:lnTo>
                  <a:pt x="53" y="200"/>
                </a:lnTo>
                <a:lnTo>
                  <a:pt x="66" y="200"/>
                </a:lnTo>
                <a:lnTo>
                  <a:pt x="106" y="200"/>
                </a:lnTo>
                <a:lnTo>
                  <a:pt x="120" y="200"/>
                </a:lnTo>
                <a:lnTo>
                  <a:pt x="120" y="186"/>
                </a:lnTo>
                <a:lnTo>
                  <a:pt x="120" y="146"/>
                </a:lnTo>
                <a:lnTo>
                  <a:pt x="120" y="133"/>
                </a:lnTo>
                <a:lnTo>
                  <a:pt x="106" y="133"/>
                </a:lnTo>
                <a:lnTo>
                  <a:pt x="66" y="133"/>
                </a:lnTo>
                <a:lnTo>
                  <a:pt x="53" y="133"/>
                </a:lnTo>
                <a:close/>
                <a:moveTo>
                  <a:pt x="146" y="146"/>
                </a:moveTo>
                <a:lnTo>
                  <a:pt x="146" y="173"/>
                </a:lnTo>
                <a:lnTo>
                  <a:pt x="240" y="173"/>
                </a:lnTo>
                <a:lnTo>
                  <a:pt x="240" y="146"/>
                </a:lnTo>
                <a:lnTo>
                  <a:pt x="146" y="146"/>
                </a:lnTo>
                <a:close/>
                <a:moveTo>
                  <a:pt x="80" y="160"/>
                </a:moveTo>
                <a:lnTo>
                  <a:pt x="93" y="160"/>
                </a:lnTo>
                <a:lnTo>
                  <a:pt x="93" y="173"/>
                </a:lnTo>
                <a:lnTo>
                  <a:pt x="80" y="173"/>
                </a:lnTo>
                <a:lnTo>
                  <a:pt x="80" y="160"/>
                </a:lnTo>
                <a:close/>
                <a:moveTo>
                  <a:pt x="53" y="226"/>
                </a:moveTo>
                <a:lnTo>
                  <a:pt x="53" y="293"/>
                </a:lnTo>
                <a:lnTo>
                  <a:pt x="120" y="293"/>
                </a:lnTo>
                <a:lnTo>
                  <a:pt x="120" y="226"/>
                </a:lnTo>
                <a:lnTo>
                  <a:pt x="53" y="226"/>
                </a:lnTo>
                <a:close/>
                <a:moveTo>
                  <a:pt x="146" y="240"/>
                </a:moveTo>
                <a:lnTo>
                  <a:pt x="146" y="266"/>
                </a:lnTo>
                <a:lnTo>
                  <a:pt x="240" y="266"/>
                </a:lnTo>
                <a:lnTo>
                  <a:pt x="240" y="240"/>
                </a:lnTo>
                <a:lnTo>
                  <a:pt x="146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7" name="Freeform 46">
            <a:extLst>
              <a:ext uri="{FF2B5EF4-FFF2-40B4-BE49-F238E27FC236}">
                <a16:creationId xmlns:a16="http://schemas.microsoft.com/office/drawing/2014/main" id="{DC081DCF-41E0-E21B-B180-FB0273EE19DE}"/>
              </a:ext>
            </a:extLst>
          </p:cNvPr>
          <p:cNvSpPr>
            <a:spLocks noEditPoints="1"/>
          </p:cNvSpPr>
          <p:nvPr/>
        </p:nvSpPr>
        <p:spPr bwMode="auto">
          <a:xfrm>
            <a:off x="4956861" y="4043808"/>
            <a:ext cx="366713" cy="368300"/>
          </a:xfrm>
          <a:custGeom>
            <a:avLst/>
            <a:gdLst>
              <a:gd name="T0" fmla="*/ 147 w 320"/>
              <a:gd name="T1" fmla="*/ 0 h 320"/>
              <a:gd name="T2" fmla="*/ 147 w 320"/>
              <a:gd name="T3" fmla="*/ 14 h 320"/>
              <a:gd name="T4" fmla="*/ 14 w 320"/>
              <a:gd name="T5" fmla="*/ 14 h 320"/>
              <a:gd name="T6" fmla="*/ 0 w 320"/>
              <a:gd name="T7" fmla="*/ 14 h 320"/>
              <a:gd name="T8" fmla="*/ 0 w 320"/>
              <a:gd name="T9" fmla="*/ 27 h 320"/>
              <a:gd name="T10" fmla="*/ 0 w 320"/>
              <a:gd name="T11" fmla="*/ 240 h 320"/>
              <a:gd name="T12" fmla="*/ 0 w 320"/>
              <a:gd name="T13" fmla="*/ 254 h 320"/>
              <a:gd name="T14" fmla="*/ 14 w 320"/>
              <a:gd name="T15" fmla="*/ 254 h 320"/>
              <a:gd name="T16" fmla="*/ 307 w 320"/>
              <a:gd name="T17" fmla="*/ 254 h 320"/>
              <a:gd name="T18" fmla="*/ 320 w 320"/>
              <a:gd name="T19" fmla="*/ 254 h 320"/>
              <a:gd name="T20" fmla="*/ 320 w 320"/>
              <a:gd name="T21" fmla="*/ 240 h 320"/>
              <a:gd name="T22" fmla="*/ 320 w 320"/>
              <a:gd name="T23" fmla="*/ 27 h 320"/>
              <a:gd name="T24" fmla="*/ 320 w 320"/>
              <a:gd name="T25" fmla="*/ 14 h 320"/>
              <a:gd name="T26" fmla="*/ 307 w 320"/>
              <a:gd name="T27" fmla="*/ 14 h 320"/>
              <a:gd name="T28" fmla="*/ 174 w 320"/>
              <a:gd name="T29" fmla="*/ 14 h 320"/>
              <a:gd name="T30" fmla="*/ 174 w 320"/>
              <a:gd name="T31" fmla="*/ 0 h 320"/>
              <a:gd name="T32" fmla="*/ 147 w 320"/>
              <a:gd name="T33" fmla="*/ 0 h 320"/>
              <a:gd name="T34" fmla="*/ 27 w 320"/>
              <a:gd name="T35" fmla="*/ 40 h 320"/>
              <a:gd name="T36" fmla="*/ 294 w 320"/>
              <a:gd name="T37" fmla="*/ 40 h 320"/>
              <a:gd name="T38" fmla="*/ 294 w 320"/>
              <a:gd name="T39" fmla="*/ 227 h 320"/>
              <a:gd name="T40" fmla="*/ 27 w 320"/>
              <a:gd name="T41" fmla="*/ 227 h 320"/>
              <a:gd name="T42" fmla="*/ 27 w 320"/>
              <a:gd name="T43" fmla="*/ 40 h 320"/>
              <a:gd name="T44" fmla="*/ 227 w 320"/>
              <a:gd name="T45" fmla="*/ 75 h 320"/>
              <a:gd name="T46" fmla="*/ 217 w 320"/>
              <a:gd name="T47" fmla="*/ 84 h 320"/>
              <a:gd name="T48" fmla="*/ 160 w 320"/>
              <a:gd name="T49" fmla="*/ 141 h 320"/>
              <a:gd name="T50" fmla="*/ 117 w 320"/>
              <a:gd name="T51" fmla="*/ 97 h 320"/>
              <a:gd name="T52" fmla="*/ 107 w 320"/>
              <a:gd name="T53" fmla="*/ 88 h 320"/>
              <a:gd name="T54" fmla="*/ 97 w 320"/>
              <a:gd name="T55" fmla="*/ 97 h 320"/>
              <a:gd name="T56" fmla="*/ 57 w 320"/>
              <a:gd name="T57" fmla="*/ 137 h 320"/>
              <a:gd name="T58" fmla="*/ 77 w 320"/>
              <a:gd name="T59" fmla="*/ 157 h 320"/>
              <a:gd name="T60" fmla="*/ 107 w 320"/>
              <a:gd name="T61" fmla="*/ 126 h 320"/>
              <a:gd name="T62" fmla="*/ 151 w 320"/>
              <a:gd name="T63" fmla="*/ 170 h 320"/>
              <a:gd name="T64" fmla="*/ 160 w 320"/>
              <a:gd name="T65" fmla="*/ 179 h 320"/>
              <a:gd name="T66" fmla="*/ 170 w 320"/>
              <a:gd name="T67" fmla="*/ 170 h 320"/>
              <a:gd name="T68" fmla="*/ 227 w 320"/>
              <a:gd name="T69" fmla="*/ 113 h 320"/>
              <a:gd name="T70" fmla="*/ 244 w 320"/>
              <a:gd name="T71" fmla="*/ 130 h 320"/>
              <a:gd name="T72" fmla="*/ 263 w 320"/>
              <a:gd name="T73" fmla="*/ 111 h 320"/>
              <a:gd name="T74" fmla="*/ 237 w 320"/>
              <a:gd name="T75" fmla="*/ 84 h 320"/>
              <a:gd name="T76" fmla="*/ 227 w 320"/>
              <a:gd name="T77" fmla="*/ 75 h 320"/>
              <a:gd name="T78" fmla="*/ 120 w 320"/>
              <a:gd name="T79" fmla="*/ 267 h 320"/>
              <a:gd name="T80" fmla="*/ 94 w 320"/>
              <a:gd name="T81" fmla="*/ 320 h 320"/>
              <a:gd name="T82" fmla="*/ 120 w 320"/>
              <a:gd name="T83" fmla="*/ 320 h 320"/>
              <a:gd name="T84" fmla="*/ 147 w 320"/>
              <a:gd name="T85" fmla="*/ 267 h 320"/>
              <a:gd name="T86" fmla="*/ 120 w 320"/>
              <a:gd name="T87" fmla="*/ 267 h 320"/>
              <a:gd name="T88" fmla="*/ 174 w 320"/>
              <a:gd name="T89" fmla="*/ 267 h 320"/>
              <a:gd name="T90" fmla="*/ 200 w 320"/>
              <a:gd name="T91" fmla="*/ 320 h 320"/>
              <a:gd name="T92" fmla="*/ 227 w 320"/>
              <a:gd name="T93" fmla="*/ 320 h 320"/>
              <a:gd name="T94" fmla="*/ 200 w 320"/>
              <a:gd name="T95" fmla="*/ 267 h 320"/>
              <a:gd name="T96" fmla="*/ 174 w 320"/>
              <a:gd name="T97" fmla="*/ 26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20" h="320">
                <a:moveTo>
                  <a:pt x="147" y="0"/>
                </a:moveTo>
                <a:lnTo>
                  <a:pt x="147" y="14"/>
                </a:lnTo>
                <a:lnTo>
                  <a:pt x="14" y="14"/>
                </a:lnTo>
                <a:lnTo>
                  <a:pt x="0" y="14"/>
                </a:lnTo>
                <a:lnTo>
                  <a:pt x="0" y="27"/>
                </a:lnTo>
                <a:lnTo>
                  <a:pt x="0" y="240"/>
                </a:lnTo>
                <a:lnTo>
                  <a:pt x="0" y="254"/>
                </a:lnTo>
                <a:lnTo>
                  <a:pt x="14" y="254"/>
                </a:lnTo>
                <a:lnTo>
                  <a:pt x="307" y="254"/>
                </a:lnTo>
                <a:lnTo>
                  <a:pt x="320" y="254"/>
                </a:lnTo>
                <a:lnTo>
                  <a:pt x="320" y="240"/>
                </a:lnTo>
                <a:lnTo>
                  <a:pt x="320" y="27"/>
                </a:lnTo>
                <a:lnTo>
                  <a:pt x="320" y="14"/>
                </a:lnTo>
                <a:lnTo>
                  <a:pt x="307" y="14"/>
                </a:lnTo>
                <a:lnTo>
                  <a:pt x="174" y="14"/>
                </a:lnTo>
                <a:lnTo>
                  <a:pt x="174" y="0"/>
                </a:lnTo>
                <a:lnTo>
                  <a:pt x="147" y="0"/>
                </a:lnTo>
                <a:close/>
                <a:moveTo>
                  <a:pt x="27" y="40"/>
                </a:moveTo>
                <a:lnTo>
                  <a:pt x="294" y="40"/>
                </a:lnTo>
                <a:lnTo>
                  <a:pt x="294" y="227"/>
                </a:lnTo>
                <a:lnTo>
                  <a:pt x="27" y="227"/>
                </a:lnTo>
                <a:lnTo>
                  <a:pt x="27" y="40"/>
                </a:lnTo>
                <a:close/>
                <a:moveTo>
                  <a:pt x="227" y="75"/>
                </a:moveTo>
                <a:lnTo>
                  <a:pt x="217" y="84"/>
                </a:lnTo>
                <a:lnTo>
                  <a:pt x="160" y="141"/>
                </a:lnTo>
                <a:lnTo>
                  <a:pt x="117" y="97"/>
                </a:lnTo>
                <a:lnTo>
                  <a:pt x="107" y="88"/>
                </a:lnTo>
                <a:lnTo>
                  <a:pt x="97" y="97"/>
                </a:lnTo>
                <a:lnTo>
                  <a:pt x="57" y="137"/>
                </a:lnTo>
                <a:lnTo>
                  <a:pt x="77" y="157"/>
                </a:lnTo>
                <a:lnTo>
                  <a:pt x="107" y="126"/>
                </a:lnTo>
                <a:lnTo>
                  <a:pt x="151" y="170"/>
                </a:lnTo>
                <a:lnTo>
                  <a:pt x="160" y="179"/>
                </a:lnTo>
                <a:lnTo>
                  <a:pt x="170" y="170"/>
                </a:lnTo>
                <a:lnTo>
                  <a:pt x="227" y="113"/>
                </a:lnTo>
                <a:lnTo>
                  <a:pt x="244" y="130"/>
                </a:lnTo>
                <a:lnTo>
                  <a:pt x="263" y="111"/>
                </a:lnTo>
                <a:lnTo>
                  <a:pt x="237" y="84"/>
                </a:lnTo>
                <a:lnTo>
                  <a:pt x="227" y="75"/>
                </a:lnTo>
                <a:close/>
                <a:moveTo>
                  <a:pt x="120" y="267"/>
                </a:moveTo>
                <a:lnTo>
                  <a:pt x="94" y="320"/>
                </a:lnTo>
                <a:lnTo>
                  <a:pt x="120" y="320"/>
                </a:lnTo>
                <a:lnTo>
                  <a:pt x="147" y="267"/>
                </a:lnTo>
                <a:lnTo>
                  <a:pt x="120" y="267"/>
                </a:lnTo>
                <a:close/>
                <a:moveTo>
                  <a:pt x="174" y="267"/>
                </a:moveTo>
                <a:lnTo>
                  <a:pt x="200" y="320"/>
                </a:lnTo>
                <a:lnTo>
                  <a:pt x="227" y="320"/>
                </a:lnTo>
                <a:lnTo>
                  <a:pt x="200" y="267"/>
                </a:lnTo>
                <a:lnTo>
                  <a:pt x="174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4E0EB266-84E9-F3BB-BD53-53D6B17FBCA3}"/>
              </a:ext>
            </a:extLst>
          </p:cNvPr>
          <p:cNvSpPr>
            <a:spLocks noEditPoints="1"/>
          </p:cNvSpPr>
          <p:nvPr/>
        </p:nvSpPr>
        <p:spPr bwMode="auto">
          <a:xfrm>
            <a:off x="5859357" y="4019202"/>
            <a:ext cx="419100" cy="417513"/>
          </a:xfrm>
          <a:custGeom>
            <a:avLst/>
            <a:gdLst>
              <a:gd name="T0" fmla="*/ 347 w 366"/>
              <a:gd name="T1" fmla="*/ 0 h 366"/>
              <a:gd name="T2" fmla="*/ 317 w 366"/>
              <a:gd name="T3" fmla="*/ 31 h 366"/>
              <a:gd name="T4" fmla="*/ 308 w 366"/>
              <a:gd name="T5" fmla="*/ 22 h 366"/>
              <a:gd name="T6" fmla="*/ 299 w 366"/>
              <a:gd name="T7" fmla="*/ 13 h 366"/>
              <a:gd name="T8" fmla="*/ 290 w 366"/>
              <a:gd name="T9" fmla="*/ 22 h 366"/>
              <a:gd name="T10" fmla="*/ 171 w 366"/>
              <a:gd name="T11" fmla="*/ 141 h 366"/>
              <a:gd name="T12" fmla="*/ 149 w 366"/>
              <a:gd name="T13" fmla="*/ 119 h 366"/>
              <a:gd name="T14" fmla="*/ 140 w 366"/>
              <a:gd name="T15" fmla="*/ 109 h 366"/>
              <a:gd name="T16" fmla="*/ 130 w 366"/>
              <a:gd name="T17" fmla="*/ 119 h 366"/>
              <a:gd name="T18" fmla="*/ 110 w 366"/>
              <a:gd name="T19" fmla="*/ 139 h 366"/>
              <a:gd name="T20" fmla="*/ 101 w 366"/>
              <a:gd name="T21" fmla="*/ 148 h 366"/>
              <a:gd name="T22" fmla="*/ 110 w 366"/>
              <a:gd name="T23" fmla="*/ 158 h 366"/>
              <a:gd name="T24" fmla="*/ 110 w 366"/>
              <a:gd name="T25" fmla="*/ 178 h 366"/>
              <a:gd name="T26" fmla="*/ 101 w 366"/>
              <a:gd name="T27" fmla="*/ 188 h 366"/>
              <a:gd name="T28" fmla="*/ 28 w 366"/>
              <a:gd name="T29" fmla="*/ 260 h 366"/>
              <a:gd name="T30" fmla="*/ 20 w 366"/>
              <a:gd name="T31" fmla="*/ 328 h 366"/>
              <a:gd name="T32" fmla="*/ 0 w 366"/>
              <a:gd name="T33" fmla="*/ 347 h 366"/>
              <a:gd name="T34" fmla="*/ 20 w 366"/>
              <a:gd name="T35" fmla="*/ 366 h 366"/>
              <a:gd name="T36" fmla="*/ 39 w 366"/>
              <a:gd name="T37" fmla="*/ 347 h 366"/>
              <a:gd name="T38" fmla="*/ 107 w 366"/>
              <a:gd name="T39" fmla="*/ 338 h 366"/>
              <a:gd name="T40" fmla="*/ 188 w 366"/>
              <a:gd name="T41" fmla="*/ 256 h 366"/>
              <a:gd name="T42" fmla="*/ 209 w 366"/>
              <a:gd name="T43" fmla="*/ 256 h 366"/>
              <a:gd name="T44" fmla="*/ 219 w 366"/>
              <a:gd name="T45" fmla="*/ 266 h 366"/>
              <a:gd name="T46" fmla="*/ 228 w 366"/>
              <a:gd name="T47" fmla="*/ 256 h 366"/>
              <a:gd name="T48" fmla="*/ 248 w 366"/>
              <a:gd name="T49" fmla="*/ 237 h 366"/>
              <a:gd name="T50" fmla="*/ 258 w 366"/>
              <a:gd name="T51" fmla="*/ 227 h 366"/>
              <a:gd name="T52" fmla="*/ 248 w 366"/>
              <a:gd name="T53" fmla="*/ 218 h 366"/>
              <a:gd name="T54" fmla="*/ 226 w 366"/>
              <a:gd name="T55" fmla="*/ 196 h 366"/>
              <a:gd name="T56" fmla="*/ 345 w 366"/>
              <a:gd name="T57" fmla="*/ 77 h 366"/>
              <a:gd name="T58" fmla="*/ 354 w 366"/>
              <a:gd name="T59" fmla="*/ 68 h 366"/>
              <a:gd name="T60" fmla="*/ 345 w 366"/>
              <a:gd name="T61" fmla="*/ 58 h 366"/>
              <a:gd name="T62" fmla="*/ 336 w 366"/>
              <a:gd name="T63" fmla="*/ 50 h 366"/>
              <a:gd name="T64" fmla="*/ 366 w 366"/>
              <a:gd name="T65" fmla="*/ 20 h 366"/>
              <a:gd name="T66" fmla="*/ 347 w 366"/>
              <a:gd name="T67" fmla="*/ 0 h 366"/>
              <a:gd name="T68" fmla="*/ 299 w 366"/>
              <a:gd name="T69" fmla="*/ 50 h 366"/>
              <a:gd name="T70" fmla="*/ 316 w 366"/>
              <a:gd name="T71" fmla="*/ 68 h 366"/>
              <a:gd name="T72" fmla="*/ 207 w 366"/>
              <a:gd name="T73" fmla="*/ 177 h 366"/>
              <a:gd name="T74" fmla="*/ 190 w 366"/>
              <a:gd name="T75" fmla="*/ 160 h 366"/>
              <a:gd name="T76" fmla="*/ 299 w 366"/>
              <a:gd name="T77" fmla="*/ 50 h 366"/>
              <a:gd name="T78" fmla="*/ 140 w 366"/>
              <a:gd name="T79" fmla="*/ 147 h 366"/>
              <a:gd name="T80" fmla="*/ 220 w 366"/>
              <a:gd name="T81" fmla="*/ 227 h 366"/>
              <a:gd name="T82" fmla="*/ 215 w 366"/>
              <a:gd name="T83" fmla="*/ 232 h 366"/>
              <a:gd name="T84" fmla="*/ 170 w 366"/>
              <a:gd name="T85" fmla="*/ 238 h 366"/>
              <a:gd name="T86" fmla="*/ 88 w 366"/>
              <a:gd name="T87" fmla="*/ 319 h 366"/>
              <a:gd name="T88" fmla="*/ 48 w 366"/>
              <a:gd name="T89" fmla="*/ 319 h 366"/>
              <a:gd name="T90" fmla="*/ 48 w 366"/>
              <a:gd name="T91" fmla="*/ 279 h 366"/>
              <a:gd name="T92" fmla="*/ 129 w 366"/>
              <a:gd name="T93" fmla="*/ 197 h 366"/>
              <a:gd name="T94" fmla="*/ 135 w 366"/>
              <a:gd name="T95" fmla="*/ 152 h 366"/>
              <a:gd name="T96" fmla="*/ 140 w 366"/>
              <a:gd name="T97" fmla="*/ 147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66" h="366">
                <a:moveTo>
                  <a:pt x="347" y="0"/>
                </a:moveTo>
                <a:lnTo>
                  <a:pt x="317" y="31"/>
                </a:lnTo>
                <a:lnTo>
                  <a:pt x="308" y="22"/>
                </a:lnTo>
                <a:lnTo>
                  <a:pt x="299" y="13"/>
                </a:lnTo>
                <a:lnTo>
                  <a:pt x="290" y="22"/>
                </a:lnTo>
                <a:lnTo>
                  <a:pt x="171" y="141"/>
                </a:lnTo>
                <a:lnTo>
                  <a:pt x="149" y="119"/>
                </a:lnTo>
                <a:lnTo>
                  <a:pt x="140" y="109"/>
                </a:lnTo>
                <a:lnTo>
                  <a:pt x="130" y="119"/>
                </a:lnTo>
                <a:lnTo>
                  <a:pt x="110" y="139"/>
                </a:lnTo>
                <a:lnTo>
                  <a:pt x="101" y="148"/>
                </a:lnTo>
                <a:lnTo>
                  <a:pt x="110" y="158"/>
                </a:lnTo>
                <a:cubicBezTo>
                  <a:pt x="116" y="163"/>
                  <a:pt x="116" y="173"/>
                  <a:pt x="110" y="178"/>
                </a:cubicBezTo>
                <a:lnTo>
                  <a:pt x="101" y="188"/>
                </a:lnTo>
                <a:lnTo>
                  <a:pt x="28" y="260"/>
                </a:lnTo>
                <a:cubicBezTo>
                  <a:pt x="10" y="278"/>
                  <a:pt x="7" y="306"/>
                  <a:pt x="20" y="328"/>
                </a:cubicBezTo>
                <a:lnTo>
                  <a:pt x="0" y="347"/>
                </a:lnTo>
                <a:lnTo>
                  <a:pt x="20" y="366"/>
                </a:lnTo>
                <a:lnTo>
                  <a:pt x="39" y="347"/>
                </a:lnTo>
                <a:cubicBezTo>
                  <a:pt x="60" y="359"/>
                  <a:pt x="88" y="357"/>
                  <a:pt x="107" y="338"/>
                </a:cubicBezTo>
                <a:lnTo>
                  <a:pt x="188" y="256"/>
                </a:lnTo>
                <a:cubicBezTo>
                  <a:pt x="194" y="250"/>
                  <a:pt x="203" y="250"/>
                  <a:pt x="209" y="256"/>
                </a:cubicBezTo>
                <a:lnTo>
                  <a:pt x="219" y="266"/>
                </a:lnTo>
                <a:lnTo>
                  <a:pt x="228" y="256"/>
                </a:lnTo>
                <a:lnTo>
                  <a:pt x="248" y="237"/>
                </a:lnTo>
                <a:lnTo>
                  <a:pt x="258" y="227"/>
                </a:lnTo>
                <a:lnTo>
                  <a:pt x="248" y="218"/>
                </a:lnTo>
                <a:lnTo>
                  <a:pt x="226" y="196"/>
                </a:lnTo>
                <a:lnTo>
                  <a:pt x="345" y="77"/>
                </a:lnTo>
                <a:lnTo>
                  <a:pt x="354" y="68"/>
                </a:lnTo>
                <a:lnTo>
                  <a:pt x="345" y="58"/>
                </a:lnTo>
                <a:lnTo>
                  <a:pt x="336" y="50"/>
                </a:lnTo>
                <a:lnTo>
                  <a:pt x="366" y="20"/>
                </a:lnTo>
                <a:lnTo>
                  <a:pt x="347" y="0"/>
                </a:lnTo>
                <a:close/>
                <a:moveTo>
                  <a:pt x="299" y="50"/>
                </a:moveTo>
                <a:lnTo>
                  <a:pt x="316" y="68"/>
                </a:lnTo>
                <a:lnTo>
                  <a:pt x="207" y="177"/>
                </a:lnTo>
                <a:lnTo>
                  <a:pt x="190" y="160"/>
                </a:lnTo>
                <a:lnTo>
                  <a:pt x="299" y="50"/>
                </a:lnTo>
                <a:close/>
                <a:moveTo>
                  <a:pt x="140" y="147"/>
                </a:moveTo>
                <a:lnTo>
                  <a:pt x="220" y="227"/>
                </a:lnTo>
                <a:lnTo>
                  <a:pt x="215" y="232"/>
                </a:lnTo>
                <a:cubicBezTo>
                  <a:pt x="199" y="225"/>
                  <a:pt x="182" y="225"/>
                  <a:pt x="170" y="238"/>
                </a:cubicBezTo>
                <a:lnTo>
                  <a:pt x="88" y="319"/>
                </a:lnTo>
                <a:cubicBezTo>
                  <a:pt x="77" y="330"/>
                  <a:pt x="59" y="330"/>
                  <a:pt x="48" y="319"/>
                </a:cubicBezTo>
                <a:cubicBezTo>
                  <a:pt x="36" y="308"/>
                  <a:pt x="36" y="290"/>
                  <a:pt x="48" y="279"/>
                </a:cubicBezTo>
                <a:lnTo>
                  <a:pt x="129" y="197"/>
                </a:lnTo>
                <a:cubicBezTo>
                  <a:pt x="142" y="185"/>
                  <a:pt x="141" y="167"/>
                  <a:pt x="135" y="152"/>
                </a:cubicBezTo>
                <a:lnTo>
                  <a:pt x="140" y="14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4EE90B9-B7E8-3B82-A57D-5D580A3BE67B}"/>
              </a:ext>
            </a:extLst>
          </p:cNvPr>
          <p:cNvSpPr>
            <a:spLocks noEditPoints="1"/>
          </p:cNvSpPr>
          <p:nvPr/>
        </p:nvSpPr>
        <p:spPr bwMode="auto">
          <a:xfrm>
            <a:off x="6884882" y="4060477"/>
            <a:ext cx="488950" cy="334963"/>
          </a:xfrm>
          <a:custGeom>
            <a:avLst/>
            <a:gdLst>
              <a:gd name="T0" fmla="*/ 0 w 427"/>
              <a:gd name="T1" fmla="*/ 13 h 293"/>
              <a:gd name="T2" fmla="*/ 0 w 427"/>
              <a:gd name="T3" fmla="*/ 253 h 293"/>
              <a:gd name="T4" fmla="*/ 55 w 427"/>
              <a:gd name="T5" fmla="*/ 253 h 293"/>
              <a:gd name="T6" fmla="*/ 158 w 427"/>
              <a:gd name="T7" fmla="*/ 253 h 293"/>
              <a:gd name="T8" fmla="*/ 282 w 427"/>
              <a:gd name="T9" fmla="*/ 253 h 293"/>
              <a:gd name="T10" fmla="*/ 385 w 427"/>
              <a:gd name="T11" fmla="*/ 253 h 293"/>
              <a:gd name="T12" fmla="*/ 427 w 427"/>
              <a:gd name="T13" fmla="*/ 253 h 293"/>
              <a:gd name="T14" fmla="*/ 427 w 427"/>
              <a:gd name="T15" fmla="*/ 147 h 293"/>
              <a:gd name="T16" fmla="*/ 426 w 427"/>
              <a:gd name="T17" fmla="*/ 143 h 293"/>
              <a:gd name="T18" fmla="*/ 396 w 427"/>
              <a:gd name="T19" fmla="*/ 53 h 293"/>
              <a:gd name="T20" fmla="*/ 280 w 427"/>
              <a:gd name="T21" fmla="*/ 53 h 293"/>
              <a:gd name="T22" fmla="*/ 280 w 427"/>
              <a:gd name="T23" fmla="*/ 0 h 293"/>
              <a:gd name="T24" fmla="*/ 13 w 427"/>
              <a:gd name="T25" fmla="*/ 0 h 293"/>
              <a:gd name="T26" fmla="*/ 27 w 427"/>
              <a:gd name="T27" fmla="*/ 27 h 293"/>
              <a:gd name="T28" fmla="*/ 253 w 427"/>
              <a:gd name="T29" fmla="*/ 53 h 293"/>
              <a:gd name="T30" fmla="*/ 253 w 427"/>
              <a:gd name="T31" fmla="*/ 227 h 293"/>
              <a:gd name="T32" fmla="*/ 107 w 427"/>
              <a:gd name="T33" fmla="*/ 187 h 293"/>
              <a:gd name="T34" fmla="*/ 27 w 427"/>
              <a:gd name="T35" fmla="*/ 227 h 293"/>
              <a:gd name="T36" fmla="*/ 204 w 427"/>
              <a:gd name="T37" fmla="*/ 57 h 293"/>
              <a:gd name="T38" fmla="*/ 90 w 427"/>
              <a:gd name="T39" fmla="*/ 84 h 293"/>
              <a:gd name="T40" fmla="*/ 124 w 427"/>
              <a:gd name="T41" fmla="*/ 156 h 293"/>
              <a:gd name="T42" fmla="*/ 143 w 427"/>
              <a:gd name="T43" fmla="*/ 156 h 293"/>
              <a:gd name="T44" fmla="*/ 204 w 427"/>
              <a:gd name="T45" fmla="*/ 57 h 293"/>
              <a:gd name="T46" fmla="*/ 377 w 427"/>
              <a:gd name="T47" fmla="*/ 80 h 293"/>
              <a:gd name="T48" fmla="*/ 400 w 427"/>
              <a:gd name="T49" fmla="*/ 227 h 293"/>
              <a:gd name="T50" fmla="*/ 333 w 427"/>
              <a:gd name="T51" fmla="*/ 187 h 293"/>
              <a:gd name="T52" fmla="*/ 280 w 427"/>
              <a:gd name="T53" fmla="*/ 227 h 293"/>
              <a:gd name="T54" fmla="*/ 107 w 427"/>
              <a:gd name="T55" fmla="*/ 213 h 293"/>
              <a:gd name="T56" fmla="*/ 107 w 427"/>
              <a:gd name="T57" fmla="*/ 267 h 293"/>
              <a:gd name="T58" fmla="*/ 107 w 427"/>
              <a:gd name="T59" fmla="*/ 213 h 293"/>
              <a:gd name="T60" fmla="*/ 360 w 427"/>
              <a:gd name="T61" fmla="*/ 240 h 293"/>
              <a:gd name="T62" fmla="*/ 307 w 427"/>
              <a:gd name="T63" fmla="*/ 24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7" h="293">
                <a:moveTo>
                  <a:pt x="0" y="0"/>
                </a:moveTo>
                <a:lnTo>
                  <a:pt x="0" y="13"/>
                </a:lnTo>
                <a:lnTo>
                  <a:pt x="0" y="240"/>
                </a:lnTo>
                <a:lnTo>
                  <a:pt x="0" y="253"/>
                </a:lnTo>
                <a:lnTo>
                  <a:pt x="13" y="253"/>
                </a:lnTo>
                <a:lnTo>
                  <a:pt x="55" y="253"/>
                </a:lnTo>
                <a:cubicBezTo>
                  <a:pt x="61" y="276"/>
                  <a:pt x="82" y="293"/>
                  <a:pt x="107" y="293"/>
                </a:cubicBezTo>
                <a:cubicBezTo>
                  <a:pt x="131" y="293"/>
                  <a:pt x="152" y="276"/>
                  <a:pt x="158" y="253"/>
                </a:cubicBezTo>
                <a:lnTo>
                  <a:pt x="267" y="253"/>
                </a:lnTo>
                <a:lnTo>
                  <a:pt x="282" y="253"/>
                </a:lnTo>
                <a:cubicBezTo>
                  <a:pt x="288" y="276"/>
                  <a:pt x="309" y="293"/>
                  <a:pt x="333" y="293"/>
                </a:cubicBezTo>
                <a:cubicBezTo>
                  <a:pt x="358" y="293"/>
                  <a:pt x="379" y="276"/>
                  <a:pt x="385" y="253"/>
                </a:cubicBezTo>
                <a:lnTo>
                  <a:pt x="413" y="253"/>
                </a:lnTo>
                <a:lnTo>
                  <a:pt x="427" y="253"/>
                </a:lnTo>
                <a:lnTo>
                  <a:pt x="427" y="240"/>
                </a:lnTo>
                <a:lnTo>
                  <a:pt x="427" y="147"/>
                </a:lnTo>
                <a:lnTo>
                  <a:pt x="427" y="145"/>
                </a:lnTo>
                <a:lnTo>
                  <a:pt x="426" y="143"/>
                </a:lnTo>
                <a:lnTo>
                  <a:pt x="399" y="63"/>
                </a:lnTo>
                <a:lnTo>
                  <a:pt x="396" y="53"/>
                </a:lnTo>
                <a:lnTo>
                  <a:pt x="387" y="53"/>
                </a:lnTo>
                <a:lnTo>
                  <a:pt x="280" y="53"/>
                </a:lnTo>
                <a:lnTo>
                  <a:pt x="280" y="13"/>
                </a:lnTo>
                <a:lnTo>
                  <a:pt x="280" y="0"/>
                </a:lnTo>
                <a:lnTo>
                  <a:pt x="267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53" y="27"/>
                </a:lnTo>
                <a:lnTo>
                  <a:pt x="253" y="53"/>
                </a:lnTo>
                <a:lnTo>
                  <a:pt x="253" y="67"/>
                </a:lnTo>
                <a:lnTo>
                  <a:pt x="253" y="227"/>
                </a:lnTo>
                <a:lnTo>
                  <a:pt x="158" y="227"/>
                </a:lnTo>
                <a:cubicBezTo>
                  <a:pt x="152" y="204"/>
                  <a:pt x="131" y="187"/>
                  <a:pt x="107" y="187"/>
                </a:cubicBezTo>
                <a:cubicBezTo>
                  <a:pt x="82" y="187"/>
                  <a:pt x="61" y="204"/>
                  <a:pt x="55" y="227"/>
                </a:cubicBezTo>
                <a:lnTo>
                  <a:pt x="27" y="227"/>
                </a:lnTo>
                <a:lnTo>
                  <a:pt x="27" y="27"/>
                </a:lnTo>
                <a:close/>
                <a:moveTo>
                  <a:pt x="204" y="57"/>
                </a:moveTo>
                <a:lnTo>
                  <a:pt x="133" y="128"/>
                </a:lnTo>
                <a:lnTo>
                  <a:pt x="90" y="84"/>
                </a:lnTo>
                <a:lnTo>
                  <a:pt x="70" y="103"/>
                </a:lnTo>
                <a:lnTo>
                  <a:pt x="124" y="156"/>
                </a:lnTo>
                <a:lnTo>
                  <a:pt x="133" y="165"/>
                </a:lnTo>
                <a:lnTo>
                  <a:pt x="143" y="156"/>
                </a:lnTo>
                <a:lnTo>
                  <a:pt x="223" y="76"/>
                </a:lnTo>
                <a:lnTo>
                  <a:pt x="204" y="57"/>
                </a:lnTo>
                <a:close/>
                <a:moveTo>
                  <a:pt x="280" y="80"/>
                </a:moveTo>
                <a:lnTo>
                  <a:pt x="377" y="80"/>
                </a:lnTo>
                <a:lnTo>
                  <a:pt x="400" y="148"/>
                </a:lnTo>
                <a:lnTo>
                  <a:pt x="400" y="227"/>
                </a:lnTo>
                <a:lnTo>
                  <a:pt x="385" y="227"/>
                </a:lnTo>
                <a:cubicBezTo>
                  <a:pt x="379" y="204"/>
                  <a:pt x="358" y="187"/>
                  <a:pt x="333" y="187"/>
                </a:cubicBezTo>
                <a:cubicBezTo>
                  <a:pt x="309" y="187"/>
                  <a:pt x="288" y="204"/>
                  <a:pt x="282" y="227"/>
                </a:cubicBezTo>
                <a:lnTo>
                  <a:pt x="280" y="227"/>
                </a:lnTo>
                <a:lnTo>
                  <a:pt x="280" y="80"/>
                </a:lnTo>
                <a:close/>
                <a:moveTo>
                  <a:pt x="107" y="213"/>
                </a:moveTo>
                <a:cubicBezTo>
                  <a:pt x="122" y="213"/>
                  <a:pt x="133" y="225"/>
                  <a:pt x="133" y="240"/>
                </a:cubicBezTo>
                <a:cubicBezTo>
                  <a:pt x="133" y="255"/>
                  <a:pt x="122" y="267"/>
                  <a:pt x="107" y="267"/>
                </a:cubicBezTo>
                <a:cubicBezTo>
                  <a:pt x="92" y="267"/>
                  <a:pt x="80" y="255"/>
                  <a:pt x="80" y="240"/>
                </a:cubicBezTo>
                <a:cubicBezTo>
                  <a:pt x="80" y="225"/>
                  <a:pt x="92" y="213"/>
                  <a:pt x="107" y="213"/>
                </a:cubicBezTo>
                <a:close/>
                <a:moveTo>
                  <a:pt x="333" y="213"/>
                </a:moveTo>
                <a:cubicBezTo>
                  <a:pt x="348" y="213"/>
                  <a:pt x="360" y="225"/>
                  <a:pt x="360" y="240"/>
                </a:cubicBezTo>
                <a:cubicBezTo>
                  <a:pt x="360" y="255"/>
                  <a:pt x="348" y="267"/>
                  <a:pt x="333" y="267"/>
                </a:cubicBezTo>
                <a:cubicBezTo>
                  <a:pt x="318" y="267"/>
                  <a:pt x="307" y="255"/>
                  <a:pt x="307" y="240"/>
                </a:cubicBezTo>
                <a:cubicBezTo>
                  <a:pt x="307" y="225"/>
                  <a:pt x="318" y="213"/>
                  <a:pt x="333" y="21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03809752-871F-6ED6-74DB-BACB38E86CAA}"/>
              </a:ext>
            </a:extLst>
          </p:cNvPr>
          <p:cNvSpPr>
            <a:spLocks noEditPoints="1"/>
          </p:cNvSpPr>
          <p:nvPr/>
        </p:nvSpPr>
        <p:spPr bwMode="auto">
          <a:xfrm>
            <a:off x="7865959" y="4043808"/>
            <a:ext cx="458788" cy="368300"/>
          </a:xfrm>
          <a:custGeom>
            <a:avLst/>
            <a:gdLst>
              <a:gd name="T0" fmla="*/ 40 w 400"/>
              <a:gd name="T1" fmla="*/ 14 h 320"/>
              <a:gd name="T2" fmla="*/ 3 w 400"/>
              <a:gd name="T3" fmla="*/ 99 h 320"/>
              <a:gd name="T4" fmla="*/ 0 w 400"/>
              <a:gd name="T5" fmla="*/ 107 h 320"/>
              <a:gd name="T6" fmla="*/ 40 w 400"/>
              <a:gd name="T7" fmla="*/ 307 h 320"/>
              <a:gd name="T8" fmla="*/ 54 w 400"/>
              <a:gd name="T9" fmla="*/ 320 h 320"/>
              <a:gd name="T10" fmla="*/ 254 w 400"/>
              <a:gd name="T11" fmla="*/ 320 h 320"/>
              <a:gd name="T12" fmla="*/ 254 w 400"/>
              <a:gd name="T13" fmla="*/ 200 h 320"/>
              <a:gd name="T14" fmla="*/ 280 w 400"/>
              <a:gd name="T15" fmla="*/ 307 h 320"/>
              <a:gd name="T16" fmla="*/ 294 w 400"/>
              <a:gd name="T17" fmla="*/ 320 h 320"/>
              <a:gd name="T18" fmla="*/ 360 w 400"/>
              <a:gd name="T19" fmla="*/ 320 h 320"/>
              <a:gd name="T20" fmla="*/ 360 w 400"/>
              <a:gd name="T21" fmla="*/ 147 h 320"/>
              <a:gd name="T22" fmla="*/ 400 w 400"/>
              <a:gd name="T23" fmla="*/ 102 h 320"/>
              <a:gd name="T24" fmla="*/ 360 w 400"/>
              <a:gd name="T25" fmla="*/ 49 h 320"/>
              <a:gd name="T26" fmla="*/ 360 w 400"/>
              <a:gd name="T27" fmla="*/ 0 h 320"/>
              <a:gd name="T28" fmla="*/ 54 w 400"/>
              <a:gd name="T29" fmla="*/ 0 h 320"/>
              <a:gd name="T30" fmla="*/ 67 w 400"/>
              <a:gd name="T31" fmla="*/ 27 h 320"/>
              <a:gd name="T32" fmla="*/ 334 w 400"/>
              <a:gd name="T33" fmla="*/ 40 h 320"/>
              <a:gd name="T34" fmla="*/ 67 w 400"/>
              <a:gd name="T35" fmla="*/ 27 h 320"/>
              <a:gd name="T36" fmla="*/ 340 w 400"/>
              <a:gd name="T37" fmla="*/ 67 h 320"/>
              <a:gd name="T38" fmla="*/ 360 w 400"/>
              <a:gd name="T39" fmla="*/ 120 h 320"/>
              <a:gd name="T40" fmla="*/ 320 w 400"/>
              <a:gd name="T41" fmla="*/ 107 h 320"/>
              <a:gd name="T42" fmla="*/ 294 w 400"/>
              <a:gd name="T43" fmla="*/ 107 h 320"/>
              <a:gd name="T44" fmla="*/ 254 w 400"/>
              <a:gd name="T45" fmla="*/ 120 h 320"/>
              <a:gd name="T46" fmla="*/ 214 w 400"/>
              <a:gd name="T47" fmla="*/ 107 h 320"/>
              <a:gd name="T48" fmla="*/ 187 w 400"/>
              <a:gd name="T49" fmla="*/ 107 h 320"/>
              <a:gd name="T50" fmla="*/ 147 w 400"/>
              <a:gd name="T51" fmla="*/ 120 h 320"/>
              <a:gd name="T52" fmla="*/ 107 w 400"/>
              <a:gd name="T53" fmla="*/ 107 h 320"/>
              <a:gd name="T54" fmla="*/ 80 w 400"/>
              <a:gd name="T55" fmla="*/ 107 h 320"/>
              <a:gd name="T56" fmla="*/ 40 w 400"/>
              <a:gd name="T57" fmla="*/ 120 h 320"/>
              <a:gd name="T58" fmla="*/ 60 w 400"/>
              <a:gd name="T59" fmla="*/ 67 h 320"/>
              <a:gd name="T60" fmla="*/ 94 w 400"/>
              <a:gd name="T61" fmla="*/ 147 h 320"/>
              <a:gd name="T62" fmla="*/ 147 w 400"/>
              <a:gd name="T63" fmla="*/ 147 h 320"/>
              <a:gd name="T64" fmla="*/ 200 w 400"/>
              <a:gd name="T65" fmla="*/ 147 h 320"/>
              <a:gd name="T66" fmla="*/ 254 w 400"/>
              <a:gd name="T67" fmla="*/ 147 h 320"/>
              <a:gd name="T68" fmla="*/ 307 w 400"/>
              <a:gd name="T69" fmla="*/ 147 h 320"/>
              <a:gd name="T70" fmla="*/ 334 w 400"/>
              <a:gd name="T71" fmla="*/ 294 h 320"/>
              <a:gd name="T72" fmla="*/ 307 w 400"/>
              <a:gd name="T73" fmla="*/ 187 h 320"/>
              <a:gd name="T74" fmla="*/ 294 w 400"/>
              <a:gd name="T75" fmla="*/ 174 h 320"/>
              <a:gd name="T76" fmla="*/ 227 w 400"/>
              <a:gd name="T77" fmla="*/ 174 h 320"/>
              <a:gd name="T78" fmla="*/ 227 w 400"/>
              <a:gd name="T79" fmla="*/ 294 h 320"/>
              <a:gd name="T80" fmla="*/ 67 w 400"/>
              <a:gd name="T81" fmla="*/ 137 h 320"/>
              <a:gd name="T82" fmla="*/ 94 w 400"/>
              <a:gd name="T83" fmla="*/ 187 h 320"/>
              <a:gd name="T84" fmla="*/ 94 w 400"/>
              <a:gd name="T85" fmla="*/ 267 h 320"/>
              <a:gd name="T86" fmla="*/ 187 w 400"/>
              <a:gd name="T87" fmla="*/ 267 h 320"/>
              <a:gd name="T88" fmla="*/ 200 w 400"/>
              <a:gd name="T89" fmla="*/ 254 h 320"/>
              <a:gd name="T90" fmla="*/ 200 w 400"/>
              <a:gd name="T91" fmla="*/ 174 h 320"/>
              <a:gd name="T92" fmla="*/ 107 w 400"/>
              <a:gd name="T93" fmla="*/ 174 h 320"/>
              <a:gd name="T94" fmla="*/ 120 w 400"/>
              <a:gd name="T95" fmla="*/ 200 h 320"/>
              <a:gd name="T96" fmla="*/ 174 w 400"/>
              <a:gd name="T97" fmla="*/ 240 h 320"/>
              <a:gd name="T98" fmla="*/ 120 w 400"/>
              <a:gd name="T99" fmla="*/ 20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00" h="320">
                <a:moveTo>
                  <a:pt x="40" y="0"/>
                </a:moveTo>
                <a:lnTo>
                  <a:pt x="40" y="14"/>
                </a:lnTo>
                <a:lnTo>
                  <a:pt x="40" y="49"/>
                </a:lnTo>
                <a:lnTo>
                  <a:pt x="3" y="99"/>
                </a:lnTo>
                <a:lnTo>
                  <a:pt x="0" y="102"/>
                </a:lnTo>
                <a:lnTo>
                  <a:pt x="0" y="107"/>
                </a:lnTo>
                <a:cubicBezTo>
                  <a:pt x="0" y="129"/>
                  <a:pt x="18" y="147"/>
                  <a:pt x="40" y="147"/>
                </a:cubicBezTo>
                <a:lnTo>
                  <a:pt x="40" y="307"/>
                </a:lnTo>
                <a:lnTo>
                  <a:pt x="40" y="320"/>
                </a:lnTo>
                <a:lnTo>
                  <a:pt x="54" y="320"/>
                </a:lnTo>
                <a:lnTo>
                  <a:pt x="240" y="320"/>
                </a:lnTo>
                <a:lnTo>
                  <a:pt x="254" y="320"/>
                </a:lnTo>
                <a:lnTo>
                  <a:pt x="254" y="307"/>
                </a:lnTo>
                <a:lnTo>
                  <a:pt x="254" y="200"/>
                </a:lnTo>
                <a:lnTo>
                  <a:pt x="280" y="200"/>
                </a:lnTo>
                <a:lnTo>
                  <a:pt x="280" y="307"/>
                </a:lnTo>
                <a:lnTo>
                  <a:pt x="280" y="320"/>
                </a:lnTo>
                <a:lnTo>
                  <a:pt x="294" y="320"/>
                </a:lnTo>
                <a:lnTo>
                  <a:pt x="347" y="320"/>
                </a:lnTo>
                <a:lnTo>
                  <a:pt x="360" y="320"/>
                </a:lnTo>
                <a:lnTo>
                  <a:pt x="360" y="307"/>
                </a:lnTo>
                <a:lnTo>
                  <a:pt x="360" y="147"/>
                </a:lnTo>
                <a:cubicBezTo>
                  <a:pt x="382" y="147"/>
                  <a:pt x="400" y="129"/>
                  <a:pt x="400" y="107"/>
                </a:cubicBezTo>
                <a:lnTo>
                  <a:pt x="400" y="102"/>
                </a:lnTo>
                <a:lnTo>
                  <a:pt x="398" y="99"/>
                </a:lnTo>
                <a:lnTo>
                  <a:pt x="360" y="49"/>
                </a:lnTo>
                <a:lnTo>
                  <a:pt x="360" y="14"/>
                </a:lnTo>
                <a:lnTo>
                  <a:pt x="360" y="0"/>
                </a:lnTo>
                <a:lnTo>
                  <a:pt x="347" y="0"/>
                </a:lnTo>
                <a:lnTo>
                  <a:pt x="54" y="0"/>
                </a:lnTo>
                <a:lnTo>
                  <a:pt x="40" y="0"/>
                </a:lnTo>
                <a:close/>
                <a:moveTo>
                  <a:pt x="67" y="27"/>
                </a:moveTo>
                <a:lnTo>
                  <a:pt x="334" y="27"/>
                </a:lnTo>
                <a:lnTo>
                  <a:pt x="334" y="40"/>
                </a:lnTo>
                <a:lnTo>
                  <a:pt x="67" y="40"/>
                </a:lnTo>
                <a:lnTo>
                  <a:pt x="67" y="27"/>
                </a:lnTo>
                <a:close/>
                <a:moveTo>
                  <a:pt x="60" y="67"/>
                </a:moveTo>
                <a:lnTo>
                  <a:pt x="340" y="67"/>
                </a:lnTo>
                <a:lnTo>
                  <a:pt x="372" y="110"/>
                </a:lnTo>
                <a:cubicBezTo>
                  <a:pt x="371" y="116"/>
                  <a:pt x="367" y="120"/>
                  <a:pt x="360" y="120"/>
                </a:cubicBezTo>
                <a:cubicBezTo>
                  <a:pt x="353" y="120"/>
                  <a:pt x="347" y="114"/>
                  <a:pt x="347" y="107"/>
                </a:cubicBezTo>
                <a:lnTo>
                  <a:pt x="320" y="107"/>
                </a:lnTo>
                <a:cubicBezTo>
                  <a:pt x="320" y="114"/>
                  <a:pt x="314" y="120"/>
                  <a:pt x="307" y="120"/>
                </a:cubicBezTo>
                <a:cubicBezTo>
                  <a:pt x="300" y="120"/>
                  <a:pt x="294" y="114"/>
                  <a:pt x="294" y="107"/>
                </a:cubicBezTo>
                <a:lnTo>
                  <a:pt x="267" y="107"/>
                </a:lnTo>
                <a:cubicBezTo>
                  <a:pt x="267" y="114"/>
                  <a:pt x="261" y="120"/>
                  <a:pt x="254" y="120"/>
                </a:cubicBezTo>
                <a:cubicBezTo>
                  <a:pt x="246" y="120"/>
                  <a:pt x="240" y="114"/>
                  <a:pt x="240" y="107"/>
                </a:cubicBezTo>
                <a:lnTo>
                  <a:pt x="214" y="107"/>
                </a:lnTo>
                <a:cubicBezTo>
                  <a:pt x="214" y="114"/>
                  <a:pt x="208" y="120"/>
                  <a:pt x="200" y="120"/>
                </a:cubicBezTo>
                <a:cubicBezTo>
                  <a:pt x="193" y="120"/>
                  <a:pt x="187" y="114"/>
                  <a:pt x="187" y="107"/>
                </a:cubicBezTo>
                <a:lnTo>
                  <a:pt x="160" y="107"/>
                </a:lnTo>
                <a:cubicBezTo>
                  <a:pt x="160" y="114"/>
                  <a:pt x="154" y="120"/>
                  <a:pt x="147" y="120"/>
                </a:cubicBezTo>
                <a:cubicBezTo>
                  <a:pt x="140" y="120"/>
                  <a:pt x="134" y="114"/>
                  <a:pt x="134" y="107"/>
                </a:cubicBezTo>
                <a:lnTo>
                  <a:pt x="107" y="107"/>
                </a:lnTo>
                <a:cubicBezTo>
                  <a:pt x="107" y="114"/>
                  <a:pt x="101" y="120"/>
                  <a:pt x="94" y="120"/>
                </a:cubicBezTo>
                <a:cubicBezTo>
                  <a:pt x="86" y="120"/>
                  <a:pt x="80" y="114"/>
                  <a:pt x="80" y="107"/>
                </a:cubicBezTo>
                <a:lnTo>
                  <a:pt x="54" y="107"/>
                </a:lnTo>
                <a:cubicBezTo>
                  <a:pt x="54" y="114"/>
                  <a:pt x="48" y="120"/>
                  <a:pt x="40" y="120"/>
                </a:cubicBezTo>
                <a:cubicBezTo>
                  <a:pt x="34" y="120"/>
                  <a:pt x="30" y="116"/>
                  <a:pt x="28" y="110"/>
                </a:cubicBezTo>
                <a:lnTo>
                  <a:pt x="60" y="67"/>
                </a:lnTo>
                <a:close/>
                <a:moveTo>
                  <a:pt x="67" y="137"/>
                </a:moveTo>
                <a:cubicBezTo>
                  <a:pt x="74" y="143"/>
                  <a:pt x="83" y="147"/>
                  <a:pt x="94" y="147"/>
                </a:cubicBezTo>
                <a:cubicBezTo>
                  <a:pt x="104" y="147"/>
                  <a:pt x="113" y="143"/>
                  <a:pt x="120" y="137"/>
                </a:cubicBezTo>
                <a:cubicBezTo>
                  <a:pt x="127" y="143"/>
                  <a:pt x="137" y="147"/>
                  <a:pt x="147" y="147"/>
                </a:cubicBezTo>
                <a:cubicBezTo>
                  <a:pt x="157" y="147"/>
                  <a:pt x="167" y="143"/>
                  <a:pt x="174" y="137"/>
                </a:cubicBezTo>
                <a:cubicBezTo>
                  <a:pt x="181" y="143"/>
                  <a:pt x="190" y="147"/>
                  <a:pt x="200" y="147"/>
                </a:cubicBezTo>
                <a:cubicBezTo>
                  <a:pt x="211" y="147"/>
                  <a:pt x="220" y="143"/>
                  <a:pt x="227" y="137"/>
                </a:cubicBezTo>
                <a:cubicBezTo>
                  <a:pt x="234" y="143"/>
                  <a:pt x="243" y="147"/>
                  <a:pt x="254" y="147"/>
                </a:cubicBezTo>
                <a:cubicBezTo>
                  <a:pt x="264" y="147"/>
                  <a:pt x="273" y="143"/>
                  <a:pt x="280" y="137"/>
                </a:cubicBezTo>
                <a:cubicBezTo>
                  <a:pt x="287" y="143"/>
                  <a:pt x="297" y="147"/>
                  <a:pt x="307" y="147"/>
                </a:cubicBezTo>
                <a:cubicBezTo>
                  <a:pt x="317" y="147"/>
                  <a:pt x="327" y="143"/>
                  <a:pt x="334" y="137"/>
                </a:cubicBezTo>
                <a:lnTo>
                  <a:pt x="334" y="294"/>
                </a:lnTo>
                <a:lnTo>
                  <a:pt x="307" y="294"/>
                </a:lnTo>
                <a:lnTo>
                  <a:pt x="307" y="187"/>
                </a:lnTo>
                <a:lnTo>
                  <a:pt x="307" y="174"/>
                </a:lnTo>
                <a:lnTo>
                  <a:pt x="294" y="174"/>
                </a:lnTo>
                <a:lnTo>
                  <a:pt x="240" y="174"/>
                </a:lnTo>
                <a:lnTo>
                  <a:pt x="227" y="174"/>
                </a:lnTo>
                <a:lnTo>
                  <a:pt x="227" y="187"/>
                </a:lnTo>
                <a:lnTo>
                  <a:pt x="227" y="294"/>
                </a:lnTo>
                <a:lnTo>
                  <a:pt x="67" y="294"/>
                </a:lnTo>
                <a:lnTo>
                  <a:pt x="67" y="137"/>
                </a:lnTo>
                <a:close/>
                <a:moveTo>
                  <a:pt x="94" y="174"/>
                </a:moveTo>
                <a:lnTo>
                  <a:pt x="94" y="187"/>
                </a:lnTo>
                <a:lnTo>
                  <a:pt x="94" y="254"/>
                </a:lnTo>
                <a:lnTo>
                  <a:pt x="94" y="267"/>
                </a:lnTo>
                <a:lnTo>
                  <a:pt x="107" y="267"/>
                </a:lnTo>
                <a:lnTo>
                  <a:pt x="187" y="267"/>
                </a:lnTo>
                <a:lnTo>
                  <a:pt x="200" y="267"/>
                </a:lnTo>
                <a:lnTo>
                  <a:pt x="200" y="254"/>
                </a:lnTo>
                <a:lnTo>
                  <a:pt x="200" y="187"/>
                </a:lnTo>
                <a:lnTo>
                  <a:pt x="200" y="174"/>
                </a:lnTo>
                <a:lnTo>
                  <a:pt x="187" y="174"/>
                </a:lnTo>
                <a:lnTo>
                  <a:pt x="107" y="174"/>
                </a:lnTo>
                <a:lnTo>
                  <a:pt x="94" y="174"/>
                </a:lnTo>
                <a:close/>
                <a:moveTo>
                  <a:pt x="120" y="200"/>
                </a:moveTo>
                <a:lnTo>
                  <a:pt x="174" y="200"/>
                </a:lnTo>
                <a:lnTo>
                  <a:pt x="174" y="240"/>
                </a:lnTo>
                <a:lnTo>
                  <a:pt x="120" y="240"/>
                </a:lnTo>
                <a:lnTo>
                  <a:pt x="120" y="2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EC129DF8-DB0D-E669-CE5C-5DCD2680C300}"/>
              </a:ext>
            </a:extLst>
          </p:cNvPr>
          <p:cNvSpPr>
            <a:spLocks noEditPoints="1"/>
          </p:cNvSpPr>
          <p:nvPr/>
        </p:nvSpPr>
        <p:spPr bwMode="auto">
          <a:xfrm>
            <a:off x="8939902" y="4060477"/>
            <a:ext cx="427038" cy="334963"/>
          </a:xfrm>
          <a:custGeom>
            <a:avLst/>
            <a:gdLst>
              <a:gd name="T0" fmla="*/ 0 w 373"/>
              <a:gd name="T1" fmla="*/ 13 h 293"/>
              <a:gd name="T2" fmla="*/ 0 w 373"/>
              <a:gd name="T3" fmla="*/ 106 h 293"/>
              <a:gd name="T4" fmla="*/ 93 w 373"/>
              <a:gd name="T5" fmla="*/ 106 h 293"/>
              <a:gd name="T6" fmla="*/ 106 w 373"/>
              <a:gd name="T7" fmla="*/ 93 h 293"/>
              <a:gd name="T8" fmla="*/ 133 w 373"/>
              <a:gd name="T9" fmla="*/ 66 h 293"/>
              <a:gd name="T10" fmla="*/ 133 w 373"/>
              <a:gd name="T11" fmla="*/ 106 h 293"/>
              <a:gd name="T12" fmla="*/ 226 w 373"/>
              <a:gd name="T13" fmla="*/ 106 h 293"/>
              <a:gd name="T14" fmla="*/ 240 w 373"/>
              <a:gd name="T15" fmla="*/ 93 h 293"/>
              <a:gd name="T16" fmla="*/ 306 w 373"/>
              <a:gd name="T17" fmla="*/ 66 h 293"/>
              <a:gd name="T18" fmla="*/ 280 w 373"/>
              <a:gd name="T19" fmla="*/ 93 h 293"/>
              <a:gd name="T20" fmla="*/ 266 w 373"/>
              <a:gd name="T21" fmla="*/ 106 h 293"/>
              <a:gd name="T22" fmla="*/ 266 w 373"/>
              <a:gd name="T23" fmla="*/ 200 h 293"/>
              <a:gd name="T24" fmla="*/ 306 w 373"/>
              <a:gd name="T25" fmla="*/ 200 h 293"/>
              <a:gd name="T26" fmla="*/ 240 w 373"/>
              <a:gd name="T27" fmla="*/ 226 h 293"/>
              <a:gd name="T28" fmla="*/ 240 w 373"/>
              <a:gd name="T29" fmla="*/ 186 h 293"/>
              <a:gd name="T30" fmla="*/ 146 w 373"/>
              <a:gd name="T31" fmla="*/ 186 h 293"/>
              <a:gd name="T32" fmla="*/ 133 w 373"/>
              <a:gd name="T33" fmla="*/ 200 h 293"/>
              <a:gd name="T34" fmla="*/ 106 w 373"/>
              <a:gd name="T35" fmla="*/ 226 h 293"/>
              <a:gd name="T36" fmla="*/ 106 w 373"/>
              <a:gd name="T37" fmla="*/ 186 h 293"/>
              <a:gd name="T38" fmla="*/ 13 w 373"/>
              <a:gd name="T39" fmla="*/ 186 h 293"/>
              <a:gd name="T40" fmla="*/ 0 w 373"/>
              <a:gd name="T41" fmla="*/ 200 h 293"/>
              <a:gd name="T42" fmla="*/ 0 w 373"/>
              <a:gd name="T43" fmla="*/ 293 h 293"/>
              <a:gd name="T44" fmla="*/ 93 w 373"/>
              <a:gd name="T45" fmla="*/ 293 h 293"/>
              <a:gd name="T46" fmla="*/ 106 w 373"/>
              <a:gd name="T47" fmla="*/ 280 h 293"/>
              <a:gd name="T48" fmla="*/ 133 w 373"/>
              <a:gd name="T49" fmla="*/ 253 h 293"/>
              <a:gd name="T50" fmla="*/ 133 w 373"/>
              <a:gd name="T51" fmla="*/ 293 h 293"/>
              <a:gd name="T52" fmla="*/ 226 w 373"/>
              <a:gd name="T53" fmla="*/ 293 h 293"/>
              <a:gd name="T54" fmla="*/ 240 w 373"/>
              <a:gd name="T55" fmla="*/ 280 h 293"/>
              <a:gd name="T56" fmla="*/ 320 w 373"/>
              <a:gd name="T57" fmla="*/ 253 h 293"/>
              <a:gd name="T58" fmla="*/ 333 w 373"/>
              <a:gd name="T59" fmla="*/ 240 h 293"/>
              <a:gd name="T60" fmla="*/ 360 w 373"/>
              <a:gd name="T61" fmla="*/ 200 h 293"/>
              <a:gd name="T62" fmla="*/ 373 w 373"/>
              <a:gd name="T63" fmla="*/ 186 h 293"/>
              <a:gd name="T64" fmla="*/ 373 w 373"/>
              <a:gd name="T65" fmla="*/ 93 h 293"/>
              <a:gd name="T66" fmla="*/ 333 w 373"/>
              <a:gd name="T67" fmla="*/ 93 h 293"/>
              <a:gd name="T68" fmla="*/ 333 w 373"/>
              <a:gd name="T69" fmla="*/ 40 h 293"/>
              <a:gd name="T70" fmla="*/ 240 w 373"/>
              <a:gd name="T71" fmla="*/ 40 h 293"/>
              <a:gd name="T72" fmla="*/ 240 w 373"/>
              <a:gd name="T73" fmla="*/ 0 h 293"/>
              <a:gd name="T74" fmla="*/ 146 w 373"/>
              <a:gd name="T75" fmla="*/ 0 h 293"/>
              <a:gd name="T76" fmla="*/ 133 w 373"/>
              <a:gd name="T77" fmla="*/ 13 h 293"/>
              <a:gd name="T78" fmla="*/ 106 w 373"/>
              <a:gd name="T79" fmla="*/ 40 h 293"/>
              <a:gd name="T80" fmla="*/ 106 w 373"/>
              <a:gd name="T81" fmla="*/ 0 h 293"/>
              <a:gd name="T82" fmla="*/ 13 w 373"/>
              <a:gd name="T83" fmla="*/ 0 h 293"/>
              <a:gd name="T84" fmla="*/ 26 w 373"/>
              <a:gd name="T85" fmla="*/ 26 h 293"/>
              <a:gd name="T86" fmla="*/ 80 w 373"/>
              <a:gd name="T87" fmla="*/ 80 h 293"/>
              <a:gd name="T88" fmla="*/ 26 w 373"/>
              <a:gd name="T89" fmla="*/ 26 h 293"/>
              <a:gd name="T90" fmla="*/ 213 w 373"/>
              <a:gd name="T91" fmla="*/ 26 h 293"/>
              <a:gd name="T92" fmla="*/ 160 w 373"/>
              <a:gd name="T93" fmla="*/ 80 h 293"/>
              <a:gd name="T94" fmla="*/ 293 w 373"/>
              <a:gd name="T95" fmla="*/ 120 h 293"/>
              <a:gd name="T96" fmla="*/ 346 w 373"/>
              <a:gd name="T97" fmla="*/ 173 h 293"/>
              <a:gd name="T98" fmla="*/ 293 w 373"/>
              <a:gd name="T99" fmla="*/ 120 h 293"/>
              <a:gd name="T100" fmla="*/ 80 w 373"/>
              <a:gd name="T101" fmla="*/ 213 h 293"/>
              <a:gd name="T102" fmla="*/ 26 w 373"/>
              <a:gd name="T103" fmla="*/ 266 h 293"/>
              <a:gd name="T104" fmla="*/ 160 w 373"/>
              <a:gd name="T105" fmla="*/ 213 h 293"/>
              <a:gd name="T106" fmla="*/ 213 w 373"/>
              <a:gd name="T107" fmla="*/ 266 h 293"/>
              <a:gd name="T108" fmla="*/ 160 w 373"/>
              <a:gd name="T109" fmla="*/ 213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73" h="293">
                <a:moveTo>
                  <a:pt x="0" y="0"/>
                </a:moveTo>
                <a:lnTo>
                  <a:pt x="0" y="13"/>
                </a:lnTo>
                <a:lnTo>
                  <a:pt x="0" y="93"/>
                </a:lnTo>
                <a:lnTo>
                  <a:pt x="0" y="106"/>
                </a:lnTo>
                <a:lnTo>
                  <a:pt x="13" y="106"/>
                </a:lnTo>
                <a:lnTo>
                  <a:pt x="93" y="106"/>
                </a:lnTo>
                <a:lnTo>
                  <a:pt x="106" y="106"/>
                </a:lnTo>
                <a:lnTo>
                  <a:pt x="106" y="93"/>
                </a:lnTo>
                <a:lnTo>
                  <a:pt x="106" y="66"/>
                </a:lnTo>
                <a:lnTo>
                  <a:pt x="133" y="66"/>
                </a:lnTo>
                <a:lnTo>
                  <a:pt x="133" y="93"/>
                </a:lnTo>
                <a:lnTo>
                  <a:pt x="133" y="106"/>
                </a:lnTo>
                <a:lnTo>
                  <a:pt x="146" y="106"/>
                </a:lnTo>
                <a:lnTo>
                  <a:pt x="226" y="106"/>
                </a:lnTo>
                <a:lnTo>
                  <a:pt x="240" y="106"/>
                </a:lnTo>
                <a:lnTo>
                  <a:pt x="240" y="93"/>
                </a:lnTo>
                <a:lnTo>
                  <a:pt x="240" y="66"/>
                </a:lnTo>
                <a:lnTo>
                  <a:pt x="306" y="66"/>
                </a:lnTo>
                <a:lnTo>
                  <a:pt x="306" y="93"/>
                </a:lnTo>
                <a:lnTo>
                  <a:pt x="280" y="93"/>
                </a:lnTo>
                <a:lnTo>
                  <a:pt x="266" y="93"/>
                </a:lnTo>
                <a:lnTo>
                  <a:pt x="266" y="106"/>
                </a:lnTo>
                <a:lnTo>
                  <a:pt x="266" y="186"/>
                </a:lnTo>
                <a:lnTo>
                  <a:pt x="266" y="200"/>
                </a:lnTo>
                <a:lnTo>
                  <a:pt x="280" y="200"/>
                </a:lnTo>
                <a:lnTo>
                  <a:pt x="306" y="200"/>
                </a:lnTo>
                <a:lnTo>
                  <a:pt x="306" y="226"/>
                </a:lnTo>
                <a:lnTo>
                  <a:pt x="240" y="226"/>
                </a:lnTo>
                <a:lnTo>
                  <a:pt x="240" y="200"/>
                </a:lnTo>
                <a:lnTo>
                  <a:pt x="240" y="186"/>
                </a:lnTo>
                <a:lnTo>
                  <a:pt x="226" y="186"/>
                </a:lnTo>
                <a:lnTo>
                  <a:pt x="146" y="186"/>
                </a:lnTo>
                <a:lnTo>
                  <a:pt x="133" y="186"/>
                </a:lnTo>
                <a:lnTo>
                  <a:pt x="133" y="200"/>
                </a:lnTo>
                <a:lnTo>
                  <a:pt x="133" y="226"/>
                </a:lnTo>
                <a:lnTo>
                  <a:pt x="106" y="226"/>
                </a:lnTo>
                <a:lnTo>
                  <a:pt x="106" y="200"/>
                </a:lnTo>
                <a:lnTo>
                  <a:pt x="106" y="186"/>
                </a:lnTo>
                <a:lnTo>
                  <a:pt x="93" y="186"/>
                </a:lnTo>
                <a:lnTo>
                  <a:pt x="13" y="186"/>
                </a:lnTo>
                <a:lnTo>
                  <a:pt x="0" y="186"/>
                </a:lnTo>
                <a:lnTo>
                  <a:pt x="0" y="200"/>
                </a:lnTo>
                <a:lnTo>
                  <a:pt x="0" y="280"/>
                </a:lnTo>
                <a:lnTo>
                  <a:pt x="0" y="293"/>
                </a:lnTo>
                <a:lnTo>
                  <a:pt x="13" y="293"/>
                </a:lnTo>
                <a:lnTo>
                  <a:pt x="93" y="293"/>
                </a:lnTo>
                <a:lnTo>
                  <a:pt x="106" y="293"/>
                </a:lnTo>
                <a:lnTo>
                  <a:pt x="106" y="280"/>
                </a:lnTo>
                <a:lnTo>
                  <a:pt x="106" y="253"/>
                </a:lnTo>
                <a:lnTo>
                  <a:pt x="133" y="253"/>
                </a:lnTo>
                <a:lnTo>
                  <a:pt x="133" y="280"/>
                </a:lnTo>
                <a:lnTo>
                  <a:pt x="133" y="293"/>
                </a:lnTo>
                <a:lnTo>
                  <a:pt x="146" y="293"/>
                </a:lnTo>
                <a:lnTo>
                  <a:pt x="226" y="293"/>
                </a:lnTo>
                <a:lnTo>
                  <a:pt x="240" y="293"/>
                </a:lnTo>
                <a:lnTo>
                  <a:pt x="240" y="280"/>
                </a:lnTo>
                <a:lnTo>
                  <a:pt x="240" y="253"/>
                </a:lnTo>
                <a:lnTo>
                  <a:pt x="320" y="253"/>
                </a:lnTo>
                <a:lnTo>
                  <a:pt x="333" y="253"/>
                </a:lnTo>
                <a:lnTo>
                  <a:pt x="333" y="240"/>
                </a:lnTo>
                <a:lnTo>
                  <a:pt x="333" y="200"/>
                </a:lnTo>
                <a:lnTo>
                  <a:pt x="360" y="200"/>
                </a:lnTo>
                <a:lnTo>
                  <a:pt x="373" y="200"/>
                </a:lnTo>
                <a:lnTo>
                  <a:pt x="373" y="186"/>
                </a:lnTo>
                <a:lnTo>
                  <a:pt x="373" y="106"/>
                </a:lnTo>
                <a:lnTo>
                  <a:pt x="373" y="93"/>
                </a:lnTo>
                <a:lnTo>
                  <a:pt x="360" y="93"/>
                </a:lnTo>
                <a:lnTo>
                  <a:pt x="333" y="93"/>
                </a:lnTo>
                <a:lnTo>
                  <a:pt x="333" y="53"/>
                </a:lnTo>
                <a:lnTo>
                  <a:pt x="333" y="40"/>
                </a:lnTo>
                <a:lnTo>
                  <a:pt x="320" y="40"/>
                </a:lnTo>
                <a:lnTo>
                  <a:pt x="240" y="40"/>
                </a:lnTo>
                <a:lnTo>
                  <a:pt x="240" y="13"/>
                </a:lnTo>
                <a:lnTo>
                  <a:pt x="240" y="0"/>
                </a:lnTo>
                <a:lnTo>
                  <a:pt x="226" y="0"/>
                </a:lnTo>
                <a:lnTo>
                  <a:pt x="146" y="0"/>
                </a:lnTo>
                <a:lnTo>
                  <a:pt x="133" y="0"/>
                </a:lnTo>
                <a:lnTo>
                  <a:pt x="133" y="13"/>
                </a:lnTo>
                <a:lnTo>
                  <a:pt x="133" y="40"/>
                </a:lnTo>
                <a:lnTo>
                  <a:pt x="106" y="40"/>
                </a:lnTo>
                <a:lnTo>
                  <a:pt x="106" y="13"/>
                </a:lnTo>
                <a:lnTo>
                  <a:pt x="106" y="0"/>
                </a:lnTo>
                <a:lnTo>
                  <a:pt x="93" y="0"/>
                </a:lnTo>
                <a:lnTo>
                  <a:pt x="13" y="0"/>
                </a:lnTo>
                <a:lnTo>
                  <a:pt x="0" y="0"/>
                </a:lnTo>
                <a:close/>
                <a:moveTo>
                  <a:pt x="26" y="26"/>
                </a:moveTo>
                <a:lnTo>
                  <a:pt x="80" y="26"/>
                </a:lnTo>
                <a:lnTo>
                  <a:pt x="80" y="80"/>
                </a:lnTo>
                <a:lnTo>
                  <a:pt x="26" y="80"/>
                </a:lnTo>
                <a:lnTo>
                  <a:pt x="26" y="26"/>
                </a:lnTo>
                <a:close/>
                <a:moveTo>
                  <a:pt x="160" y="26"/>
                </a:moveTo>
                <a:lnTo>
                  <a:pt x="213" y="26"/>
                </a:lnTo>
                <a:lnTo>
                  <a:pt x="213" y="80"/>
                </a:lnTo>
                <a:lnTo>
                  <a:pt x="160" y="80"/>
                </a:lnTo>
                <a:lnTo>
                  <a:pt x="160" y="26"/>
                </a:lnTo>
                <a:close/>
                <a:moveTo>
                  <a:pt x="293" y="120"/>
                </a:moveTo>
                <a:lnTo>
                  <a:pt x="346" y="120"/>
                </a:lnTo>
                <a:lnTo>
                  <a:pt x="346" y="173"/>
                </a:lnTo>
                <a:lnTo>
                  <a:pt x="293" y="173"/>
                </a:lnTo>
                <a:lnTo>
                  <a:pt x="293" y="120"/>
                </a:lnTo>
                <a:close/>
                <a:moveTo>
                  <a:pt x="26" y="213"/>
                </a:moveTo>
                <a:lnTo>
                  <a:pt x="80" y="213"/>
                </a:lnTo>
                <a:lnTo>
                  <a:pt x="80" y="266"/>
                </a:lnTo>
                <a:lnTo>
                  <a:pt x="26" y="266"/>
                </a:lnTo>
                <a:lnTo>
                  <a:pt x="26" y="213"/>
                </a:lnTo>
                <a:close/>
                <a:moveTo>
                  <a:pt x="160" y="213"/>
                </a:moveTo>
                <a:lnTo>
                  <a:pt x="213" y="213"/>
                </a:lnTo>
                <a:lnTo>
                  <a:pt x="213" y="266"/>
                </a:lnTo>
                <a:lnTo>
                  <a:pt x="160" y="266"/>
                </a:lnTo>
                <a:lnTo>
                  <a:pt x="160" y="2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B887F745-D352-50D9-ACDE-6065EEE1AFF9}"/>
              </a:ext>
            </a:extLst>
          </p:cNvPr>
          <p:cNvSpPr>
            <a:spLocks noEditPoints="1"/>
          </p:cNvSpPr>
          <p:nvPr/>
        </p:nvSpPr>
        <p:spPr bwMode="auto">
          <a:xfrm>
            <a:off x="9899541" y="4043808"/>
            <a:ext cx="368300" cy="368300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14 h 320"/>
              <a:gd name="T4" fmla="*/ 0 w 320"/>
              <a:gd name="T5" fmla="*/ 307 h 320"/>
              <a:gd name="T6" fmla="*/ 0 w 320"/>
              <a:gd name="T7" fmla="*/ 320 h 320"/>
              <a:gd name="T8" fmla="*/ 14 w 320"/>
              <a:gd name="T9" fmla="*/ 320 h 320"/>
              <a:gd name="T10" fmla="*/ 307 w 320"/>
              <a:gd name="T11" fmla="*/ 320 h 320"/>
              <a:gd name="T12" fmla="*/ 320 w 320"/>
              <a:gd name="T13" fmla="*/ 320 h 320"/>
              <a:gd name="T14" fmla="*/ 320 w 320"/>
              <a:gd name="T15" fmla="*/ 307 h 320"/>
              <a:gd name="T16" fmla="*/ 320 w 320"/>
              <a:gd name="T17" fmla="*/ 14 h 320"/>
              <a:gd name="T18" fmla="*/ 320 w 320"/>
              <a:gd name="T19" fmla="*/ 0 h 320"/>
              <a:gd name="T20" fmla="*/ 307 w 320"/>
              <a:gd name="T21" fmla="*/ 0 h 320"/>
              <a:gd name="T22" fmla="*/ 14 w 320"/>
              <a:gd name="T23" fmla="*/ 0 h 320"/>
              <a:gd name="T24" fmla="*/ 0 w 320"/>
              <a:gd name="T25" fmla="*/ 0 h 320"/>
              <a:gd name="T26" fmla="*/ 27 w 320"/>
              <a:gd name="T27" fmla="*/ 27 h 320"/>
              <a:gd name="T28" fmla="*/ 294 w 320"/>
              <a:gd name="T29" fmla="*/ 27 h 320"/>
              <a:gd name="T30" fmla="*/ 294 w 320"/>
              <a:gd name="T31" fmla="*/ 187 h 320"/>
              <a:gd name="T32" fmla="*/ 27 w 320"/>
              <a:gd name="T33" fmla="*/ 187 h 320"/>
              <a:gd name="T34" fmla="*/ 27 w 320"/>
              <a:gd name="T35" fmla="*/ 27 h 320"/>
              <a:gd name="T36" fmla="*/ 27 w 320"/>
              <a:gd name="T37" fmla="*/ 214 h 320"/>
              <a:gd name="T38" fmla="*/ 294 w 320"/>
              <a:gd name="T39" fmla="*/ 214 h 320"/>
              <a:gd name="T40" fmla="*/ 294 w 320"/>
              <a:gd name="T41" fmla="*/ 294 h 320"/>
              <a:gd name="T42" fmla="*/ 27 w 320"/>
              <a:gd name="T43" fmla="*/ 294 h 320"/>
              <a:gd name="T44" fmla="*/ 27 w 320"/>
              <a:gd name="T45" fmla="*/ 214 h 320"/>
              <a:gd name="T46" fmla="*/ 54 w 320"/>
              <a:gd name="T47" fmla="*/ 240 h 320"/>
              <a:gd name="T48" fmla="*/ 54 w 320"/>
              <a:gd name="T49" fmla="*/ 267 h 320"/>
              <a:gd name="T50" fmla="*/ 77 w 320"/>
              <a:gd name="T51" fmla="*/ 267 h 320"/>
              <a:gd name="T52" fmla="*/ 100 w 320"/>
              <a:gd name="T53" fmla="*/ 280 h 320"/>
              <a:gd name="T54" fmla="*/ 123 w 320"/>
              <a:gd name="T55" fmla="*/ 267 h 320"/>
              <a:gd name="T56" fmla="*/ 147 w 320"/>
              <a:gd name="T57" fmla="*/ 267 h 320"/>
              <a:gd name="T58" fmla="*/ 147 w 320"/>
              <a:gd name="T59" fmla="*/ 240 h 320"/>
              <a:gd name="T60" fmla="*/ 54 w 320"/>
              <a:gd name="T61" fmla="*/ 240 h 320"/>
              <a:gd name="T62" fmla="*/ 174 w 320"/>
              <a:gd name="T63" fmla="*/ 240 h 320"/>
              <a:gd name="T64" fmla="*/ 174 w 320"/>
              <a:gd name="T65" fmla="*/ 267 h 320"/>
              <a:gd name="T66" fmla="*/ 267 w 320"/>
              <a:gd name="T67" fmla="*/ 267 h 320"/>
              <a:gd name="T68" fmla="*/ 267 w 320"/>
              <a:gd name="T69" fmla="*/ 240 h 320"/>
              <a:gd name="T70" fmla="*/ 174 w 320"/>
              <a:gd name="T71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14"/>
                </a:lnTo>
                <a:lnTo>
                  <a:pt x="0" y="307"/>
                </a:lnTo>
                <a:lnTo>
                  <a:pt x="0" y="320"/>
                </a:lnTo>
                <a:lnTo>
                  <a:pt x="14" y="320"/>
                </a:lnTo>
                <a:lnTo>
                  <a:pt x="307" y="320"/>
                </a:lnTo>
                <a:lnTo>
                  <a:pt x="320" y="320"/>
                </a:lnTo>
                <a:lnTo>
                  <a:pt x="320" y="307"/>
                </a:lnTo>
                <a:lnTo>
                  <a:pt x="320" y="14"/>
                </a:lnTo>
                <a:lnTo>
                  <a:pt x="320" y="0"/>
                </a:lnTo>
                <a:lnTo>
                  <a:pt x="307" y="0"/>
                </a:lnTo>
                <a:lnTo>
                  <a:pt x="14" y="0"/>
                </a:lnTo>
                <a:lnTo>
                  <a:pt x="0" y="0"/>
                </a:lnTo>
                <a:close/>
                <a:moveTo>
                  <a:pt x="27" y="27"/>
                </a:moveTo>
                <a:lnTo>
                  <a:pt x="294" y="27"/>
                </a:lnTo>
                <a:lnTo>
                  <a:pt x="294" y="187"/>
                </a:lnTo>
                <a:lnTo>
                  <a:pt x="27" y="187"/>
                </a:lnTo>
                <a:lnTo>
                  <a:pt x="27" y="27"/>
                </a:lnTo>
                <a:close/>
                <a:moveTo>
                  <a:pt x="27" y="214"/>
                </a:moveTo>
                <a:lnTo>
                  <a:pt x="294" y="214"/>
                </a:lnTo>
                <a:lnTo>
                  <a:pt x="294" y="294"/>
                </a:lnTo>
                <a:lnTo>
                  <a:pt x="27" y="294"/>
                </a:lnTo>
                <a:lnTo>
                  <a:pt x="27" y="214"/>
                </a:lnTo>
                <a:close/>
                <a:moveTo>
                  <a:pt x="54" y="240"/>
                </a:moveTo>
                <a:lnTo>
                  <a:pt x="54" y="267"/>
                </a:lnTo>
                <a:lnTo>
                  <a:pt x="77" y="267"/>
                </a:lnTo>
                <a:cubicBezTo>
                  <a:pt x="82" y="275"/>
                  <a:pt x="91" y="280"/>
                  <a:pt x="100" y="280"/>
                </a:cubicBezTo>
                <a:cubicBezTo>
                  <a:pt x="110" y="280"/>
                  <a:pt x="119" y="275"/>
                  <a:pt x="123" y="267"/>
                </a:cubicBezTo>
                <a:lnTo>
                  <a:pt x="147" y="267"/>
                </a:lnTo>
                <a:lnTo>
                  <a:pt x="147" y="240"/>
                </a:lnTo>
                <a:lnTo>
                  <a:pt x="54" y="240"/>
                </a:lnTo>
                <a:close/>
                <a:moveTo>
                  <a:pt x="174" y="240"/>
                </a:moveTo>
                <a:lnTo>
                  <a:pt x="174" y="267"/>
                </a:lnTo>
                <a:lnTo>
                  <a:pt x="267" y="267"/>
                </a:lnTo>
                <a:lnTo>
                  <a:pt x="267" y="240"/>
                </a:lnTo>
                <a:lnTo>
                  <a:pt x="174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317298C7-8C86-548F-6FDD-1F656BD71386}"/>
              </a:ext>
            </a:extLst>
          </p:cNvPr>
          <p:cNvSpPr>
            <a:spLocks noEditPoints="1"/>
          </p:cNvSpPr>
          <p:nvPr/>
        </p:nvSpPr>
        <p:spPr bwMode="auto">
          <a:xfrm>
            <a:off x="4956861" y="2400744"/>
            <a:ext cx="366713" cy="366713"/>
          </a:xfrm>
          <a:custGeom>
            <a:avLst/>
            <a:gdLst>
              <a:gd name="T0" fmla="*/ 0 w 320"/>
              <a:gd name="T1" fmla="*/ 0 h 320"/>
              <a:gd name="T2" fmla="*/ 0 w 320"/>
              <a:gd name="T3" fmla="*/ 307 h 320"/>
              <a:gd name="T4" fmla="*/ 0 w 320"/>
              <a:gd name="T5" fmla="*/ 320 h 320"/>
              <a:gd name="T6" fmla="*/ 14 w 320"/>
              <a:gd name="T7" fmla="*/ 320 h 320"/>
              <a:gd name="T8" fmla="*/ 320 w 320"/>
              <a:gd name="T9" fmla="*/ 320 h 320"/>
              <a:gd name="T10" fmla="*/ 320 w 320"/>
              <a:gd name="T11" fmla="*/ 294 h 320"/>
              <a:gd name="T12" fmla="*/ 27 w 320"/>
              <a:gd name="T13" fmla="*/ 294 h 320"/>
              <a:gd name="T14" fmla="*/ 27 w 320"/>
              <a:gd name="T15" fmla="*/ 0 h 320"/>
              <a:gd name="T16" fmla="*/ 0 w 320"/>
              <a:gd name="T17" fmla="*/ 0 h 320"/>
              <a:gd name="T18" fmla="*/ 294 w 320"/>
              <a:gd name="T19" fmla="*/ 0 h 320"/>
              <a:gd name="T20" fmla="*/ 280 w 320"/>
              <a:gd name="T21" fmla="*/ 14 h 320"/>
              <a:gd name="T22" fmla="*/ 294 w 320"/>
              <a:gd name="T23" fmla="*/ 27 h 320"/>
              <a:gd name="T24" fmla="*/ 307 w 320"/>
              <a:gd name="T25" fmla="*/ 14 h 320"/>
              <a:gd name="T26" fmla="*/ 294 w 320"/>
              <a:gd name="T27" fmla="*/ 0 h 320"/>
              <a:gd name="T28" fmla="*/ 227 w 320"/>
              <a:gd name="T29" fmla="*/ 20 h 320"/>
              <a:gd name="T30" fmla="*/ 214 w 320"/>
              <a:gd name="T31" fmla="*/ 34 h 320"/>
              <a:gd name="T32" fmla="*/ 227 w 320"/>
              <a:gd name="T33" fmla="*/ 47 h 320"/>
              <a:gd name="T34" fmla="*/ 240 w 320"/>
              <a:gd name="T35" fmla="*/ 34 h 320"/>
              <a:gd name="T36" fmla="*/ 227 w 320"/>
              <a:gd name="T37" fmla="*/ 20 h 320"/>
              <a:gd name="T38" fmla="*/ 187 w 320"/>
              <a:gd name="T39" fmla="*/ 80 h 320"/>
              <a:gd name="T40" fmla="*/ 174 w 320"/>
              <a:gd name="T41" fmla="*/ 94 h 320"/>
              <a:gd name="T42" fmla="*/ 187 w 320"/>
              <a:gd name="T43" fmla="*/ 107 h 320"/>
              <a:gd name="T44" fmla="*/ 200 w 320"/>
              <a:gd name="T45" fmla="*/ 94 h 320"/>
              <a:gd name="T46" fmla="*/ 187 w 320"/>
              <a:gd name="T47" fmla="*/ 80 h 320"/>
              <a:gd name="T48" fmla="*/ 280 w 320"/>
              <a:gd name="T49" fmla="*/ 80 h 320"/>
              <a:gd name="T50" fmla="*/ 267 w 320"/>
              <a:gd name="T51" fmla="*/ 94 h 320"/>
              <a:gd name="T52" fmla="*/ 280 w 320"/>
              <a:gd name="T53" fmla="*/ 107 h 320"/>
              <a:gd name="T54" fmla="*/ 294 w 320"/>
              <a:gd name="T55" fmla="*/ 94 h 320"/>
              <a:gd name="T56" fmla="*/ 280 w 320"/>
              <a:gd name="T57" fmla="*/ 80 h 320"/>
              <a:gd name="T58" fmla="*/ 120 w 320"/>
              <a:gd name="T59" fmla="*/ 120 h 320"/>
              <a:gd name="T60" fmla="*/ 107 w 320"/>
              <a:gd name="T61" fmla="*/ 134 h 320"/>
              <a:gd name="T62" fmla="*/ 120 w 320"/>
              <a:gd name="T63" fmla="*/ 147 h 320"/>
              <a:gd name="T64" fmla="*/ 134 w 320"/>
              <a:gd name="T65" fmla="*/ 134 h 320"/>
              <a:gd name="T66" fmla="*/ 120 w 320"/>
              <a:gd name="T67" fmla="*/ 120 h 320"/>
              <a:gd name="T68" fmla="*/ 254 w 320"/>
              <a:gd name="T69" fmla="*/ 147 h 320"/>
              <a:gd name="T70" fmla="*/ 240 w 320"/>
              <a:gd name="T71" fmla="*/ 160 h 320"/>
              <a:gd name="T72" fmla="*/ 254 w 320"/>
              <a:gd name="T73" fmla="*/ 174 h 320"/>
              <a:gd name="T74" fmla="*/ 267 w 320"/>
              <a:gd name="T75" fmla="*/ 160 h 320"/>
              <a:gd name="T76" fmla="*/ 254 w 320"/>
              <a:gd name="T77" fmla="*/ 147 h 320"/>
              <a:gd name="T78" fmla="*/ 187 w 320"/>
              <a:gd name="T79" fmla="*/ 160 h 320"/>
              <a:gd name="T80" fmla="*/ 174 w 320"/>
              <a:gd name="T81" fmla="*/ 174 h 320"/>
              <a:gd name="T82" fmla="*/ 187 w 320"/>
              <a:gd name="T83" fmla="*/ 187 h 320"/>
              <a:gd name="T84" fmla="*/ 200 w 320"/>
              <a:gd name="T85" fmla="*/ 174 h 320"/>
              <a:gd name="T86" fmla="*/ 187 w 320"/>
              <a:gd name="T87" fmla="*/ 160 h 320"/>
              <a:gd name="T88" fmla="*/ 134 w 320"/>
              <a:gd name="T89" fmla="*/ 187 h 320"/>
              <a:gd name="T90" fmla="*/ 120 w 320"/>
              <a:gd name="T91" fmla="*/ 200 h 320"/>
              <a:gd name="T92" fmla="*/ 134 w 320"/>
              <a:gd name="T93" fmla="*/ 214 h 320"/>
              <a:gd name="T94" fmla="*/ 147 w 320"/>
              <a:gd name="T95" fmla="*/ 200 h 320"/>
              <a:gd name="T96" fmla="*/ 134 w 320"/>
              <a:gd name="T97" fmla="*/ 187 h 320"/>
              <a:gd name="T98" fmla="*/ 67 w 320"/>
              <a:gd name="T99" fmla="*/ 200 h 320"/>
              <a:gd name="T100" fmla="*/ 54 w 320"/>
              <a:gd name="T101" fmla="*/ 214 h 320"/>
              <a:gd name="T102" fmla="*/ 67 w 320"/>
              <a:gd name="T103" fmla="*/ 227 h 320"/>
              <a:gd name="T104" fmla="*/ 80 w 320"/>
              <a:gd name="T105" fmla="*/ 214 h 320"/>
              <a:gd name="T106" fmla="*/ 67 w 320"/>
              <a:gd name="T107" fmla="*/ 200 h 320"/>
              <a:gd name="T108" fmla="*/ 134 w 320"/>
              <a:gd name="T109" fmla="*/ 240 h 320"/>
              <a:gd name="T110" fmla="*/ 120 w 320"/>
              <a:gd name="T111" fmla="*/ 254 h 320"/>
              <a:gd name="T112" fmla="*/ 134 w 320"/>
              <a:gd name="T113" fmla="*/ 267 h 320"/>
              <a:gd name="T114" fmla="*/ 147 w 320"/>
              <a:gd name="T115" fmla="*/ 254 h 320"/>
              <a:gd name="T116" fmla="*/ 134 w 320"/>
              <a:gd name="T117" fmla="*/ 2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0" h="320">
                <a:moveTo>
                  <a:pt x="0" y="0"/>
                </a:moveTo>
                <a:lnTo>
                  <a:pt x="0" y="307"/>
                </a:lnTo>
                <a:lnTo>
                  <a:pt x="0" y="320"/>
                </a:lnTo>
                <a:lnTo>
                  <a:pt x="14" y="320"/>
                </a:lnTo>
                <a:lnTo>
                  <a:pt x="320" y="320"/>
                </a:lnTo>
                <a:lnTo>
                  <a:pt x="320" y="294"/>
                </a:lnTo>
                <a:lnTo>
                  <a:pt x="27" y="294"/>
                </a:lnTo>
                <a:lnTo>
                  <a:pt x="27" y="0"/>
                </a:lnTo>
                <a:lnTo>
                  <a:pt x="0" y="0"/>
                </a:lnTo>
                <a:close/>
                <a:moveTo>
                  <a:pt x="294" y="0"/>
                </a:moveTo>
                <a:cubicBezTo>
                  <a:pt x="286" y="0"/>
                  <a:pt x="280" y="6"/>
                  <a:pt x="280" y="14"/>
                </a:cubicBezTo>
                <a:cubicBezTo>
                  <a:pt x="280" y="21"/>
                  <a:pt x="286" y="27"/>
                  <a:pt x="294" y="27"/>
                </a:cubicBezTo>
                <a:cubicBezTo>
                  <a:pt x="301" y="27"/>
                  <a:pt x="307" y="21"/>
                  <a:pt x="307" y="14"/>
                </a:cubicBezTo>
                <a:cubicBezTo>
                  <a:pt x="307" y="6"/>
                  <a:pt x="301" y="0"/>
                  <a:pt x="294" y="0"/>
                </a:cubicBezTo>
                <a:close/>
                <a:moveTo>
                  <a:pt x="227" y="20"/>
                </a:moveTo>
                <a:cubicBezTo>
                  <a:pt x="220" y="20"/>
                  <a:pt x="214" y="26"/>
                  <a:pt x="214" y="34"/>
                </a:cubicBezTo>
                <a:cubicBezTo>
                  <a:pt x="214" y="41"/>
                  <a:pt x="220" y="47"/>
                  <a:pt x="227" y="47"/>
                </a:cubicBezTo>
                <a:cubicBezTo>
                  <a:pt x="234" y="47"/>
                  <a:pt x="240" y="41"/>
                  <a:pt x="240" y="34"/>
                </a:cubicBezTo>
                <a:cubicBezTo>
                  <a:pt x="240" y="26"/>
                  <a:pt x="234" y="20"/>
                  <a:pt x="227" y="20"/>
                </a:cubicBezTo>
                <a:close/>
                <a:moveTo>
                  <a:pt x="187" y="80"/>
                </a:moveTo>
                <a:cubicBezTo>
                  <a:pt x="180" y="80"/>
                  <a:pt x="174" y="86"/>
                  <a:pt x="174" y="94"/>
                </a:cubicBezTo>
                <a:cubicBezTo>
                  <a:pt x="174" y="101"/>
                  <a:pt x="180" y="107"/>
                  <a:pt x="187" y="107"/>
                </a:cubicBezTo>
                <a:cubicBezTo>
                  <a:pt x="194" y="107"/>
                  <a:pt x="200" y="101"/>
                  <a:pt x="200" y="94"/>
                </a:cubicBezTo>
                <a:cubicBezTo>
                  <a:pt x="200" y="86"/>
                  <a:pt x="194" y="80"/>
                  <a:pt x="187" y="80"/>
                </a:cubicBezTo>
                <a:close/>
                <a:moveTo>
                  <a:pt x="280" y="80"/>
                </a:moveTo>
                <a:cubicBezTo>
                  <a:pt x="273" y="80"/>
                  <a:pt x="267" y="86"/>
                  <a:pt x="267" y="94"/>
                </a:cubicBezTo>
                <a:cubicBezTo>
                  <a:pt x="267" y="101"/>
                  <a:pt x="273" y="107"/>
                  <a:pt x="280" y="107"/>
                </a:cubicBezTo>
                <a:cubicBezTo>
                  <a:pt x="288" y="107"/>
                  <a:pt x="294" y="101"/>
                  <a:pt x="294" y="94"/>
                </a:cubicBezTo>
                <a:cubicBezTo>
                  <a:pt x="294" y="86"/>
                  <a:pt x="288" y="80"/>
                  <a:pt x="280" y="80"/>
                </a:cubicBezTo>
                <a:close/>
                <a:moveTo>
                  <a:pt x="120" y="120"/>
                </a:moveTo>
                <a:cubicBezTo>
                  <a:pt x="113" y="120"/>
                  <a:pt x="107" y="126"/>
                  <a:pt x="107" y="134"/>
                </a:cubicBezTo>
                <a:cubicBezTo>
                  <a:pt x="107" y="141"/>
                  <a:pt x="113" y="147"/>
                  <a:pt x="120" y="147"/>
                </a:cubicBezTo>
                <a:cubicBezTo>
                  <a:pt x="128" y="147"/>
                  <a:pt x="134" y="141"/>
                  <a:pt x="134" y="134"/>
                </a:cubicBezTo>
                <a:cubicBezTo>
                  <a:pt x="134" y="126"/>
                  <a:pt x="128" y="120"/>
                  <a:pt x="120" y="120"/>
                </a:cubicBezTo>
                <a:close/>
                <a:moveTo>
                  <a:pt x="254" y="147"/>
                </a:moveTo>
                <a:cubicBezTo>
                  <a:pt x="246" y="147"/>
                  <a:pt x="240" y="153"/>
                  <a:pt x="240" y="160"/>
                </a:cubicBezTo>
                <a:cubicBezTo>
                  <a:pt x="240" y="168"/>
                  <a:pt x="246" y="174"/>
                  <a:pt x="254" y="174"/>
                </a:cubicBezTo>
                <a:cubicBezTo>
                  <a:pt x="261" y="174"/>
                  <a:pt x="267" y="168"/>
                  <a:pt x="267" y="160"/>
                </a:cubicBezTo>
                <a:cubicBezTo>
                  <a:pt x="267" y="153"/>
                  <a:pt x="261" y="147"/>
                  <a:pt x="254" y="147"/>
                </a:cubicBezTo>
                <a:close/>
                <a:moveTo>
                  <a:pt x="187" y="160"/>
                </a:moveTo>
                <a:cubicBezTo>
                  <a:pt x="180" y="160"/>
                  <a:pt x="174" y="166"/>
                  <a:pt x="174" y="174"/>
                </a:cubicBezTo>
                <a:cubicBezTo>
                  <a:pt x="174" y="181"/>
                  <a:pt x="180" y="187"/>
                  <a:pt x="187" y="187"/>
                </a:cubicBezTo>
                <a:cubicBezTo>
                  <a:pt x="194" y="187"/>
                  <a:pt x="200" y="181"/>
                  <a:pt x="200" y="174"/>
                </a:cubicBezTo>
                <a:cubicBezTo>
                  <a:pt x="200" y="166"/>
                  <a:pt x="194" y="160"/>
                  <a:pt x="187" y="160"/>
                </a:cubicBezTo>
                <a:close/>
                <a:moveTo>
                  <a:pt x="134" y="187"/>
                </a:moveTo>
                <a:cubicBezTo>
                  <a:pt x="126" y="187"/>
                  <a:pt x="120" y="193"/>
                  <a:pt x="120" y="200"/>
                </a:cubicBezTo>
                <a:cubicBezTo>
                  <a:pt x="120" y="208"/>
                  <a:pt x="126" y="214"/>
                  <a:pt x="134" y="214"/>
                </a:cubicBezTo>
                <a:cubicBezTo>
                  <a:pt x="141" y="214"/>
                  <a:pt x="147" y="208"/>
                  <a:pt x="147" y="200"/>
                </a:cubicBezTo>
                <a:cubicBezTo>
                  <a:pt x="147" y="193"/>
                  <a:pt x="141" y="187"/>
                  <a:pt x="134" y="187"/>
                </a:cubicBezTo>
                <a:close/>
                <a:moveTo>
                  <a:pt x="67" y="200"/>
                </a:moveTo>
                <a:cubicBezTo>
                  <a:pt x="60" y="200"/>
                  <a:pt x="54" y="206"/>
                  <a:pt x="54" y="214"/>
                </a:cubicBezTo>
                <a:cubicBezTo>
                  <a:pt x="54" y="221"/>
                  <a:pt x="60" y="227"/>
                  <a:pt x="67" y="227"/>
                </a:cubicBezTo>
                <a:cubicBezTo>
                  <a:pt x="74" y="227"/>
                  <a:pt x="80" y="221"/>
                  <a:pt x="80" y="214"/>
                </a:cubicBezTo>
                <a:cubicBezTo>
                  <a:pt x="80" y="206"/>
                  <a:pt x="74" y="200"/>
                  <a:pt x="67" y="200"/>
                </a:cubicBezTo>
                <a:close/>
                <a:moveTo>
                  <a:pt x="134" y="240"/>
                </a:moveTo>
                <a:cubicBezTo>
                  <a:pt x="126" y="240"/>
                  <a:pt x="120" y="246"/>
                  <a:pt x="120" y="254"/>
                </a:cubicBezTo>
                <a:cubicBezTo>
                  <a:pt x="120" y="261"/>
                  <a:pt x="126" y="267"/>
                  <a:pt x="134" y="267"/>
                </a:cubicBezTo>
                <a:cubicBezTo>
                  <a:pt x="141" y="267"/>
                  <a:pt x="147" y="261"/>
                  <a:pt x="147" y="254"/>
                </a:cubicBezTo>
                <a:cubicBezTo>
                  <a:pt x="147" y="246"/>
                  <a:pt x="141" y="240"/>
                  <a:pt x="134" y="24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3B045704-F4E2-4B5F-A821-A9548B7E7EDC}"/>
              </a:ext>
            </a:extLst>
          </p:cNvPr>
          <p:cNvSpPr>
            <a:spLocks noEditPoints="1"/>
          </p:cNvSpPr>
          <p:nvPr/>
        </p:nvSpPr>
        <p:spPr bwMode="auto">
          <a:xfrm>
            <a:off x="2970106" y="2399950"/>
            <a:ext cx="396875" cy="368300"/>
          </a:xfrm>
          <a:custGeom>
            <a:avLst/>
            <a:gdLst>
              <a:gd name="T0" fmla="*/ 40 w 347"/>
              <a:gd name="T1" fmla="*/ 0 h 320"/>
              <a:gd name="T2" fmla="*/ 0 w 347"/>
              <a:gd name="T3" fmla="*/ 40 h 320"/>
              <a:gd name="T4" fmla="*/ 0 w 347"/>
              <a:gd name="T5" fmla="*/ 67 h 320"/>
              <a:gd name="T6" fmla="*/ 0 w 347"/>
              <a:gd name="T7" fmla="*/ 80 h 320"/>
              <a:gd name="T8" fmla="*/ 13 w 347"/>
              <a:gd name="T9" fmla="*/ 80 h 320"/>
              <a:gd name="T10" fmla="*/ 213 w 347"/>
              <a:gd name="T11" fmla="*/ 80 h 320"/>
              <a:gd name="T12" fmla="*/ 227 w 347"/>
              <a:gd name="T13" fmla="*/ 80 h 320"/>
              <a:gd name="T14" fmla="*/ 240 w 347"/>
              <a:gd name="T15" fmla="*/ 80 h 320"/>
              <a:gd name="T16" fmla="*/ 240 w 347"/>
              <a:gd name="T17" fmla="*/ 40 h 320"/>
              <a:gd name="T18" fmla="*/ 253 w 347"/>
              <a:gd name="T19" fmla="*/ 27 h 320"/>
              <a:gd name="T20" fmla="*/ 267 w 347"/>
              <a:gd name="T21" fmla="*/ 40 h 320"/>
              <a:gd name="T22" fmla="*/ 267 w 347"/>
              <a:gd name="T23" fmla="*/ 280 h 320"/>
              <a:gd name="T24" fmla="*/ 269 w 347"/>
              <a:gd name="T25" fmla="*/ 294 h 320"/>
              <a:gd name="T26" fmla="*/ 80 w 347"/>
              <a:gd name="T27" fmla="*/ 294 h 320"/>
              <a:gd name="T28" fmla="*/ 67 w 347"/>
              <a:gd name="T29" fmla="*/ 280 h 320"/>
              <a:gd name="T30" fmla="*/ 67 w 347"/>
              <a:gd name="T31" fmla="*/ 94 h 320"/>
              <a:gd name="T32" fmla="*/ 40 w 347"/>
              <a:gd name="T33" fmla="*/ 94 h 320"/>
              <a:gd name="T34" fmla="*/ 40 w 347"/>
              <a:gd name="T35" fmla="*/ 280 h 320"/>
              <a:gd name="T36" fmla="*/ 80 w 347"/>
              <a:gd name="T37" fmla="*/ 320 h 320"/>
              <a:gd name="T38" fmla="*/ 307 w 347"/>
              <a:gd name="T39" fmla="*/ 320 h 320"/>
              <a:gd name="T40" fmla="*/ 347 w 347"/>
              <a:gd name="T41" fmla="*/ 280 h 320"/>
              <a:gd name="T42" fmla="*/ 347 w 347"/>
              <a:gd name="T43" fmla="*/ 254 h 320"/>
              <a:gd name="T44" fmla="*/ 347 w 347"/>
              <a:gd name="T45" fmla="*/ 240 h 320"/>
              <a:gd name="T46" fmla="*/ 333 w 347"/>
              <a:gd name="T47" fmla="*/ 240 h 320"/>
              <a:gd name="T48" fmla="*/ 293 w 347"/>
              <a:gd name="T49" fmla="*/ 240 h 320"/>
              <a:gd name="T50" fmla="*/ 293 w 347"/>
              <a:gd name="T51" fmla="*/ 40 h 320"/>
              <a:gd name="T52" fmla="*/ 253 w 347"/>
              <a:gd name="T53" fmla="*/ 0 h 320"/>
              <a:gd name="T54" fmla="*/ 40 w 347"/>
              <a:gd name="T55" fmla="*/ 0 h 320"/>
              <a:gd name="T56" fmla="*/ 40 w 347"/>
              <a:gd name="T57" fmla="*/ 27 h 320"/>
              <a:gd name="T58" fmla="*/ 216 w 347"/>
              <a:gd name="T59" fmla="*/ 27 h 320"/>
              <a:gd name="T60" fmla="*/ 213 w 347"/>
              <a:gd name="T61" fmla="*/ 40 h 320"/>
              <a:gd name="T62" fmla="*/ 213 w 347"/>
              <a:gd name="T63" fmla="*/ 54 h 320"/>
              <a:gd name="T64" fmla="*/ 27 w 347"/>
              <a:gd name="T65" fmla="*/ 54 h 320"/>
              <a:gd name="T66" fmla="*/ 27 w 347"/>
              <a:gd name="T67" fmla="*/ 40 h 320"/>
              <a:gd name="T68" fmla="*/ 40 w 347"/>
              <a:gd name="T69" fmla="*/ 27 h 320"/>
              <a:gd name="T70" fmla="*/ 107 w 347"/>
              <a:gd name="T71" fmla="*/ 107 h 320"/>
              <a:gd name="T72" fmla="*/ 107 w 347"/>
              <a:gd name="T73" fmla="*/ 134 h 320"/>
              <a:gd name="T74" fmla="*/ 213 w 347"/>
              <a:gd name="T75" fmla="*/ 134 h 320"/>
              <a:gd name="T76" fmla="*/ 213 w 347"/>
              <a:gd name="T77" fmla="*/ 107 h 320"/>
              <a:gd name="T78" fmla="*/ 107 w 347"/>
              <a:gd name="T79" fmla="*/ 107 h 320"/>
              <a:gd name="T80" fmla="*/ 107 w 347"/>
              <a:gd name="T81" fmla="*/ 160 h 320"/>
              <a:gd name="T82" fmla="*/ 107 w 347"/>
              <a:gd name="T83" fmla="*/ 187 h 320"/>
              <a:gd name="T84" fmla="*/ 213 w 347"/>
              <a:gd name="T85" fmla="*/ 187 h 320"/>
              <a:gd name="T86" fmla="*/ 213 w 347"/>
              <a:gd name="T87" fmla="*/ 160 h 320"/>
              <a:gd name="T88" fmla="*/ 107 w 347"/>
              <a:gd name="T89" fmla="*/ 160 h 320"/>
              <a:gd name="T90" fmla="*/ 107 w 347"/>
              <a:gd name="T91" fmla="*/ 214 h 320"/>
              <a:gd name="T92" fmla="*/ 107 w 347"/>
              <a:gd name="T93" fmla="*/ 240 h 320"/>
              <a:gd name="T94" fmla="*/ 173 w 347"/>
              <a:gd name="T95" fmla="*/ 240 h 320"/>
              <a:gd name="T96" fmla="*/ 173 w 347"/>
              <a:gd name="T97" fmla="*/ 214 h 320"/>
              <a:gd name="T98" fmla="*/ 107 w 347"/>
              <a:gd name="T99" fmla="*/ 214 h 320"/>
              <a:gd name="T100" fmla="*/ 293 w 347"/>
              <a:gd name="T101" fmla="*/ 267 h 320"/>
              <a:gd name="T102" fmla="*/ 320 w 347"/>
              <a:gd name="T103" fmla="*/ 267 h 320"/>
              <a:gd name="T104" fmla="*/ 320 w 347"/>
              <a:gd name="T105" fmla="*/ 280 h 320"/>
              <a:gd name="T106" fmla="*/ 307 w 347"/>
              <a:gd name="T107" fmla="*/ 294 h 320"/>
              <a:gd name="T108" fmla="*/ 293 w 347"/>
              <a:gd name="T109" fmla="*/ 280 h 320"/>
              <a:gd name="T110" fmla="*/ 293 w 347"/>
              <a:gd name="T111" fmla="*/ 26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" h="320">
                <a:moveTo>
                  <a:pt x="40" y="0"/>
                </a:moveTo>
                <a:cubicBezTo>
                  <a:pt x="18" y="0"/>
                  <a:pt x="0" y="18"/>
                  <a:pt x="0" y="40"/>
                </a:cubicBezTo>
                <a:lnTo>
                  <a:pt x="0" y="67"/>
                </a:lnTo>
                <a:lnTo>
                  <a:pt x="0" y="80"/>
                </a:lnTo>
                <a:lnTo>
                  <a:pt x="13" y="80"/>
                </a:lnTo>
                <a:lnTo>
                  <a:pt x="213" y="80"/>
                </a:lnTo>
                <a:lnTo>
                  <a:pt x="227" y="80"/>
                </a:lnTo>
                <a:lnTo>
                  <a:pt x="240" y="80"/>
                </a:lnTo>
                <a:lnTo>
                  <a:pt x="240" y="40"/>
                </a:lnTo>
                <a:cubicBezTo>
                  <a:pt x="240" y="33"/>
                  <a:pt x="246" y="27"/>
                  <a:pt x="253" y="27"/>
                </a:cubicBezTo>
                <a:cubicBezTo>
                  <a:pt x="261" y="27"/>
                  <a:pt x="267" y="33"/>
                  <a:pt x="267" y="40"/>
                </a:cubicBezTo>
                <a:lnTo>
                  <a:pt x="267" y="280"/>
                </a:lnTo>
                <a:cubicBezTo>
                  <a:pt x="267" y="285"/>
                  <a:pt x="268" y="289"/>
                  <a:pt x="269" y="294"/>
                </a:cubicBezTo>
                <a:lnTo>
                  <a:pt x="80" y="294"/>
                </a:lnTo>
                <a:cubicBezTo>
                  <a:pt x="72" y="294"/>
                  <a:pt x="67" y="288"/>
                  <a:pt x="67" y="280"/>
                </a:cubicBezTo>
                <a:lnTo>
                  <a:pt x="67" y="94"/>
                </a:lnTo>
                <a:lnTo>
                  <a:pt x="40" y="94"/>
                </a:lnTo>
                <a:lnTo>
                  <a:pt x="40" y="280"/>
                </a:lnTo>
                <a:cubicBezTo>
                  <a:pt x="40" y="302"/>
                  <a:pt x="58" y="320"/>
                  <a:pt x="80" y="320"/>
                </a:cubicBezTo>
                <a:lnTo>
                  <a:pt x="307" y="320"/>
                </a:lnTo>
                <a:cubicBezTo>
                  <a:pt x="329" y="320"/>
                  <a:pt x="347" y="302"/>
                  <a:pt x="347" y="280"/>
                </a:cubicBezTo>
                <a:lnTo>
                  <a:pt x="347" y="254"/>
                </a:lnTo>
                <a:lnTo>
                  <a:pt x="347" y="240"/>
                </a:lnTo>
                <a:lnTo>
                  <a:pt x="333" y="240"/>
                </a:lnTo>
                <a:lnTo>
                  <a:pt x="293" y="240"/>
                </a:lnTo>
                <a:lnTo>
                  <a:pt x="293" y="40"/>
                </a:lnTo>
                <a:cubicBezTo>
                  <a:pt x="293" y="18"/>
                  <a:pt x="275" y="0"/>
                  <a:pt x="253" y="0"/>
                </a:cubicBezTo>
                <a:lnTo>
                  <a:pt x="40" y="0"/>
                </a:lnTo>
                <a:close/>
                <a:moveTo>
                  <a:pt x="40" y="27"/>
                </a:moveTo>
                <a:lnTo>
                  <a:pt x="216" y="27"/>
                </a:lnTo>
                <a:cubicBezTo>
                  <a:pt x="214" y="31"/>
                  <a:pt x="213" y="36"/>
                  <a:pt x="213" y="40"/>
                </a:cubicBezTo>
                <a:lnTo>
                  <a:pt x="213" y="54"/>
                </a:lnTo>
                <a:lnTo>
                  <a:pt x="27" y="54"/>
                </a:lnTo>
                <a:lnTo>
                  <a:pt x="27" y="40"/>
                </a:lnTo>
                <a:cubicBezTo>
                  <a:pt x="27" y="33"/>
                  <a:pt x="32" y="27"/>
                  <a:pt x="40" y="27"/>
                </a:cubicBezTo>
                <a:close/>
                <a:moveTo>
                  <a:pt x="107" y="107"/>
                </a:moveTo>
                <a:lnTo>
                  <a:pt x="107" y="134"/>
                </a:lnTo>
                <a:lnTo>
                  <a:pt x="213" y="134"/>
                </a:lnTo>
                <a:lnTo>
                  <a:pt x="213" y="107"/>
                </a:lnTo>
                <a:lnTo>
                  <a:pt x="107" y="107"/>
                </a:lnTo>
                <a:close/>
                <a:moveTo>
                  <a:pt x="107" y="160"/>
                </a:moveTo>
                <a:lnTo>
                  <a:pt x="107" y="187"/>
                </a:lnTo>
                <a:lnTo>
                  <a:pt x="213" y="187"/>
                </a:lnTo>
                <a:lnTo>
                  <a:pt x="213" y="160"/>
                </a:lnTo>
                <a:lnTo>
                  <a:pt x="107" y="160"/>
                </a:lnTo>
                <a:close/>
                <a:moveTo>
                  <a:pt x="107" y="214"/>
                </a:moveTo>
                <a:lnTo>
                  <a:pt x="107" y="240"/>
                </a:lnTo>
                <a:lnTo>
                  <a:pt x="173" y="240"/>
                </a:lnTo>
                <a:lnTo>
                  <a:pt x="173" y="214"/>
                </a:lnTo>
                <a:lnTo>
                  <a:pt x="107" y="214"/>
                </a:lnTo>
                <a:close/>
                <a:moveTo>
                  <a:pt x="293" y="267"/>
                </a:moveTo>
                <a:lnTo>
                  <a:pt x="320" y="267"/>
                </a:lnTo>
                <a:lnTo>
                  <a:pt x="320" y="280"/>
                </a:lnTo>
                <a:cubicBezTo>
                  <a:pt x="320" y="288"/>
                  <a:pt x="314" y="294"/>
                  <a:pt x="307" y="294"/>
                </a:cubicBezTo>
                <a:cubicBezTo>
                  <a:pt x="299" y="294"/>
                  <a:pt x="293" y="288"/>
                  <a:pt x="293" y="280"/>
                </a:cubicBezTo>
                <a:lnTo>
                  <a:pt x="293" y="26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91022080-7FA8-A611-2880-6D160DF45D8F}"/>
              </a:ext>
            </a:extLst>
          </p:cNvPr>
          <p:cNvSpPr>
            <a:spLocks noEditPoints="1"/>
          </p:cNvSpPr>
          <p:nvPr/>
        </p:nvSpPr>
        <p:spPr bwMode="auto">
          <a:xfrm>
            <a:off x="3923401" y="2415825"/>
            <a:ext cx="366713" cy="336550"/>
          </a:xfrm>
          <a:custGeom>
            <a:avLst/>
            <a:gdLst>
              <a:gd name="T0" fmla="*/ 176 w 320"/>
              <a:gd name="T1" fmla="*/ 11 h 293"/>
              <a:gd name="T2" fmla="*/ 147 w 320"/>
              <a:gd name="T3" fmla="*/ 46 h 293"/>
              <a:gd name="T4" fmla="*/ 147 w 320"/>
              <a:gd name="T5" fmla="*/ 105 h 293"/>
              <a:gd name="T6" fmla="*/ 87 w 320"/>
              <a:gd name="T7" fmla="*/ 93 h 293"/>
              <a:gd name="T8" fmla="*/ 10 w 320"/>
              <a:gd name="T9" fmla="*/ 118 h 293"/>
              <a:gd name="T10" fmla="*/ 0 w 320"/>
              <a:gd name="T11" fmla="*/ 193 h 293"/>
              <a:gd name="T12" fmla="*/ 10 w 320"/>
              <a:gd name="T13" fmla="*/ 268 h 293"/>
              <a:gd name="T14" fmla="*/ 87 w 320"/>
              <a:gd name="T15" fmla="*/ 293 h 293"/>
              <a:gd name="T16" fmla="*/ 164 w 320"/>
              <a:gd name="T17" fmla="*/ 268 h 293"/>
              <a:gd name="T18" fmla="*/ 174 w 320"/>
              <a:gd name="T19" fmla="*/ 241 h 293"/>
              <a:gd name="T20" fmla="*/ 234 w 320"/>
              <a:gd name="T21" fmla="*/ 253 h 293"/>
              <a:gd name="T22" fmla="*/ 311 w 320"/>
              <a:gd name="T23" fmla="*/ 228 h 293"/>
              <a:gd name="T24" fmla="*/ 320 w 320"/>
              <a:gd name="T25" fmla="*/ 153 h 293"/>
              <a:gd name="T26" fmla="*/ 320 w 320"/>
              <a:gd name="T27" fmla="*/ 46 h 293"/>
              <a:gd name="T28" fmla="*/ 291 w 320"/>
              <a:gd name="T29" fmla="*/ 11 h 293"/>
              <a:gd name="T30" fmla="*/ 234 w 320"/>
              <a:gd name="T31" fmla="*/ 26 h 293"/>
              <a:gd name="T32" fmla="*/ 292 w 320"/>
              <a:gd name="T33" fmla="*/ 43 h 293"/>
              <a:gd name="T34" fmla="*/ 292 w 320"/>
              <a:gd name="T35" fmla="*/ 50 h 293"/>
              <a:gd name="T36" fmla="*/ 234 w 320"/>
              <a:gd name="T37" fmla="*/ 66 h 293"/>
              <a:gd name="T38" fmla="*/ 176 w 320"/>
              <a:gd name="T39" fmla="*/ 50 h 293"/>
              <a:gd name="T40" fmla="*/ 176 w 320"/>
              <a:gd name="T41" fmla="*/ 43 h 293"/>
              <a:gd name="T42" fmla="*/ 234 w 320"/>
              <a:gd name="T43" fmla="*/ 26 h 293"/>
              <a:gd name="T44" fmla="*/ 176 w 320"/>
              <a:gd name="T45" fmla="*/ 82 h 293"/>
              <a:gd name="T46" fmla="*/ 291 w 320"/>
              <a:gd name="T47" fmla="*/ 82 h 293"/>
              <a:gd name="T48" fmla="*/ 294 w 320"/>
              <a:gd name="T49" fmla="*/ 100 h 293"/>
              <a:gd name="T50" fmla="*/ 280 w 320"/>
              <a:gd name="T51" fmla="*/ 111 h 293"/>
              <a:gd name="T52" fmla="*/ 187 w 320"/>
              <a:gd name="T53" fmla="*/ 111 h 293"/>
              <a:gd name="T54" fmla="*/ 174 w 320"/>
              <a:gd name="T55" fmla="*/ 100 h 293"/>
              <a:gd name="T56" fmla="*/ 87 w 320"/>
              <a:gd name="T57" fmla="*/ 120 h 293"/>
              <a:gd name="T58" fmla="*/ 145 w 320"/>
              <a:gd name="T59" fmla="*/ 136 h 293"/>
              <a:gd name="T60" fmla="*/ 145 w 320"/>
              <a:gd name="T61" fmla="*/ 143 h 293"/>
              <a:gd name="T62" fmla="*/ 87 w 320"/>
              <a:gd name="T63" fmla="*/ 160 h 293"/>
              <a:gd name="T64" fmla="*/ 29 w 320"/>
              <a:gd name="T65" fmla="*/ 143 h 293"/>
              <a:gd name="T66" fmla="*/ 29 w 320"/>
              <a:gd name="T67" fmla="*/ 136 h 293"/>
              <a:gd name="T68" fmla="*/ 87 w 320"/>
              <a:gd name="T69" fmla="*/ 120 h 293"/>
              <a:gd name="T70" fmla="*/ 177 w 320"/>
              <a:gd name="T71" fmla="*/ 136 h 293"/>
              <a:gd name="T72" fmla="*/ 291 w 320"/>
              <a:gd name="T73" fmla="*/ 136 h 293"/>
              <a:gd name="T74" fmla="*/ 294 w 320"/>
              <a:gd name="T75" fmla="*/ 153 h 293"/>
              <a:gd name="T76" fmla="*/ 280 w 320"/>
              <a:gd name="T77" fmla="*/ 165 h 293"/>
              <a:gd name="T78" fmla="*/ 187 w 320"/>
              <a:gd name="T79" fmla="*/ 165 h 293"/>
              <a:gd name="T80" fmla="*/ 174 w 320"/>
              <a:gd name="T81" fmla="*/ 153 h 293"/>
              <a:gd name="T82" fmla="*/ 27 w 320"/>
              <a:gd name="T83" fmla="*/ 174 h 293"/>
              <a:gd name="T84" fmla="*/ 87 w 320"/>
              <a:gd name="T85" fmla="*/ 186 h 293"/>
              <a:gd name="T86" fmla="*/ 147 w 320"/>
              <a:gd name="T87" fmla="*/ 174 h 293"/>
              <a:gd name="T88" fmla="*/ 145 w 320"/>
              <a:gd name="T89" fmla="*/ 197 h 293"/>
              <a:gd name="T90" fmla="*/ 87 w 320"/>
              <a:gd name="T91" fmla="*/ 213 h 293"/>
              <a:gd name="T92" fmla="*/ 29 w 320"/>
              <a:gd name="T93" fmla="*/ 197 h 293"/>
              <a:gd name="T94" fmla="*/ 27 w 320"/>
              <a:gd name="T95" fmla="*/ 174 h 293"/>
              <a:gd name="T96" fmla="*/ 177 w 320"/>
              <a:gd name="T97" fmla="*/ 189 h 293"/>
              <a:gd name="T98" fmla="*/ 291 w 320"/>
              <a:gd name="T99" fmla="*/ 189 h 293"/>
              <a:gd name="T100" fmla="*/ 294 w 320"/>
              <a:gd name="T101" fmla="*/ 206 h 293"/>
              <a:gd name="T102" fmla="*/ 280 w 320"/>
              <a:gd name="T103" fmla="*/ 218 h 293"/>
              <a:gd name="T104" fmla="*/ 187 w 320"/>
              <a:gd name="T105" fmla="*/ 218 h 293"/>
              <a:gd name="T106" fmla="*/ 174 w 320"/>
              <a:gd name="T107" fmla="*/ 206 h 293"/>
              <a:gd name="T108" fmla="*/ 174 w 320"/>
              <a:gd name="T109" fmla="*/ 187 h 293"/>
              <a:gd name="T110" fmla="*/ 30 w 320"/>
              <a:gd name="T111" fmla="*/ 229 h 293"/>
              <a:gd name="T112" fmla="*/ 144 w 320"/>
              <a:gd name="T113" fmla="*/ 229 h 293"/>
              <a:gd name="T114" fmla="*/ 147 w 320"/>
              <a:gd name="T115" fmla="*/ 246 h 293"/>
              <a:gd name="T116" fmla="*/ 133 w 320"/>
              <a:gd name="T117" fmla="*/ 258 h 293"/>
              <a:gd name="T118" fmla="*/ 41 w 320"/>
              <a:gd name="T119" fmla="*/ 258 h 293"/>
              <a:gd name="T120" fmla="*/ 27 w 320"/>
              <a:gd name="T121" fmla="*/ 246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0" h="293">
                <a:moveTo>
                  <a:pt x="234" y="0"/>
                </a:moveTo>
                <a:cubicBezTo>
                  <a:pt x="212" y="0"/>
                  <a:pt x="192" y="3"/>
                  <a:pt x="176" y="11"/>
                </a:cubicBezTo>
                <a:cubicBezTo>
                  <a:pt x="168" y="14"/>
                  <a:pt x="162" y="18"/>
                  <a:pt x="156" y="24"/>
                </a:cubicBezTo>
                <a:cubicBezTo>
                  <a:pt x="151" y="30"/>
                  <a:pt x="147" y="38"/>
                  <a:pt x="147" y="46"/>
                </a:cubicBezTo>
                <a:lnTo>
                  <a:pt x="147" y="100"/>
                </a:lnTo>
                <a:lnTo>
                  <a:pt x="147" y="105"/>
                </a:lnTo>
                <a:cubicBezTo>
                  <a:pt x="146" y="105"/>
                  <a:pt x="145" y="104"/>
                  <a:pt x="145" y="104"/>
                </a:cubicBezTo>
                <a:cubicBezTo>
                  <a:pt x="129" y="97"/>
                  <a:pt x="109" y="93"/>
                  <a:pt x="87" y="93"/>
                </a:cubicBezTo>
                <a:cubicBezTo>
                  <a:pt x="65" y="93"/>
                  <a:pt x="45" y="97"/>
                  <a:pt x="30" y="104"/>
                </a:cubicBezTo>
                <a:cubicBezTo>
                  <a:pt x="22" y="107"/>
                  <a:pt x="15" y="112"/>
                  <a:pt x="10" y="118"/>
                </a:cubicBezTo>
                <a:cubicBezTo>
                  <a:pt x="4" y="123"/>
                  <a:pt x="0" y="131"/>
                  <a:pt x="0" y="140"/>
                </a:cubicBezTo>
                <a:lnTo>
                  <a:pt x="0" y="193"/>
                </a:lnTo>
                <a:lnTo>
                  <a:pt x="0" y="246"/>
                </a:lnTo>
                <a:cubicBezTo>
                  <a:pt x="0" y="255"/>
                  <a:pt x="5" y="263"/>
                  <a:pt x="10" y="268"/>
                </a:cubicBezTo>
                <a:cubicBezTo>
                  <a:pt x="15" y="274"/>
                  <a:pt x="22" y="279"/>
                  <a:pt x="30" y="282"/>
                </a:cubicBezTo>
                <a:cubicBezTo>
                  <a:pt x="46" y="289"/>
                  <a:pt x="65" y="293"/>
                  <a:pt x="87" y="293"/>
                </a:cubicBezTo>
                <a:cubicBezTo>
                  <a:pt x="109" y="293"/>
                  <a:pt x="128" y="289"/>
                  <a:pt x="144" y="282"/>
                </a:cubicBezTo>
                <a:cubicBezTo>
                  <a:pt x="152" y="279"/>
                  <a:pt x="159" y="274"/>
                  <a:pt x="164" y="268"/>
                </a:cubicBezTo>
                <a:cubicBezTo>
                  <a:pt x="169" y="263"/>
                  <a:pt x="174" y="255"/>
                  <a:pt x="174" y="246"/>
                </a:cubicBezTo>
                <a:lnTo>
                  <a:pt x="174" y="241"/>
                </a:lnTo>
                <a:cubicBezTo>
                  <a:pt x="175" y="241"/>
                  <a:pt x="176" y="242"/>
                  <a:pt x="177" y="242"/>
                </a:cubicBezTo>
                <a:cubicBezTo>
                  <a:pt x="192" y="249"/>
                  <a:pt x="212" y="253"/>
                  <a:pt x="234" y="253"/>
                </a:cubicBezTo>
                <a:cubicBezTo>
                  <a:pt x="255" y="253"/>
                  <a:pt x="275" y="249"/>
                  <a:pt x="291" y="242"/>
                </a:cubicBezTo>
                <a:cubicBezTo>
                  <a:pt x="299" y="239"/>
                  <a:pt x="305" y="234"/>
                  <a:pt x="311" y="228"/>
                </a:cubicBezTo>
                <a:cubicBezTo>
                  <a:pt x="316" y="223"/>
                  <a:pt x="320" y="215"/>
                  <a:pt x="320" y="206"/>
                </a:cubicBezTo>
                <a:lnTo>
                  <a:pt x="320" y="153"/>
                </a:lnTo>
                <a:lnTo>
                  <a:pt x="320" y="100"/>
                </a:lnTo>
                <a:lnTo>
                  <a:pt x="320" y="46"/>
                </a:lnTo>
                <a:cubicBezTo>
                  <a:pt x="320" y="38"/>
                  <a:pt x="317" y="30"/>
                  <a:pt x="311" y="24"/>
                </a:cubicBezTo>
                <a:cubicBezTo>
                  <a:pt x="306" y="18"/>
                  <a:pt x="299" y="14"/>
                  <a:pt x="291" y="11"/>
                </a:cubicBezTo>
                <a:cubicBezTo>
                  <a:pt x="276" y="3"/>
                  <a:pt x="256" y="0"/>
                  <a:pt x="234" y="0"/>
                </a:cubicBezTo>
                <a:close/>
                <a:moveTo>
                  <a:pt x="234" y="26"/>
                </a:moveTo>
                <a:cubicBezTo>
                  <a:pt x="252" y="26"/>
                  <a:pt x="269" y="30"/>
                  <a:pt x="280" y="35"/>
                </a:cubicBezTo>
                <a:cubicBezTo>
                  <a:pt x="285" y="38"/>
                  <a:pt x="290" y="40"/>
                  <a:pt x="292" y="43"/>
                </a:cubicBezTo>
                <a:cubicBezTo>
                  <a:pt x="294" y="45"/>
                  <a:pt x="294" y="46"/>
                  <a:pt x="294" y="46"/>
                </a:cubicBezTo>
                <a:cubicBezTo>
                  <a:pt x="294" y="47"/>
                  <a:pt x="294" y="48"/>
                  <a:pt x="292" y="50"/>
                </a:cubicBezTo>
                <a:cubicBezTo>
                  <a:pt x="290" y="52"/>
                  <a:pt x="285" y="55"/>
                  <a:pt x="280" y="58"/>
                </a:cubicBezTo>
                <a:cubicBezTo>
                  <a:pt x="269" y="63"/>
                  <a:pt x="252" y="66"/>
                  <a:pt x="234" y="66"/>
                </a:cubicBezTo>
                <a:cubicBezTo>
                  <a:pt x="215" y="66"/>
                  <a:pt x="198" y="63"/>
                  <a:pt x="187" y="58"/>
                </a:cubicBezTo>
                <a:cubicBezTo>
                  <a:pt x="182" y="55"/>
                  <a:pt x="178" y="52"/>
                  <a:pt x="176" y="50"/>
                </a:cubicBezTo>
                <a:cubicBezTo>
                  <a:pt x="174" y="48"/>
                  <a:pt x="174" y="47"/>
                  <a:pt x="174" y="46"/>
                </a:cubicBezTo>
                <a:cubicBezTo>
                  <a:pt x="174" y="46"/>
                  <a:pt x="174" y="45"/>
                  <a:pt x="176" y="43"/>
                </a:cubicBezTo>
                <a:cubicBezTo>
                  <a:pt x="178" y="40"/>
                  <a:pt x="182" y="38"/>
                  <a:pt x="187" y="35"/>
                </a:cubicBezTo>
                <a:cubicBezTo>
                  <a:pt x="198" y="30"/>
                  <a:pt x="215" y="26"/>
                  <a:pt x="234" y="26"/>
                </a:cubicBezTo>
                <a:close/>
                <a:moveTo>
                  <a:pt x="174" y="81"/>
                </a:moveTo>
                <a:cubicBezTo>
                  <a:pt x="175" y="81"/>
                  <a:pt x="175" y="82"/>
                  <a:pt x="176" y="82"/>
                </a:cubicBezTo>
                <a:cubicBezTo>
                  <a:pt x="192" y="89"/>
                  <a:pt x="212" y="93"/>
                  <a:pt x="234" y="93"/>
                </a:cubicBezTo>
                <a:cubicBezTo>
                  <a:pt x="256" y="93"/>
                  <a:pt x="276" y="89"/>
                  <a:pt x="291" y="82"/>
                </a:cubicBezTo>
                <a:cubicBezTo>
                  <a:pt x="292" y="82"/>
                  <a:pt x="293" y="81"/>
                  <a:pt x="294" y="81"/>
                </a:cubicBezTo>
                <a:lnTo>
                  <a:pt x="294" y="100"/>
                </a:lnTo>
                <a:cubicBezTo>
                  <a:pt x="294" y="100"/>
                  <a:pt x="294" y="102"/>
                  <a:pt x="292" y="104"/>
                </a:cubicBezTo>
                <a:cubicBezTo>
                  <a:pt x="289" y="106"/>
                  <a:pt x="285" y="109"/>
                  <a:pt x="280" y="111"/>
                </a:cubicBezTo>
                <a:cubicBezTo>
                  <a:pt x="269" y="116"/>
                  <a:pt x="252" y="120"/>
                  <a:pt x="234" y="120"/>
                </a:cubicBezTo>
                <a:cubicBezTo>
                  <a:pt x="215" y="120"/>
                  <a:pt x="198" y="116"/>
                  <a:pt x="187" y="111"/>
                </a:cubicBezTo>
                <a:cubicBezTo>
                  <a:pt x="182" y="109"/>
                  <a:pt x="178" y="106"/>
                  <a:pt x="176" y="104"/>
                </a:cubicBezTo>
                <a:cubicBezTo>
                  <a:pt x="174" y="102"/>
                  <a:pt x="174" y="100"/>
                  <a:pt x="174" y="100"/>
                </a:cubicBezTo>
                <a:lnTo>
                  <a:pt x="174" y="81"/>
                </a:lnTo>
                <a:close/>
                <a:moveTo>
                  <a:pt x="87" y="120"/>
                </a:moveTo>
                <a:cubicBezTo>
                  <a:pt x="106" y="120"/>
                  <a:pt x="122" y="123"/>
                  <a:pt x="133" y="128"/>
                </a:cubicBezTo>
                <a:cubicBezTo>
                  <a:pt x="139" y="131"/>
                  <a:pt x="143" y="134"/>
                  <a:pt x="145" y="136"/>
                </a:cubicBezTo>
                <a:cubicBezTo>
                  <a:pt x="147" y="138"/>
                  <a:pt x="147" y="139"/>
                  <a:pt x="147" y="140"/>
                </a:cubicBezTo>
                <a:cubicBezTo>
                  <a:pt x="147" y="140"/>
                  <a:pt x="147" y="141"/>
                  <a:pt x="145" y="143"/>
                </a:cubicBezTo>
                <a:cubicBezTo>
                  <a:pt x="143" y="146"/>
                  <a:pt x="139" y="148"/>
                  <a:pt x="133" y="151"/>
                </a:cubicBezTo>
                <a:cubicBezTo>
                  <a:pt x="122" y="156"/>
                  <a:pt x="106" y="160"/>
                  <a:pt x="87" y="160"/>
                </a:cubicBezTo>
                <a:cubicBezTo>
                  <a:pt x="68" y="160"/>
                  <a:pt x="52" y="156"/>
                  <a:pt x="41" y="151"/>
                </a:cubicBezTo>
                <a:cubicBezTo>
                  <a:pt x="35" y="148"/>
                  <a:pt x="31" y="146"/>
                  <a:pt x="29" y="143"/>
                </a:cubicBezTo>
                <a:cubicBezTo>
                  <a:pt x="27" y="141"/>
                  <a:pt x="27" y="140"/>
                  <a:pt x="27" y="140"/>
                </a:cubicBezTo>
                <a:cubicBezTo>
                  <a:pt x="27" y="139"/>
                  <a:pt x="27" y="138"/>
                  <a:pt x="29" y="136"/>
                </a:cubicBezTo>
                <a:cubicBezTo>
                  <a:pt x="31" y="134"/>
                  <a:pt x="35" y="131"/>
                  <a:pt x="41" y="128"/>
                </a:cubicBezTo>
                <a:cubicBezTo>
                  <a:pt x="52" y="123"/>
                  <a:pt x="68" y="120"/>
                  <a:pt x="87" y="120"/>
                </a:cubicBezTo>
                <a:close/>
                <a:moveTo>
                  <a:pt x="174" y="134"/>
                </a:moveTo>
                <a:cubicBezTo>
                  <a:pt x="175" y="134"/>
                  <a:pt x="176" y="135"/>
                  <a:pt x="177" y="136"/>
                </a:cubicBezTo>
                <a:cubicBezTo>
                  <a:pt x="192" y="143"/>
                  <a:pt x="212" y="146"/>
                  <a:pt x="234" y="146"/>
                </a:cubicBezTo>
                <a:cubicBezTo>
                  <a:pt x="255" y="146"/>
                  <a:pt x="275" y="143"/>
                  <a:pt x="291" y="136"/>
                </a:cubicBezTo>
                <a:cubicBezTo>
                  <a:pt x="292" y="135"/>
                  <a:pt x="293" y="134"/>
                  <a:pt x="294" y="134"/>
                </a:cubicBezTo>
                <a:lnTo>
                  <a:pt x="294" y="153"/>
                </a:lnTo>
                <a:cubicBezTo>
                  <a:pt x="294" y="154"/>
                  <a:pt x="294" y="155"/>
                  <a:pt x="292" y="157"/>
                </a:cubicBezTo>
                <a:cubicBezTo>
                  <a:pt x="289" y="159"/>
                  <a:pt x="285" y="162"/>
                  <a:pt x="280" y="165"/>
                </a:cubicBezTo>
                <a:cubicBezTo>
                  <a:pt x="269" y="170"/>
                  <a:pt x="252" y="173"/>
                  <a:pt x="234" y="173"/>
                </a:cubicBezTo>
                <a:cubicBezTo>
                  <a:pt x="215" y="173"/>
                  <a:pt x="198" y="170"/>
                  <a:pt x="187" y="165"/>
                </a:cubicBezTo>
                <a:cubicBezTo>
                  <a:pt x="182" y="162"/>
                  <a:pt x="178" y="159"/>
                  <a:pt x="176" y="157"/>
                </a:cubicBezTo>
                <a:cubicBezTo>
                  <a:pt x="174" y="155"/>
                  <a:pt x="174" y="154"/>
                  <a:pt x="174" y="153"/>
                </a:cubicBezTo>
                <a:lnTo>
                  <a:pt x="174" y="134"/>
                </a:lnTo>
                <a:close/>
                <a:moveTo>
                  <a:pt x="27" y="174"/>
                </a:moveTo>
                <a:cubicBezTo>
                  <a:pt x="28" y="175"/>
                  <a:pt x="29" y="175"/>
                  <a:pt x="30" y="176"/>
                </a:cubicBezTo>
                <a:cubicBezTo>
                  <a:pt x="45" y="183"/>
                  <a:pt x="65" y="186"/>
                  <a:pt x="87" y="186"/>
                </a:cubicBezTo>
                <a:cubicBezTo>
                  <a:pt x="109" y="186"/>
                  <a:pt x="129" y="183"/>
                  <a:pt x="145" y="176"/>
                </a:cubicBezTo>
                <a:cubicBezTo>
                  <a:pt x="145" y="175"/>
                  <a:pt x="146" y="175"/>
                  <a:pt x="147" y="174"/>
                </a:cubicBezTo>
                <a:lnTo>
                  <a:pt x="147" y="193"/>
                </a:lnTo>
                <a:cubicBezTo>
                  <a:pt x="147" y="194"/>
                  <a:pt x="147" y="195"/>
                  <a:pt x="145" y="197"/>
                </a:cubicBezTo>
                <a:cubicBezTo>
                  <a:pt x="143" y="199"/>
                  <a:pt x="139" y="202"/>
                  <a:pt x="133" y="205"/>
                </a:cubicBezTo>
                <a:cubicBezTo>
                  <a:pt x="122" y="210"/>
                  <a:pt x="105" y="213"/>
                  <a:pt x="87" y="213"/>
                </a:cubicBezTo>
                <a:cubicBezTo>
                  <a:pt x="69" y="213"/>
                  <a:pt x="52" y="210"/>
                  <a:pt x="41" y="205"/>
                </a:cubicBezTo>
                <a:cubicBezTo>
                  <a:pt x="35" y="202"/>
                  <a:pt x="31" y="199"/>
                  <a:pt x="29" y="197"/>
                </a:cubicBezTo>
                <a:cubicBezTo>
                  <a:pt x="27" y="195"/>
                  <a:pt x="27" y="194"/>
                  <a:pt x="27" y="193"/>
                </a:cubicBezTo>
                <a:lnTo>
                  <a:pt x="27" y="174"/>
                </a:lnTo>
                <a:close/>
                <a:moveTo>
                  <a:pt x="174" y="187"/>
                </a:moveTo>
                <a:cubicBezTo>
                  <a:pt x="175" y="188"/>
                  <a:pt x="176" y="188"/>
                  <a:pt x="177" y="189"/>
                </a:cubicBezTo>
                <a:cubicBezTo>
                  <a:pt x="192" y="196"/>
                  <a:pt x="212" y="200"/>
                  <a:pt x="234" y="200"/>
                </a:cubicBezTo>
                <a:cubicBezTo>
                  <a:pt x="255" y="200"/>
                  <a:pt x="275" y="196"/>
                  <a:pt x="291" y="189"/>
                </a:cubicBezTo>
                <a:cubicBezTo>
                  <a:pt x="292" y="188"/>
                  <a:pt x="293" y="188"/>
                  <a:pt x="294" y="187"/>
                </a:cubicBezTo>
                <a:lnTo>
                  <a:pt x="294" y="206"/>
                </a:lnTo>
                <a:cubicBezTo>
                  <a:pt x="294" y="207"/>
                  <a:pt x="294" y="208"/>
                  <a:pt x="292" y="211"/>
                </a:cubicBezTo>
                <a:cubicBezTo>
                  <a:pt x="289" y="213"/>
                  <a:pt x="285" y="216"/>
                  <a:pt x="280" y="218"/>
                </a:cubicBezTo>
                <a:cubicBezTo>
                  <a:pt x="269" y="223"/>
                  <a:pt x="252" y="226"/>
                  <a:pt x="234" y="226"/>
                </a:cubicBezTo>
                <a:cubicBezTo>
                  <a:pt x="215" y="226"/>
                  <a:pt x="198" y="223"/>
                  <a:pt x="187" y="218"/>
                </a:cubicBezTo>
                <a:cubicBezTo>
                  <a:pt x="182" y="216"/>
                  <a:pt x="178" y="213"/>
                  <a:pt x="176" y="211"/>
                </a:cubicBezTo>
                <a:cubicBezTo>
                  <a:pt x="174" y="208"/>
                  <a:pt x="174" y="207"/>
                  <a:pt x="174" y="206"/>
                </a:cubicBezTo>
                <a:lnTo>
                  <a:pt x="174" y="193"/>
                </a:lnTo>
                <a:lnTo>
                  <a:pt x="174" y="187"/>
                </a:lnTo>
                <a:close/>
                <a:moveTo>
                  <a:pt x="27" y="227"/>
                </a:moveTo>
                <a:cubicBezTo>
                  <a:pt x="28" y="228"/>
                  <a:pt x="29" y="228"/>
                  <a:pt x="30" y="229"/>
                </a:cubicBezTo>
                <a:cubicBezTo>
                  <a:pt x="46" y="236"/>
                  <a:pt x="65" y="240"/>
                  <a:pt x="87" y="240"/>
                </a:cubicBezTo>
                <a:cubicBezTo>
                  <a:pt x="109" y="240"/>
                  <a:pt x="128" y="236"/>
                  <a:pt x="144" y="229"/>
                </a:cubicBezTo>
                <a:cubicBezTo>
                  <a:pt x="145" y="228"/>
                  <a:pt x="146" y="228"/>
                  <a:pt x="147" y="227"/>
                </a:cubicBezTo>
                <a:lnTo>
                  <a:pt x="147" y="246"/>
                </a:lnTo>
                <a:cubicBezTo>
                  <a:pt x="147" y="247"/>
                  <a:pt x="147" y="248"/>
                  <a:pt x="145" y="251"/>
                </a:cubicBezTo>
                <a:cubicBezTo>
                  <a:pt x="143" y="253"/>
                  <a:pt x="139" y="256"/>
                  <a:pt x="133" y="258"/>
                </a:cubicBezTo>
                <a:cubicBezTo>
                  <a:pt x="122" y="263"/>
                  <a:pt x="105" y="266"/>
                  <a:pt x="87" y="266"/>
                </a:cubicBezTo>
                <a:cubicBezTo>
                  <a:pt x="69" y="266"/>
                  <a:pt x="52" y="263"/>
                  <a:pt x="41" y="258"/>
                </a:cubicBezTo>
                <a:cubicBezTo>
                  <a:pt x="35" y="256"/>
                  <a:pt x="31" y="253"/>
                  <a:pt x="29" y="251"/>
                </a:cubicBezTo>
                <a:cubicBezTo>
                  <a:pt x="27" y="248"/>
                  <a:pt x="27" y="247"/>
                  <a:pt x="27" y="246"/>
                </a:cubicBezTo>
                <a:lnTo>
                  <a:pt x="27" y="2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EAEE4ED-B340-115A-B152-E64A3A253D6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44516" y="4855720"/>
            <a:ext cx="431189" cy="342872"/>
          </a:xfrm>
          <a:custGeom>
            <a:avLst/>
            <a:gdLst>
              <a:gd name="T0" fmla="*/ 136 w 167"/>
              <a:gd name="T1" fmla="*/ 110 h 132"/>
              <a:gd name="T2" fmla="*/ 143 w 167"/>
              <a:gd name="T3" fmla="*/ 115 h 132"/>
              <a:gd name="T4" fmla="*/ 143 w 167"/>
              <a:gd name="T5" fmla="*/ 124 h 132"/>
              <a:gd name="T6" fmla="*/ 136 w 167"/>
              <a:gd name="T7" fmla="*/ 132 h 132"/>
              <a:gd name="T8" fmla="*/ 127 w 167"/>
              <a:gd name="T9" fmla="*/ 132 h 132"/>
              <a:gd name="T10" fmla="*/ 121 w 167"/>
              <a:gd name="T11" fmla="*/ 124 h 132"/>
              <a:gd name="T12" fmla="*/ 121 w 167"/>
              <a:gd name="T13" fmla="*/ 115 h 132"/>
              <a:gd name="T14" fmla="*/ 127 w 167"/>
              <a:gd name="T15" fmla="*/ 110 h 132"/>
              <a:gd name="T16" fmla="*/ 66 w 167"/>
              <a:gd name="T17" fmla="*/ 108 h 132"/>
              <a:gd name="T18" fmla="*/ 75 w 167"/>
              <a:gd name="T19" fmla="*/ 111 h 132"/>
              <a:gd name="T20" fmla="*/ 77 w 167"/>
              <a:gd name="T21" fmla="*/ 121 h 132"/>
              <a:gd name="T22" fmla="*/ 75 w 167"/>
              <a:gd name="T23" fmla="*/ 128 h 132"/>
              <a:gd name="T24" fmla="*/ 66 w 167"/>
              <a:gd name="T25" fmla="*/ 132 h 132"/>
              <a:gd name="T26" fmla="*/ 57 w 167"/>
              <a:gd name="T27" fmla="*/ 128 h 132"/>
              <a:gd name="T28" fmla="*/ 53 w 167"/>
              <a:gd name="T29" fmla="*/ 121 h 132"/>
              <a:gd name="T30" fmla="*/ 57 w 167"/>
              <a:gd name="T31" fmla="*/ 111 h 132"/>
              <a:gd name="T32" fmla="*/ 66 w 167"/>
              <a:gd name="T33" fmla="*/ 108 h 132"/>
              <a:gd name="T34" fmla="*/ 28 w 167"/>
              <a:gd name="T35" fmla="*/ 0 h 132"/>
              <a:gd name="T36" fmla="*/ 35 w 167"/>
              <a:gd name="T37" fmla="*/ 5 h 132"/>
              <a:gd name="T38" fmla="*/ 136 w 167"/>
              <a:gd name="T39" fmla="*/ 84 h 132"/>
              <a:gd name="T40" fmla="*/ 64 w 167"/>
              <a:gd name="T41" fmla="*/ 35 h 132"/>
              <a:gd name="T42" fmla="*/ 57 w 167"/>
              <a:gd name="T43" fmla="*/ 31 h 132"/>
              <a:gd name="T44" fmla="*/ 57 w 167"/>
              <a:gd name="T45" fmla="*/ 24 h 132"/>
              <a:gd name="T46" fmla="*/ 64 w 167"/>
              <a:gd name="T47" fmla="*/ 20 h 132"/>
              <a:gd name="T48" fmla="*/ 163 w 167"/>
              <a:gd name="T49" fmla="*/ 20 h 132"/>
              <a:gd name="T50" fmla="*/ 167 w 167"/>
              <a:gd name="T51" fmla="*/ 25 h 132"/>
              <a:gd name="T52" fmla="*/ 149 w 167"/>
              <a:gd name="T53" fmla="*/ 91 h 132"/>
              <a:gd name="T54" fmla="*/ 143 w 167"/>
              <a:gd name="T55" fmla="*/ 97 h 132"/>
              <a:gd name="T56" fmla="*/ 63 w 167"/>
              <a:gd name="T57" fmla="*/ 99 h 132"/>
              <a:gd name="T58" fmla="*/ 55 w 167"/>
              <a:gd name="T59" fmla="*/ 95 h 132"/>
              <a:gd name="T60" fmla="*/ 24 w 167"/>
              <a:gd name="T61" fmla="*/ 14 h 132"/>
              <a:gd name="T62" fmla="*/ 2 w 167"/>
              <a:gd name="T63" fmla="*/ 13 h 132"/>
              <a:gd name="T64" fmla="*/ 0 w 167"/>
              <a:gd name="T65" fmla="*/ 7 h 132"/>
              <a:gd name="T66" fmla="*/ 2 w 167"/>
              <a:gd name="T67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7" h="132">
                <a:moveTo>
                  <a:pt x="132" y="108"/>
                </a:moveTo>
                <a:lnTo>
                  <a:pt x="136" y="110"/>
                </a:lnTo>
                <a:lnTo>
                  <a:pt x="139" y="111"/>
                </a:lnTo>
                <a:lnTo>
                  <a:pt x="143" y="115"/>
                </a:lnTo>
                <a:lnTo>
                  <a:pt x="143" y="121"/>
                </a:lnTo>
                <a:lnTo>
                  <a:pt x="143" y="124"/>
                </a:lnTo>
                <a:lnTo>
                  <a:pt x="139" y="128"/>
                </a:lnTo>
                <a:lnTo>
                  <a:pt x="136" y="132"/>
                </a:lnTo>
                <a:lnTo>
                  <a:pt x="132" y="132"/>
                </a:lnTo>
                <a:lnTo>
                  <a:pt x="127" y="132"/>
                </a:lnTo>
                <a:lnTo>
                  <a:pt x="123" y="128"/>
                </a:lnTo>
                <a:lnTo>
                  <a:pt x="121" y="124"/>
                </a:lnTo>
                <a:lnTo>
                  <a:pt x="119" y="121"/>
                </a:lnTo>
                <a:lnTo>
                  <a:pt x="121" y="115"/>
                </a:lnTo>
                <a:lnTo>
                  <a:pt x="123" y="111"/>
                </a:lnTo>
                <a:lnTo>
                  <a:pt x="127" y="110"/>
                </a:lnTo>
                <a:lnTo>
                  <a:pt x="132" y="108"/>
                </a:lnTo>
                <a:close/>
                <a:moveTo>
                  <a:pt x="66" y="108"/>
                </a:moveTo>
                <a:lnTo>
                  <a:pt x="70" y="110"/>
                </a:lnTo>
                <a:lnTo>
                  <a:pt x="75" y="111"/>
                </a:lnTo>
                <a:lnTo>
                  <a:pt x="77" y="115"/>
                </a:lnTo>
                <a:lnTo>
                  <a:pt x="77" y="121"/>
                </a:lnTo>
                <a:lnTo>
                  <a:pt x="77" y="124"/>
                </a:lnTo>
                <a:lnTo>
                  <a:pt x="75" y="128"/>
                </a:lnTo>
                <a:lnTo>
                  <a:pt x="70" y="132"/>
                </a:lnTo>
                <a:lnTo>
                  <a:pt x="66" y="132"/>
                </a:lnTo>
                <a:lnTo>
                  <a:pt x="61" y="132"/>
                </a:lnTo>
                <a:lnTo>
                  <a:pt x="57" y="128"/>
                </a:lnTo>
                <a:lnTo>
                  <a:pt x="55" y="124"/>
                </a:lnTo>
                <a:lnTo>
                  <a:pt x="53" y="121"/>
                </a:lnTo>
                <a:lnTo>
                  <a:pt x="55" y="115"/>
                </a:lnTo>
                <a:lnTo>
                  <a:pt x="57" y="111"/>
                </a:lnTo>
                <a:lnTo>
                  <a:pt x="61" y="110"/>
                </a:lnTo>
                <a:lnTo>
                  <a:pt x="66" y="108"/>
                </a:lnTo>
                <a:close/>
                <a:moveTo>
                  <a:pt x="8" y="0"/>
                </a:moveTo>
                <a:lnTo>
                  <a:pt x="28" y="0"/>
                </a:lnTo>
                <a:lnTo>
                  <a:pt x="33" y="2"/>
                </a:lnTo>
                <a:lnTo>
                  <a:pt x="35" y="5"/>
                </a:lnTo>
                <a:lnTo>
                  <a:pt x="64" y="84"/>
                </a:lnTo>
                <a:lnTo>
                  <a:pt x="136" y="84"/>
                </a:lnTo>
                <a:lnTo>
                  <a:pt x="150" y="35"/>
                </a:lnTo>
                <a:lnTo>
                  <a:pt x="64" y="35"/>
                </a:lnTo>
                <a:lnTo>
                  <a:pt x="61" y="33"/>
                </a:lnTo>
                <a:lnTo>
                  <a:pt x="57" y="31"/>
                </a:lnTo>
                <a:lnTo>
                  <a:pt x="57" y="27"/>
                </a:lnTo>
                <a:lnTo>
                  <a:pt x="57" y="24"/>
                </a:lnTo>
                <a:lnTo>
                  <a:pt x="61" y="20"/>
                </a:lnTo>
                <a:lnTo>
                  <a:pt x="64" y="20"/>
                </a:lnTo>
                <a:lnTo>
                  <a:pt x="161" y="20"/>
                </a:lnTo>
                <a:lnTo>
                  <a:pt x="163" y="20"/>
                </a:lnTo>
                <a:lnTo>
                  <a:pt x="167" y="24"/>
                </a:lnTo>
                <a:lnTo>
                  <a:pt x="167" y="25"/>
                </a:lnTo>
                <a:lnTo>
                  <a:pt x="167" y="29"/>
                </a:lnTo>
                <a:lnTo>
                  <a:pt x="149" y="91"/>
                </a:lnTo>
                <a:lnTo>
                  <a:pt x="145" y="95"/>
                </a:lnTo>
                <a:lnTo>
                  <a:pt x="143" y="97"/>
                </a:lnTo>
                <a:lnTo>
                  <a:pt x="138" y="99"/>
                </a:lnTo>
                <a:lnTo>
                  <a:pt x="63" y="99"/>
                </a:lnTo>
                <a:lnTo>
                  <a:pt x="59" y="97"/>
                </a:lnTo>
                <a:lnTo>
                  <a:pt x="55" y="95"/>
                </a:lnTo>
                <a:lnTo>
                  <a:pt x="52" y="91"/>
                </a:lnTo>
                <a:lnTo>
                  <a:pt x="24" y="14"/>
                </a:lnTo>
                <a:lnTo>
                  <a:pt x="8" y="14"/>
                </a:lnTo>
                <a:lnTo>
                  <a:pt x="2" y="13"/>
                </a:lnTo>
                <a:lnTo>
                  <a:pt x="0" y="11"/>
                </a:lnTo>
                <a:lnTo>
                  <a:pt x="0" y="7"/>
                </a:lnTo>
                <a:lnTo>
                  <a:pt x="0" y="4"/>
                </a:lnTo>
                <a:lnTo>
                  <a:pt x="2" y="0"/>
                </a:lnTo>
                <a:lnTo>
                  <a:pt x="8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4D3FC31B-9768-0CAE-ABAC-1277874A98B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942344" y="4814160"/>
            <a:ext cx="332482" cy="425993"/>
          </a:xfrm>
          <a:custGeom>
            <a:avLst/>
            <a:gdLst>
              <a:gd name="T0" fmla="*/ 14 w 128"/>
              <a:gd name="T1" fmla="*/ 150 h 164"/>
              <a:gd name="T2" fmla="*/ 113 w 128"/>
              <a:gd name="T3" fmla="*/ 56 h 164"/>
              <a:gd name="T4" fmla="*/ 102 w 128"/>
              <a:gd name="T5" fmla="*/ 69 h 164"/>
              <a:gd name="T6" fmla="*/ 99 w 128"/>
              <a:gd name="T7" fmla="*/ 75 h 164"/>
              <a:gd name="T8" fmla="*/ 89 w 128"/>
              <a:gd name="T9" fmla="*/ 75 h 164"/>
              <a:gd name="T10" fmla="*/ 88 w 128"/>
              <a:gd name="T11" fmla="*/ 69 h 164"/>
              <a:gd name="T12" fmla="*/ 40 w 128"/>
              <a:gd name="T13" fmla="*/ 56 h 164"/>
              <a:gd name="T14" fmla="*/ 38 w 128"/>
              <a:gd name="T15" fmla="*/ 73 h 164"/>
              <a:gd name="T16" fmla="*/ 33 w 128"/>
              <a:gd name="T17" fmla="*/ 76 h 164"/>
              <a:gd name="T18" fmla="*/ 25 w 128"/>
              <a:gd name="T19" fmla="*/ 73 h 164"/>
              <a:gd name="T20" fmla="*/ 25 w 128"/>
              <a:gd name="T21" fmla="*/ 56 h 164"/>
              <a:gd name="T22" fmla="*/ 62 w 128"/>
              <a:gd name="T23" fmla="*/ 14 h 164"/>
              <a:gd name="T24" fmla="*/ 49 w 128"/>
              <a:gd name="T25" fmla="*/ 18 h 164"/>
              <a:gd name="T26" fmla="*/ 40 w 128"/>
              <a:gd name="T27" fmla="*/ 31 h 164"/>
              <a:gd name="T28" fmla="*/ 40 w 128"/>
              <a:gd name="T29" fmla="*/ 42 h 164"/>
              <a:gd name="T30" fmla="*/ 88 w 128"/>
              <a:gd name="T31" fmla="*/ 38 h 164"/>
              <a:gd name="T32" fmla="*/ 82 w 128"/>
              <a:gd name="T33" fmla="*/ 23 h 164"/>
              <a:gd name="T34" fmla="*/ 71 w 128"/>
              <a:gd name="T35" fmla="*/ 16 h 164"/>
              <a:gd name="T36" fmla="*/ 62 w 128"/>
              <a:gd name="T37" fmla="*/ 14 h 164"/>
              <a:gd name="T38" fmla="*/ 64 w 128"/>
              <a:gd name="T39" fmla="*/ 0 h 164"/>
              <a:gd name="T40" fmla="*/ 97 w 128"/>
              <a:gd name="T41" fmla="*/ 18 h 164"/>
              <a:gd name="T42" fmla="*/ 102 w 128"/>
              <a:gd name="T43" fmla="*/ 42 h 164"/>
              <a:gd name="T44" fmla="*/ 122 w 128"/>
              <a:gd name="T45" fmla="*/ 42 h 164"/>
              <a:gd name="T46" fmla="*/ 126 w 128"/>
              <a:gd name="T47" fmla="*/ 45 h 164"/>
              <a:gd name="T48" fmla="*/ 126 w 128"/>
              <a:gd name="T49" fmla="*/ 157 h 164"/>
              <a:gd name="T50" fmla="*/ 124 w 128"/>
              <a:gd name="T51" fmla="*/ 162 h 164"/>
              <a:gd name="T52" fmla="*/ 7 w 128"/>
              <a:gd name="T53" fmla="*/ 164 h 164"/>
              <a:gd name="T54" fmla="*/ 0 w 128"/>
              <a:gd name="T55" fmla="*/ 161 h 164"/>
              <a:gd name="T56" fmla="*/ 0 w 128"/>
              <a:gd name="T57" fmla="*/ 49 h 164"/>
              <a:gd name="T58" fmla="*/ 2 w 128"/>
              <a:gd name="T59" fmla="*/ 42 h 164"/>
              <a:gd name="T60" fmla="*/ 25 w 128"/>
              <a:gd name="T61" fmla="*/ 42 h 164"/>
              <a:gd name="T62" fmla="*/ 29 w 128"/>
              <a:gd name="T63" fmla="*/ 18 h 164"/>
              <a:gd name="T64" fmla="*/ 62 w 128"/>
              <a:gd name="T65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" h="164">
                <a:moveTo>
                  <a:pt x="14" y="56"/>
                </a:moveTo>
                <a:lnTo>
                  <a:pt x="14" y="150"/>
                </a:lnTo>
                <a:lnTo>
                  <a:pt x="111" y="150"/>
                </a:lnTo>
                <a:lnTo>
                  <a:pt x="113" y="56"/>
                </a:lnTo>
                <a:lnTo>
                  <a:pt x="102" y="56"/>
                </a:lnTo>
                <a:lnTo>
                  <a:pt x="102" y="69"/>
                </a:lnTo>
                <a:lnTo>
                  <a:pt x="100" y="73"/>
                </a:lnTo>
                <a:lnTo>
                  <a:pt x="99" y="75"/>
                </a:lnTo>
                <a:lnTo>
                  <a:pt x="95" y="76"/>
                </a:lnTo>
                <a:lnTo>
                  <a:pt x="89" y="75"/>
                </a:lnTo>
                <a:lnTo>
                  <a:pt x="88" y="73"/>
                </a:lnTo>
                <a:lnTo>
                  <a:pt x="88" y="69"/>
                </a:lnTo>
                <a:lnTo>
                  <a:pt x="88" y="56"/>
                </a:lnTo>
                <a:lnTo>
                  <a:pt x="40" y="56"/>
                </a:lnTo>
                <a:lnTo>
                  <a:pt x="40" y="69"/>
                </a:lnTo>
                <a:lnTo>
                  <a:pt x="38" y="73"/>
                </a:lnTo>
                <a:lnTo>
                  <a:pt x="36" y="75"/>
                </a:lnTo>
                <a:lnTo>
                  <a:pt x="33" y="76"/>
                </a:lnTo>
                <a:lnTo>
                  <a:pt x="27" y="75"/>
                </a:lnTo>
                <a:lnTo>
                  <a:pt x="25" y="73"/>
                </a:lnTo>
                <a:lnTo>
                  <a:pt x="25" y="69"/>
                </a:lnTo>
                <a:lnTo>
                  <a:pt x="25" y="56"/>
                </a:lnTo>
                <a:lnTo>
                  <a:pt x="14" y="56"/>
                </a:lnTo>
                <a:close/>
                <a:moveTo>
                  <a:pt x="62" y="14"/>
                </a:moveTo>
                <a:lnTo>
                  <a:pt x="55" y="16"/>
                </a:lnTo>
                <a:lnTo>
                  <a:pt x="49" y="18"/>
                </a:lnTo>
                <a:lnTo>
                  <a:pt x="44" y="23"/>
                </a:lnTo>
                <a:lnTo>
                  <a:pt x="40" y="31"/>
                </a:lnTo>
                <a:lnTo>
                  <a:pt x="40" y="38"/>
                </a:lnTo>
                <a:lnTo>
                  <a:pt x="40" y="42"/>
                </a:lnTo>
                <a:lnTo>
                  <a:pt x="88" y="42"/>
                </a:lnTo>
                <a:lnTo>
                  <a:pt x="88" y="38"/>
                </a:lnTo>
                <a:lnTo>
                  <a:pt x="86" y="31"/>
                </a:lnTo>
                <a:lnTo>
                  <a:pt x="82" y="23"/>
                </a:lnTo>
                <a:lnTo>
                  <a:pt x="77" y="18"/>
                </a:lnTo>
                <a:lnTo>
                  <a:pt x="71" y="16"/>
                </a:lnTo>
                <a:lnTo>
                  <a:pt x="64" y="14"/>
                </a:lnTo>
                <a:lnTo>
                  <a:pt x="62" y="14"/>
                </a:lnTo>
                <a:close/>
                <a:moveTo>
                  <a:pt x="62" y="0"/>
                </a:moveTo>
                <a:lnTo>
                  <a:pt x="64" y="0"/>
                </a:lnTo>
                <a:lnTo>
                  <a:pt x="82" y="5"/>
                </a:lnTo>
                <a:lnTo>
                  <a:pt x="97" y="18"/>
                </a:lnTo>
                <a:lnTo>
                  <a:pt x="102" y="38"/>
                </a:lnTo>
                <a:lnTo>
                  <a:pt x="102" y="42"/>
                </a:lnTo>
                <a:lnTo>
                  <a:pt x="121" y="42"/>
                </a:lnTo>
                <a:lnTo>
                  <a:pt x="122" y="42"/>
                </a:lnTo>
                <a:lnTo>
                  <a:pt x="124" y="43"/>
                </a:lnTo>
                <a:lnTo>
                  <a:pt x="126" y="45"/>
                </a:lnTo>
                <a:lnTo>
                  <a:pt x="128" y="49"/>
                </a:lnTo>
                <a:lnTo>
                  <a:pt x="126" y="157"/>
                </a:lnTo>
                <a:lnTo>
                  <a:pt x="126" y="161"/>
                </a:lnTo>
                <a:lnTo>
                  <a:pt x="124" y="162"/>
                </a:lnTo>
                <a:lnTo>
                  <a:pt x="119" y="164"/>
                </a:lnTo>
                <a:lnTo>
                  <a:pt x="7" y="164"/>
                </a:lnTo>
                <a:lnTo>
                  <a:pt x="2" y="162"/>
                </a:lnTo>
                <a:lnTo>
                  <a:pt x="0" y="161"/>
                </a:lnTo>
                <a:lnTo>
                  <a:pt x="0" y="157"/>
                </a:lnTo>
                <a:lnTo>
                  <a:pt x="0" y="49"/>
                </a:lnTo>
                <a:lnTo>
                  <a:pt x="0" y="45"/>
                </a:lnTo>
                <a:lnTo>
                  <a:pt x="2" y="42"/>
                </a:lnTo>
                <a:lnTo>
                  <a:pt x="7" y="42"/>
                </a:lnTo>
                <a:lnTo>
                  <a:pt x="25" y="42"/>
                </a:lnTo>
                <a:lnTo>
                  <a:pt x="25" y="38"/>
                </a:lnTo>
                <a:lnTo>
                  <a:pt x="29" y="18"/>
                </a:lnTo>
                <a:lnTo>
                  <a:pt x="44" y="5"/>
                </a:lnTo>
                <a:lnTo>
                  <a:pt x="62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5EC9008C-D8EB-50B5-6D4C-4D358E23C5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05713" y="4808965"/>
            <a:ext cx="436383" cy="436383"/>
          </a:xfrm>
          <a:custGeom>
            <a:avLst/>
            <a:gdLst>
              <a:gd name="T0" fmla="*/ 89 w 168"/>
              <a:gd name="T1" fmla="*/ 142 h 168"/>
              <a:gd name="T2" fmla="*/ 89 w 168"/>
              <a:gd name="T3" fmla="*/ 164 h 168"/>
              <a:gd name="T4" fmla="*/ 78 w 168"/>
              <a:gd name="T5" fmla="*/ 166 h 168"/>
              <a:gd name="T6" fmla="*/ 76 w 168"/>
              <a:gd name="T7" fmla="*/ 146 h 168"/>
              <a:gd name="T8" fmla="*/ 84 w 168"/>
              <a:gd name="T9" fmla="*/ 139 h 168"/>
              <a:gd name="T10" fmla="*/ 131 w 168"/>
              <a:gd name="T11" fmla="*/ 122 h 168"/>
              <a:gd name="T12" fmla="*/ 144 w 168"/>
              <a:gd name="T13" fmla="*/ 141 h 168"/>
              <a:gd name="T14" fmla="*/ 137 w 168"/>
              <a:gd name="T15" fmla="*/ 146 h 168"/>
              <a:gd name="T16" fmla="*/ 122 w 168"/>
              <a:gd name="T17" fmla="*/ 133 h 168"/>
              <a:gd name="T18" fmla="*/ 122 w 168"/>
              <a:gd name="T19" fmla="*/ 122 h 168"/>
              <a:gd name="T20" fmla="*/ 42 w 168"/>
              <a:gd name="T21" fmla="*/ 120 h 168"/>
              <a:gd name="T22" fmla="*/ 47 w 168"/>
              <a:gd name="T23" fmla="*/ 130 h 168"/>
              <a:gd name="T24" fmla="*/ 31 w 168"/>
              <a:gd name="T25" fmla="*/ 144 h 168"/>
              <a:gd name="T26" fmla="*/ 23 w 168"/>
              <a:gd name="T27" fmla="*/ 142 h 168"/>
              <a:gd name="T28" fmla="*/ 23 w 168"/>
              <a:gd name="T29" fmla="*/ 133 h 168"/>
              <a:gd name="T30" fmla="*/ 144 w 168"/>
              <a:gd name="T31" fmla="*/ 77 h 168"/>
              <a:gd name="T32" fmla="*/ 166 w 168"/>
              <a:gd name="T33" fmla="*/ 80 h 168"/>
              <a:gd name="T34" fmla="*/ 164 w 168"/>
              <a:gd name="T35" fmla="*/ 89 h 168"/>
              <a:gd name="T36" fmla="*/ 141 w 168"/>
              <a:gd name="T37" fmla="*/ 89 h 168"/>
              <a:gd name="T38" fmla="*/ 139 w 168"/>
              <a:gd name="T39" fmla="*/ 80 h 168"/>
              <a:gd name="T40" fmla="*/ 7 w 168"/>
              <a:gd name="T41" fmla="*/ 77 h 168"/>
              <a:gd name="T42" fmla="*/ 27 w 168"/>
              <a:gd name="T43" fmla="*/ 80 h 168"/>
              <a:gd name="T44" fmla="*/ 25 w 168"/>
              <a:gd name="T45" fmla="*/ 89 h 168"/>
              <a:gd name="T46" fmla="*/ 1 w 168"/>
              <a:gd name="T47" fmla="*/ 89 h 168"/>
              <a:gd name="T48" fmla="*/ 0 w 168"/>
              <a:gd name="T49" fmla="*/ 80 h 168"/>
              <a:gd name="T50" fmla="*/ 84 w 168"/>
              <a:gd name="T51" fmla="*/ 58 h 168"/>
              <a:gd name="T52" fmla="*/ 62 w 168"/>
              <a:gd name="T53" fmla="*/ 67 h 168"/>
              <a:gd name="T54" fmla="*/ 58 w 168"/>
              <a:gd name="T55" fmla="*/ 91 h 168"/>
              <a:gd name="T56" fmla="*/ 75 w 168"/>
              <a:gd name="T57" fmla="*/ 108 h 168"/>
              <a:gd name="T58" fmla="*/ 98 w 168"/>
              <a:gd name="T59" fmla="*/ 104 h 168"/>
              <a:gd name="T60" fmla="*/ 109 w 168"/>
              <a:gd name="T61" fmla="*/ 84 h 168"/>
              <a:gd name="T62" fmla="*/ 98 w 168"/>
              <a:gd name="T63" fmla="*/ 62 h 168"/>
              <a:gd name="T64" fmla="*/ 84 w 168"/>
              <a:gd name="T65" fmla="*/ 44 h 168"/>
              <a:gd name="T66" fmla="*/ 120 w 168"/>
              <a:gd name="T67" fmla="*/ 67 h 168"/>
              <a:gd name="T68" fmla="*/ 111 w 168"/>
              <a:gd name="T69" fmla="*/ 113 h 168"/>
              <a:gd name="T70" fmla="*/ 67 w 168"/>
              <a:gd name="T71" fmla="*/ 120 h 168"/>
              <a:gd name="T72" fmla="*/ 42 w 168"/>
              <a:gd name="T73" fmla="*/ 84 h 168"/>
              <a:gd name="T74" fmla="*/ 67 w 168"/>
              <a:gd name="T75" fmla="*/ 45 h 168"/>
              <a:gd name="T76" fmla="*/ 139 w 168"/>
              <a:gd name="T77" fmla="*/ 22 h 168"/>
              <a:gd name="T78" fmla="*/ 144 w 168"/>
              <a:gd name="T79" fmla="*/ 31 h 168"/>
              <a:gd name="T80" fmla="*/ 130 w 168"/>
              <a:gd name="T81" fmla="*/ 47 h 168"/>
              <a:gd name="T82" fmla="*/ 122 w 168"/>
              <a:gd name="T83" fmla="*/ 45 h 168"/>
              <a:gd name="T84" fmla="*/ 122 w 168"/>
              <a:gd name="T85" fmla="*/ 34 h 168"/>
              <a:gd name="T86" fmla="*/ 27 w 168"/>
              <a:gd name="T87" fmla="*/ 22 h 168"/>
              <a:gd name="T88" fmla="*/ 44 w 168"/>
              <a:gd name="T89" fmla="*/ 34 h 168"/>
              <a:gd name="T90" fmla="*/ 44 w 168"/>
              <a:gd name="T91" fmla="*/ 45 h 168"/>
              <a:gd name="T92" fmla="*/ 36 w 168"/>
              <a:gd name="T93" fmla="*/ 47 h 168"/>
              <a:gd name="T94" fmla="*/ 22 w 168"/>
              <a:gd name="T95" fmla="*/ 31 h 168"/>
              <a:gd name="T96" fmla="*/ 27 w 168"/>
              <a:gd name="T97" fmla="*/ 22 h 168"/>
              <a:gd name="T98" fmla="*/ 89 w 168"/>
              <a:gd name="T99" fmla="*/ 3 h 168"/>
              <a:gd name="T100" fmla="*/ 89 w 168"/>
              <a:gd name="T101" fmla="*/ 25 h 168"/>
              <a:gd name="T102" fmla="*/ 78 w 168"/>
              <a:gd name="T103" fmla="*/ 29 h 168"/>
              <a:gd name="T104" fmla="*/ 76 w 168"/>
              <a:gd name="T105" fmla="*/ 7 h 168"/>
              <a:gd name="T106" fmla="*/ 84 w 168"/>
              <a:gd name="T107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8" h="168">
                <a:moveTo>
                  <a:pt x="84" y="139"/>
                </a:moveTo>
                <a:lnTo>
                  <a:pt x="87" y="139"/>
                </a:lnTo>
                <a:lnTo>
                  <a:pt x="89" y="142"/>
                </a:lnTo>
                <a:lnTo>
                  <a:pt x="91" y="146"/>
                </a:lnTo>
                <a:lnTo>
                  <a:pt x="91" y="161"/>
                </a:lnTo>
                <a:lnTo>
                  <a:pt x="89" y="164"/>
                </a:lnTo>
                <a:lnTo>
                  <a:pt x="87" y="166"/>
                </a:lnTo>
                <a:lnTo>
                  <a:pt x="84" y="168"/>
                </a:lnTo>
                <a:lnTo>
                  <a:pt x="78" y="166"/>
                </a:lnTo>
                <a:lnTo>
                  <a:pt x="76" y="164"/>
                </a:lnTo>
                <a:lnTo>
                  <a:pt x="76" y="161"/>
                </a:lnTo>
                <a:lnTo>
                  <a:pt x="76" y="146"/>
                </a:lnTo>
                <a:lnTo>
                  <a:pt x="76" y="142"/>
                </a:lnTo>
                <a:lnTo>
                  <a:pt x="78" y="139"/>
                </a:lnTo>
                <a:lnTo>
                  <a:pt x="84" y="139"/>
                </a:lnTo>
                <a:close/>
                <a:moveTo>
                  <a:pt x="124" y="120"/>
                </a:moveTo>
                <a:lnTo>
                  <a:pt x="128" y="120"/>
                </a:lnTo>
                <a:lnTo>
                  <a:pt x="131" y="122"/>
                </a:lnTo>
                <a:lnTo>
                  <a:pt x="142" y="133"/>
                </a:lnTo>
                <a:lnTo>
                  <a:pt x="144" y="137"/>
                </a:lnTo>
                <a:lnTo>
                  <a:pt x="144" y="141"/>
                </a:lnTo>
                <a:lnTo>
                  <a:pt x="142" y="142"/>
                </a:lnTo>
                <a:lnTo>
                  <a:pt x="141" y="144"/>
                </a:lnTo>
                <a:lnTo>
                  <a:pt x="137" y="146"/>
                </a:lnTo>
                <a:lnTo>
                  <a:pt x="135" y="144"/>
                </a:lnTo>
                <a:lnTo>
                  <a:pt x="131" y="142"/>
                </a:lnTo>
                <a:lnTo>
                  <a:pt x="122" y="133"/>
                </a:lnTo>
                <a:lnTo>
                  <a:pt x="119" y="130"/>
                </a:lnTo>
                <a:lnTo>
                  <a:pt x="119" y="126"/>
                </a:lnTo>
                <a:lnTo>
                  <a:pt x="122" y="122"/>
                </a:lnTo>
                <a:lnTo>
                  <a:pt x="124" y="120"/>
                </a:lnTo>
                <a:close/>
                <a:moveTo>
                  <a:pt x="38" y="120"/>
                </a:moveTo>
                <a:lnTo>
                  <a:pt x="42" y="120"/>
                </a:lnTo>
                <a:lnTo>
                  <a:pt x="44" y="122"/>
                </a:lnTo>
                <a:lnTo>
                  <a:pt x="47" y="126"/>
                </a:lnTo>
                <a:lnTo>
                  <a:pt x="47" y="130"/>
                </a:lnTo>
                <a:lnTo>
                  <a:pt x="44" y="133"/>
                </a:lnTo>
                <a:lnTo>
                  <a:pt x="34" y="142"/>
                </a:lnTo>
                <a:lnTo>
                  <a:pt x="31" y="144"/>
                </a:lnTo>
                <a:lnTo>
                  <a:pt x="29" y="146"/>
                </a:lnTo>
                <a:lnTo>
                  <a:pt x="25" y="144"/>
                </a:lnTo>
                <a:lnTo>
                  <a:pt x="23" y="142"/>
                </a:lnTo>
                <a:lnTo>
                  <a:pt x="22" y="141"/>
                </a:lnTo>
                <a:lnTo>
                  <a:pt x="22" y="137"/>
                </a:lnTo>
                <a:lnTo>
                  <a:pt x="23" y="133"/>
                </a:lnTo>
                <a:lnTo>
                  <a:pt x="34" y="122"/>
                </a:lnTo>
                <a:lnTo>
                  <a:pt x="38" y="120"/>
                </a:lnTo>
                <a:close/>
                <a:moveTo>
                  <a:pt x="144" y="77"/>
                </a:moveTo>
                <a:lnTo>
                  <a:pt x="161" y="77"/>
                </a:lnTo>
                <a:lnTo>
                  <a:pt x="164" y="77"/>
                </a:lnTo>
                <a:lnTo>
                  <a:pt x="166" y="80"/>
                </a:lnTo>
                <a:lnTo>
                  <a:pt x="168" y="84"/>
                </a:lnTo>
                <a:lnTo>
                  <a:pt x="166" y="88"/>
                </a:lnTo>
                <a:lnTo>
                  <a:pt x="164" y="89"/>
                </a:lnTo>
                <a:lnTo>
                  <a:pt x="161" y="91"/>
                </a:lnTo>
                <a:lnTo>
                  <a:pt x="144" y="91"/>
                </a:lnTo>
                <a:lnTo>
                  <a:pt x="141" y="89"/>
                </a:lnTo>
                <a:lnTo>
                  <a:pt x="139" y="88"/>
                </a:lnTo>
                <a:lnTo>
                  <a:pt x="137" y="84"/>
                </a:lnTo>
                <a:lnTo>
                  <a:pt x="139" y="80"/>
                </a:lnTo>
                <a:lnTo>
                  <a:pt x="141" y="77"/>
                </a:lnTo>
                <a:lnTo>
                  <a:pt x="144" y="77"/>
                </a:lnTo>
                <a:close/>
                <a:moveTo>
                  <a:pt x="7" y="77"/>
                </a:moveTo>
                <a:lnTo>
                  <a:pt x="22" y="77"/>
                </a:lnTo>
                <a:lnTo>
                  <a:pt x="25" y="77"/>
                </a:lnTo>
                <a:lnTo>
                  <a:pt x="27" y="80"/>
                </a:lnTo>
                <a:lnTo>
                  <a:pt x="29" y="84"/>
                </a:lnTo>
                <a:lnTo>
                  <a:pt x="27" y="88"/>
                </a:lnTo>
                <a:lnTo>
                  <a:pt x="25" y="89"/>
                </a:lnTo>
                <a:lnTo>
                  <a:pt x="22" y="91"/>
                </a:lnTo>
                <a:lnTo>
                  <a:pt x="7" y="91"/>
                </a:lnTo>
                <a:lnTo>
                  <a:pt x="1" y="89"/>
                </a:lnTo>
                <a:lnTo>
                  <a:pt x="0" y="88"/>
                </a:lnTo>
                <a:lnTo>
                  <a:pt x="0" y="84"/>
                </a:lnTo>
                <a:lnTo>
                  <a:pt x="0" y="80"/>
                </a:lnTo>
                <a:lnTo>
                  <a:pt x="1" y="77"/>
                </a:lnTo>
                <a:lnTo>
                  <a:pt x="7" y="77"/>
                </a:lnTo>
                <a:close/>
                <a:moveTo>
                  <a:pt x="84" y="58"/>
                </a:moveTo>
                <a:lnTo>
                  <a:pt x="75" y="58"/>
                </a:lnTo>
                <a:lnTo>
                  <a:pt x="67" y="62"/>
                </a:lnTo>
                <a:lnTo>
                  <a:pt x="62" y="67"/>
                </a:lnTo>
                <a:lnTo>
                  <a:pt x="58" y="75"/>
                </a:lnTo>
                <a:lnTo>
                  <a:pt x="56" y="84"/>
                </a:lnTo>
                <a:lnTo>
                  <a:pt x="58" y="91"/>
                </a:lnTo>
                <a:lnTo>
                  <a:pt x="62" y="99"/>
                </a:lnTo>
                <a:lnTo>
                  <a:pt x="67" y="104"/>
                </a:lnTo>
                <a:lnTo>
                  <a:pt x="75" y="108"/>
                </a:lnTo>
                <a:lnTo>
                  <a:pt x="84" y="109"/>
                </a:lnTo>
                <a:lnTo>
                  <a:pt x="91" y="108"/>
                </a:lnTo>
                <a:lnTo>
                  <a:pt x="98" y="104"/>
                </a:lnTo>
                <a:lnTo>
                  <a:pt x="104" y="99"/>
                </a:lnTo>
                <a:lnTo>
                  <a:pt x="108" y="91"/>
                </a:lnTo>
                <a:lnTo>
                  <a:pt x="109" y="84"/>
                </a:lnTo>
                <a:lnTo>
                  <a:pt x="108" y="75"/>
                </a:lnTo>
                <a:lnTo>
                  <a:pt x="104" y="67"/>
                </a:lnTo>
                <a:lnTo>
                  <a:pt x="98" y="62"/>
                </a:lnTo>
                <a:lnTo>
                  <a:pt x="91" y="58"/>
                </a:lnTo>
                <a:lnTo>
                  <a:pt x="84" y="58"/>
                </a:lnTo>
                <a:close/>
                <a:moveTo>
                  <a:pt x="84" y="44"/>
                </a:moveTo>
                <a:lnTo>
                  <a:pt x="98" y="45"/>
                </a:lnTo>
                <a:lnTo>
                  <a:pt x="111" y="55"/>
                </a:lnTo>
                <a:lnTo>
                  <a:pt x="120" y="67"/>
                </a:lnTo>
                <a:lnTo>
                  <a:pt x="124" y="84"/>
                </a:lnTo>
                <a:lnTo>
                  <a:pt x="120" y="100"/>
                </a:lnTo>
                <a:lnTo>
                  <a:pt x="111" y="113"/>
                </a:lnTo>
                <a:lnTo>
                  <a:pt x="98" y="120"/>
                </a:lnTo>
                <a:lnTo>
                  <a:pt x="84" y="124"/>
                </a:lnTo>
                <a:lnTo>
                  <a:pt x="67" y="120"/>
                </a:lnTo>
                <a:lnTo>
                  <a:pt x="55" y="113"/>
                </a:lnTo>
                <a:lnTo>
                  <a:pt x="45" y="100"/>
                </a:lnTo>
                <a:lnTo>
                  <a:pt x="42" y="84"/>
                </a:lnTo>
                <a:lnTo>
                  <a:pt x="45" y="67"/>
                </a:lnTo>
                <a:lnTo>
                  <a:pt x="55" y="55"/>
                </a:lnTo>
                <a:lnTo>
                  <a:pt x="67" y="45"/>
                </a:lnTo>
                <a:lnTo>
                  <a:pt x="84" y="44"/>
                </a:lnTo>
                <a:close/>
                <a:moveTo>
                  <a:pt x="135" y="22"/>
                </a:moveTo>
                <a:lnTo>
                  <a:pt x="139" y="22"/>
                </a:lnTo>
                <a:lnTo>
                  <a:pt x="142" y="24"/>
                </a:lnTo>
                <a:lnTo>
                  <a:pt x="144" y="27"/>
                </a:lnTo>
                <a:lnTo>
                  <a:pt x="144" y="31"/>
                </a:lnTo>
                <a:lnTo>
                  <a:pt x="142" y="34"/>
                </a:lnTo>
                <a:lnTo>
                  <a:pt x="131" y="45"/>
                </a:lnTo>
                <a:lnTo>
                  <a:pt x="130" y="47"/>
                </a:lnTo>
                <a:lnTo>
                  <a:pt x="126" y="47"/>
                </a:lnTo>
                <a:lnTo>
                  <a:pt x="124" y="47"/>
                </a:lnTo>
                <a:lnTo>
                  <a:pt x="122" y="45"/>
                </a:lnTo>
                <a:lnTo>
                  <a:pt x="119" y="42"/>
                </a:lnTo>
                <a:lnTo>
                  <a:pt x="119" y="38"/>
                </a:lnTo>
                <a:lnTo>
                  <a:pt x="122" y="34"/>
                </a:lnTo>
                <a:lnTo>
                  <a:pt x="131" y="24"/>
                </a:lnTo>
                <a:lnTo>
                  <a:pt x="135" y="22"/>
                </a:lnTo>
                <a:close/>
                <a:moveTo>
                  <a:pt x="27" y="22"/>
                </a:moveTo>
                <a:lnTo>
                  <a:pt x="31" y="22"/>
                </a:lnTo>
                <a:lnTo>
                  <a:pt x="34" y="24"/>
                </a:lnTo>
                <a:lnTo>
                  <a:pt x="44" y="34"/>
                </a:lnTo>
                <a:lnTo>
                  <a:pt x="47" y="38"/>
                </a:lnTo>
                <a:lnTo>
                  <a:pt x="47" y="42"/>
                </a:lnTo>
                <a:lnTo>
                  <a:pt x="44" y="45"/>
                </a:lnTo>
                <a:lnTo>
                  <a:pt x="42" y="47"/>
                </a:lnTo>
                <a:lnTo>
                  <a:pt x="40" y="47"/>
                </a:lnTo>
                <a:lnTo>
                  <a:pt x="36" y="47"/>
                </a:lnTo>
                <a:lnTo>
                  <a:pt x="34" y="45"/>
                </a:lnTo>
                <a:lnTo>
                  <a:pt x="23" y="34"/>
                </a:lnTo>
                <a:lnTo>
                  <a:pt x="22" y="31"/>
                </a:lnTo>
                <a:lnTo>
                  <a:pt x="22" y="27"/>
                </a:lnTo>
                <a:lnTo>
                  <a:pt x="23" y="24"/>
                </a:lnTo>
                <a:lnTo>
                  <a:pt x="27" y="22"/>
                </a:lnTo>
                <a:close/>
                <a:moveTo>
                  <a:pt x="84" y="0"/>
                </a:moveTo>
                <a:lnTo>
                  <a:pt x="87" y="0"/>
                </a:lnTo>
                <a:lnTo>
                  <a:pt x="89" y="3"/>
                </a:lnTo>
                <a:lnTo>
                  <a:pt x="91" y="7"/>
                </a:lnTo>
                <a:lnTo>
                  <a:pt x="91" y="22"/>
                </a:lnTo>
                <a:lnTo>
                  <a:pt x="89" y="25"/>
                </a:lnTo>
                <a:lnTo>
                  <a:pt x="87" y="29"/>
                </a:lnTo>
                <a:lnTo>
                  <a:pt x="84" y="29"/>
                </a:lnTo>
                <a:lnTo>
                  <a:pt x="78" y="29"/>
                </a:lnTo>
                <a:lnTo>
                  <a:pt x="76" y="25"/>
                </a:lnTo>
                <a:lnTo>
                  <a:pt x="76" y="22"/>
                </a:lnTo>
                <a:lnTo>
                  <a:pt x="76" y="7"/>
                </a:lnTo>
                <a:lnTo>
                  <a:pt x="76" y="3"/>
                </a:lnTo>
                <a:lnTo>
                  <a:pt x="78" y="0"/>
                </a:lnTo>
                <a:lnTo>
                  <a:pt x="8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B9FC0369-4C56-3253-BD34-D440C0B27EA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867055" y="4808965"/>
            <a:ext cx="436383" cy="436383"/>
          </a:xfrm>
          <a:custGeom>
            <a:avLst/>
            <a:gdLst>
              <a:gd name="T0" fmla="*/ 89 w 168"/>
              <a:gd name="T1" fmla="*/ 142 h 168"/>
              <a:gd name="T2" fmla="*/ 89 w 168"/>
              <a:gd name="T3" fmla="*/ 164 h 168"/>
              <a:gd name="T4" fmla="*/ 79 w 168"/>
              <a:gd name="T5" fmla="*/ 166 h 168"/>
              <a:gd name="T6" fmla="*/ 77 w 168"/>
              <a:gd name="T7" fmla="*/ 146 h 168"/>
              <a:gd name="T8" fmla="*/ 84 w 168"/>
              <a:gd name="T9" fmla="*/ 139 h 168"/>
              <a:gd name="T10" fmla="*/ 132 w 168"/>
              <a:gd name="T11" fmla="*/ 122 h 168"/>
              <a:gd name="T12" fmla="*/ 144 w 168"/>
              <a:gd name="T13" fmla="*/ 141 h 168"/>
              <a:gd name="T14" fmla="*/ 137 w 168"/>
              <a:gd name="T15" fmla="*/ 146 h 168"/>
              <a:gd name="T16" fmla="*/ 122 w 168"/>
              <a:gd name="T17" fmla="*/ 133 h 168"/>
              <a:gd name="T18" fmla="*/ 122 w 168"/>
              <a:gd name="T19" fmla="*/ 122 h 168"/>
              <a:gd name="T20" fmla="*/ 42 w 168"/>
              <a:gd name="T21" fmla="*/ 120 h 168"/>
              <a:gd name="T22" fmla="*/ 47 w 168"/>
              <a:gd name="T23" fmla="*/ 130 h 168"/>
              <a:gd name="T24" fmla="*/ 31 w 168"/>
              <a:gd name="T25" fmla="*/ 144 h 168"/>
              <a:gd name="T26" fmla="*/ 24 w 168"/>
              <a:gd name="T27" fmla="*/ 142 h 168"/>
              <a:gd name="T28" fmla="*/ 24 w 168"/>
              <a:gd name="T29" fmla="*/ 133 h 168"/>
              <a:gd name="T30" fmla="*/ 144 w 168"/>
              <a:gd name="T31" fmla="*/ 77 h 168"/>
              <a:gd name="T32" fmla="*/ 166 w 168"/>
              <a:gd name="T33" fmla="*/ 80 h 168"/>
              <a:gd name="T34" fmla="*/ 165 w 168"/>
              <a:gd name="T35" fmla="*/ 89 h 168"/>
              <a:gd name="T36" fmla="*/ 141 w 168"/>
              <a:gd name="T37" fmla="*/ 89 h 168"/>
              <a:gd name="T38" fmla="*/ 139 w 168"/>
              <a:gd name="T39" fmla="*/ 80 h 168"/>
              <a:gd name="T40" fmla="*/ 7 w 168"/>
              <a:gd name="T41" fmla="*/ 77 h 168"/>
              <a:gd name="T42" fmla="*/ 27 w 168"/>
              <a:gd name="T43" fmla="*/ 80 h 168"/>
              <a:gd name="T44" fmla="*/ 25 w 168"/>
              <a:gd name="T45" fmla="*/ 89 h 168"/>
              <a:gd name="T46" fmla="*/ 2 w 168"/>
              <a:gd name="T47" fmla="*/ 89 h 168"/>
              <a:gd name="T48" fmla="*/ 0 w 168"/>
              <a:gd name="T49" fmla="*/ 80 h 168"/>
              <a:gd name="T50" fmla="*/ 84 w 168"/>
              <a:gd name="T51" fmla="*/ 58 h 168"/>
              <a:gd name="T52" fmla="*/ 62 w 168"/>
              <a:gd name="T53" fmla="*/ 67 h 168"/>
              <a:gd name="T54" fmla="*/ 58 w 168"/>
              <a:gd name="T55" fmla="*/ 91 h 168"/>
              <a:gd name="T56" fmla="*/ 75 w 168"/>
              <a:gd name="T57" fmla="*/ 108 h 168"/>
              <a:gd name="T58" fmla="*/ 84 w 168"/>
              <a:gd name="T59" fmla="*/ 44 h 168"/>
              <a:gd name="T60" fmla="*/ 121 w 168"/>
              <a:gd name="T61" fmla="*/ 67 h 168"/>
              <a:gd name="T62" fmla="*/ 111 w 168"/>
              <a:gd name="T63" fmla="*/ 113 h 168"/>
              <a:gd name="T64" fmla="*/ 68 w 168"/>
              <a:gd name="T65" fmla="*/ 120 h 168"/>
              <a:gd name="T66" fmla="*/ 42 w 168"/>
              <a:gd name="T67" fmla="*/ 84 h 168"/>
              <a:gd name="T68" fmla="*/ 68 w 168"/>
              <a:gd name="T69" fmla="*/ 45 h 168"/>
              <a:gd name="T70" fmla="*/ 139 w 168"/>
              <a:gd name="T71" fmla="*/ 22 h 168"/>
              <a:gd name="T72" fmla="*/ 144 w 168"/>
              <a:gd name="T73" fmla="*/ 31 h 168"/>
              <a:gd name="T74" fmla="*/ 130 w 168"/>
              <a:gd name="T75" fmla="*/ 47 h 168"/>
              <a:gd name="T76" fmla="*/ 122 w 168"/>
              <a:gd name="T77" fmla="*/ 45 h 168"/>
              <a:gd name="T78" fmla="*/ 122 w 168"/>
              <a:gd name="T79" fmla="*/ 34 h 168"/>
              <a:gd name="T80" fmla="*/ 27 w 168"/>
              <a:gd name="T81" fmla="*/ 22 h 168"/>
              <a:gd name="T82" fmla="*/ 44 w 168"/>
              <a:gd name="T83" fmla="*/ 34 h 168"/>
              <a:gd name="T84" fmla="*/ 44 w 168"/>
              <a:gd name="T85" fmla="*/ 45 h 168"/>
              <a:gd name="T86" fmla="*/ 36 w 168"/>
              <a:gd name="T87" fmla="*/ 47 h 168"/>
              <a:gd name="T88" fmla="*/ 22 w 168"/>
              <a:gd name="T89" fmla="*/ 31 h 168"/>
              <a:gd name="T90" fmla="*/ 27 w 168"/>
              <a:gd name="T91" fmla="*/ 22 h 168"/>
              <a:gd name="T92" fmla="*/ 89 w 168"/>
              <a:gd name="T93" fmla="*/ 3 h 168"/>
              <a:gd name="T94" fmla="*/ 89 w 168"/>
              <a:gd name="T95" fmla="*/ 25 h 168"/>
              <a:gd name="T96" fmla="*/ 79 w 168"/>
              <a:gd name="T97" fmla="*/ 29 h 168"/>
              <a:gd name="T98" fmla="*/ 77 w 168"/>
              <a:gd name="T99" fmla="*/ 7 h 168"/>
              <a:gd name="T100" fmla="*/ 84 w 168"/>
              <a:gd name="T101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8" h="168">
                <a:moveTo>
                  <a:pt x="84" y="139"/>
                </a:moveTo>
                <a:lnTo>
                  <a:pt x="88" y="139"/>
                </a:lnTo>
                <a:lnTo>
                  <a:pt x="89" y="142"/>
                </a:lnTo>
                <a:lnTo>
                  <a:pt x="91" y="146"/>
                </a:lnTo>
                <a:lnTo>
                  <a:pt x="91" y="161"/>
                </a:lnTo>
                <a:lnTo>
                  <a:pt x="89" y="164"/>
                </a:lnTo>
                <a:lnTo>
                  <a:pt x="88" y="166"/>
                </a:lnTo>
                <a:lnTo>
                  <a:pt x="84" y="168"/>
                </a:lnTo>
                <a:lnTo>
                  <a:pt x="79" y="166"/>
                </a:lnTo>
                <a:lnTo>
                  <a:pt x="77" y="164"/>
                </a:lnTo>
                <a:lnTo>
                  <a:pt x="77" y="161"/>
                </a:lnTo>
                <a:lnTo>
                  <a:pt x="77" y="146"/>
                </a:lnTo>
                <a:lnTo>
                  <a:pt x="77" y="142"/>
                </a:lnTo>
                <a:lnTo>
                  <a:pt x="79" y="139"/>
                </a:lnTo>
                <a:lnTo>
                  <a:pt x="84" y="139"/>
                </a:lnTo>
                <a:close/>
                <a:moveTo>
                  <a:pt x="124" y="120"/>
                </a:moveTo>
                <a:lnTo>
                  <a:pt x="128" y="120"/>
                </a:lnTo>
                <a:lnTo>
                  <a:pt x="132" y="122"/>
                </a:lnTo>
                <a:lnTo>
                  <a:pt x="143" y="133"/>
                </a:lnTo>
                <a:lnTo>
                  <a:pt x="144" y="137"/>
                </a:lnTo>
                <a:lnTo>
                  <a:pt x="144" y="141"/>
                </a:lnTo>
                <a:lnTo>
                  <a:pt x="143" y="142"/>
                </a:lnTo>
                <a:lnTo>
                  <a:pt x="141" y="144"/>
                </a:lnTo>
                <a:lnTo>
                  <a:pt x="137" y="146"/>
                </a:lnTo>
                <a:lnTo>
                  <a:pt x="135" y="144"/>
                </a:lnTo>
                <a:lnTo>
                  <a:pt x="132" y="142"/>
                </a:lnTo>
                <a:lnTo>
                  <a:pt x="122" y="133"/>
                </a:lnTo>
                <a:lnTo>
                  <a:pt x="119" y="130"/>
                </a:lnTo>
                <a:lnTo>
                  <a:pt x="119" y="126"/>
                </a:lnTo>
                <a:lnTo>
                  <a:pt x="122" y="122"/>
                </a:lnTo>
                <a:lnTo>
                  <a:pt x="124" y="120"/>
                </a:lnTo>
                <a:close/>
                <a:moveTo>
                  <a:pt x="38" y="120"/>
                </a:moveTo>
                <a:lnTo>
                  <a:pt x="42" y="120"/>
                </a:lnTo>
                <a:lnTo>
                  <a:pt x="44" y="122"/>
                </a:lnTo>
                <a:lnTo>
                  <a:pt x="47" y="126"/>
                </a:lnTo>
                <a:lnTo>
                  <a:pt x="47" y="130"/>
                </a:lnTo>
                <a:lnTo>
                  <a:pt x="44" y="133"/>
                </a:lnTo>
                <a:lnTo>
                  <a:pt x="35" y="142"/>
                </a:lnTo>
                <a:lnTo>
                  <a:pt x="31" y="144"/>
                </a:lnTo>
                <a:lnTo>
                  <a:pt x="29" y="146"/>
                </a:lnTo>
                <a:lnTo>
                  <a:pt x="25" y="144"/>
                </a:lnTo>
                <a:lnTo>
                  <a:pt x="24" y="142"/>
                </a:lnTo>
                <a:lnTo>
                  <a:pt x="22" y="141"/>
                </a:lnTo>
                <a:lnTo>
                  <a:pt x="22" y="137"/>
                </a:lnTo>
                <a:lnTo>
                  <a:pt x="24" y="133"/>
                </a:lnTo>
                <a:lnTo>
                  <a:pt x="35" y="122"/>
                </a:lnTo>
                <a:lnTo>
                  <a:pt x="38" y="120"/>
                </a:lnTo>
                <a:close/>
                <a:moveTo>
                  <a:pt x="144" y="77"/>
                </a:moveTo>
                <a:lnTo>
                  <a:pt x="161" y="77"/>
                </a:lnTo>
                <a:lnTo>
                  <a:pt x="165" y="77"/>
                </a:lnTo>
                <a:lnTo>
                  <a:pt x="166" y="80"/>
                </a:lnTo>
                <a:lnTo>
                  <a:pt x="168" y="84"/>
                </a:lnTo>
                <a:lnTo>
                  <a:pt x="166" y="88"/>
                </a:lnTo>
                <a:lnTo>
                  <a:pt x="165" y="89"/>
                </a:lnTo>
                <a:lnTo>
                  <a:pt x="161" y="91"/>
                </a:lnTo>
                <a:lnTo>
                  <a:pt x="144" y="91"/>
                </a:lnTo>
                <a:lnTo>
                  <a:pt x="141" y="89"/>
                </a:lnTo>
                <a:lnTo>
                  <a:pt x="139" y="88"/>
                </a:lnTo>
                <a:lnTo>
                  <a:pt x="137" y="84"/>
                </a:lnTo>
                <a:lnTo>
                  <a:pt x="139" y="80"/>
                </a:lnTo>
                <a:lnTo>
                  <a:pt x="141" y="77"/>
                </a:lnTo>
                <a:lnTo>
                  <a:pt x="144" y="77"/>
                </a:lnTo>
                <a:close/>
                <a:moveTo>
                  <a:pt x="7" y="77"/>
                </a:moveTo>
                <a:lnTo>
                  <a:pt x="22" y="77"/>
                </a:lnTo>
                <a:lnTo>
                  <a:pt x="25" y="77"/>
                </a:lnTo>
                <a:lnTo>
                  <a:pt x="27" y="80"/>
                </a:lnTo>
                <a:lnTo>
                  <a:pt x="29" y="84"/>
                </a:lnTo>
                <a:lnTo>
                  <a:pt x="27" y="88"/>
                </a:lnTo>
                <a:lnTo>
                  <a:pt x="25" y="89"/>
                </a:lnTo>
                <a:lnTo>
                  <a:pt x="22" y="91"/>
                </a:lnTo>
                <a:lnTo>
                  <a:pt x="7" y="91"/>
                </a:lnTo>
                <a:lnTo>
                  <a:pt x="2" y="89"/>
                </a:lnTo>
                <a:lnTo>
                  <a:pt x="0" y="88"/>
                </a:lnTo>
                <a:lnTo>
                  <a:pt x="0" y="84"/>
                </a:lnTo>
                <a:lnTo>
                  <a:pt x="0" y="80"/>
                </a:lnTo>
                <a:lnTo>
                  <a:pt x="2" y="77"/>
                </a:lnTo>
                <a:lnTo>
                  <a:pt x="7" y="77"/>
                </a:lnTo>
                <a:close/>
                <a:moveTo>
                  <a:pt x="84" y="58"/>
                </a:moveTo>
                <a:lnTo>
                  <a:pt x="75" y="58"/>
                </a:lnTo>
                <a:lnTo>
                  <a:pt x="68" y="62"/>
                </a:lnTo>
                <a:lnTo>
                  <a:pt x="62" y="67"/>
                </a:lnTo>
                <a:lnTo>
                  <a:pt x="58" y="75"/>
                </a:lnTo>
                <a:lnTo>
                  <a:pt x="57" y="84"/>
                </a:lnTo>
                <a:lnTo>
                  <a:pt x="58" y="91"/>
                </a:lnTo>
                <a:lnTo>
                  <a:pt x="62" y="99"/>
                </a:lnTo>
                <a:lnTo>
                  <a:pt x="68" y="104"/>
                </a:lnTo>
                <a:lnTo>
                  <a:pt x="75" y="108"/>
                </a:lnTo>
                <a:lnTo>
                  <a:pt x="84" y="109"/>
                </a:lnTo>
                <a:lnTo>
                  <a:pt x="84" y="58"/>
                </a:lnTo>
                <a:close/>
                <a:moveTo>
                  <a:pt x="84" y="44"/>
                </a:moveTo>
                <a:lnTo>
                  <a:pt x="99" y="45"/>
                </a:lnTo>
                <a:lnTo>
                  <a:pt x="111" y="55"/>
                </a:lnTo>
                <a:lnTo>
                  <a:pt x="121" y="67"/>
                </a:lnTo>
                <a:lnTo>
                  <a:pt x="124" y="84"/>
                </a:lnTo>
                <a:lnTo>
                  <a:pt x="121" y="100"/>
                </a:lnTo>
                <a:lnTo>
                  <a:pt x="111" y="113"/>
                </a:lnTo>
                <a:lnTo>
                  <a:pt x="99" y="120"/>
                </a:lnTo>
                <a:lnTo>
                  <a:pt x="84" y="124"/>
                </a:lnTo>
                <a:lnTo>
                  <a:pt x="68" y="120"/>
                </a:lnTo>
                <a:lnTo>
                  <a:pt x="55" y="113"/>
                </a:lnTo>
                <a:lnTo>
                  <a:pt x="46" y="100"/>
                </a:lnTo>
                <a:lnTo>
                  <a:pt x="42" y="84"/>
                </a:lnTo>
                <a:lnTo>
                  <a:pt x="46" y="67"/>
                </a:lnTo>
                <a:lnTo>
                  <a:pt x="55" y="55"/>
                </a:lnTo>
                <a:lnTo>
                  <a:pt x="68" y="45"/>
                </a:lnTo>
                <a:lnTo>
                  <a:pt x="84" y="44"/>
                </a:lnTo>
                <a:close/>
                <a:moveTo>
                  <a:pt x="135" y="22"/>
                </a:moveTo>
                <a:lnTo>
                  <a:pt x="139" y="22"/>
                </a:lnTo>
                <a:lnTo>
                  <a:pt x="143" y="24"/>
                </a:lnTo>
                <a:lnTo>
                  <a:pt x="144" y="27"/>
                </a:lnTo>
                <a:lnTo>
                  <a:pt x="144" y="31"/>
                </a:lnTo>
                <a:lnTo>
                  <a:pt x="143" y="34"/>
                </a:lnTo>
                <a:lnTo>
                  <a:pt x="132" y="45"/>
                </a:lnTo>
                <a:lnTo>
                  <a:pt x="130" y="47"/>
                </a:lnTo>
                <a:lnTo>
                  <a:pt x="126" y="47"/>
                </a:lnTo>
                <a:lnTo>
                  <a:pt x="124" y="47"/>
                </a:lnTo>
                <a:lnTo>
                  <a:pt x="122" y="45"/>
                </a:lnTo>
                <a:lnTo>
                  <a:pt x="119" y="42"/>
                </a:lnTo>
                <a:lnTo>
                  <a:pt x="119" y="38"/>
                </a:lnTo>
                <a:lnTo>
                  <a:pt x="122" y="34"/>
                </a:lnTo>
                <a:lnTo>
                  <a:pt x="132" y="24"/>
                </a:lnTo>
                <a:lnTo>
                  <a:pt x="135" y="22"/>
                </a:lnTo>
                <a:close/>
                <a:moveTo>
                  <a:pt x="27" y="22"/>
                </a:moveTo>
                <a:lnTo>
                  <a:pt x="31" y="22"/>
                </a:lnTo>
                <a:lnTo>
                  <a:pt x="35" y="24"/>
                </a:lnTo>
                <a:lnTo>
                  <a:pt x="44" y="34"/>
                </a:lnTo>
                <a:lnTo>
                  <a:pt x="47" y="38"/>
                </a:lnTo>
                <a:lnTo>
                  <a:pt x="47" y="42"/>
                </a:lnTo>
                <a:lnTo>
                  <a:pt x="44" y="45"/>
                </a:lnTo>
                <a:lnTo>
                  <a:pt x="42" y="47"/>
                </a:lnTo>
                <a:lnTo>
                  <a:pt x="40" y="47"/>
                </a:lnTo>
                <a:lnTo>
                  <a:pt x="36" y="47"/>
                </a:lnTo>
                <a:lnTo>
                  <a:pt x="35" y="45"/>
                </a:lnTo>
                <a:lnTo>
                  <a:pt x="24" y="34"/>
                </a:lnTo>
                <a:lnTo>
                  <a:pt x="22" y="31"/>
                </a:lnTo>
                <a:lnTo>
                  <a:pt x="22" y="27"/>
                </a:lnTo>
                <a:lnTo>
                  <a:pt x="24" y="24"/>
                </a:lnTo>
                <a:lnTo>
                  <a:pt x="27" y="22"/>
                </a:lnTo>
                <a:close/>
                <a:moveTo>
                  <a:pt x="84" y="0"/>
                </a:moveTo>
                <a:lnTo>
                  <a:pt x="88" y="0"/>
                </a:lnTo>
                <a:lnTo>
                  <a:pt x="89" y="3"/>
                </a:lnTo>
                <a:lnTo>
                  <a:pt x="91" y="7"/>
                </a:lnTo>
                <a:lnTo>
                  <a:pt x="91" y="22"/>
                </a:lnTo>
                <a:lnTo>
                  <a:pt x="89" y="25"/>
                </a:lnTo>
                <a:lnTo>
                  <a:pt x="88" y="29"/>
                </a:lnTo>
                <a:lnTo>
                  <a:pt x="84" y="29"/>
                </a:lnTo>
                <a:lnTo>
                  <a:pt x="79" y="29"/>
                </a:lnTo>
                <a:lnTo>
                  <a:pt x="77" y="25"/>
                </a:lnTo>
                <a:lnTo>
                  <a:pt x="77" y="22"/>
                </a:lnTo>
                <a:lnTo>
                  <a:pt x="77" y="7"/>
                </a:lnTo>
                <a:lnTo>
                  <a:pt x="77" y="3"/>
                </a:lnTo>
                <a:lnTo>
                  <a:pt x="79" y="0"/>
                </a:lnTo>
                <a:lnTo>
                  <a:pt x="8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2B9D9516-6B7E-65E2-AD28-D3140FC91B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60109" y="4814160"/>
            <a:ext cx="415602" cy="425993"/>
          </a:xfrm>
          <a:custGeom>
            <a:avLst/>
            <a:gdLst>
              <a:gd name="T0" fmla="*/ 134 w 159"/>
              <a:gd name="T1" fmla="*/ 141 h 164"/>
              <a:gd name="T2" fmla="*/ 137 w 159"/>
              <a:gd name="T3" fmla="*/ 152 h 164"/>
              <a:gd name="T4" fmla="*/ 148 w 159"/>
              <a:gd name="T5" fmla="*/ 150 h 164"/>
              <a:gd name="T6" fmla="*/ 145 w 159"/>
              <a:gd name="T7" fmla="*/ 137 h 164"/>
              <a:gd name="T8" fmla="*/ 75 w 159"/>
              <a:gd name="T9" fmla="*/ 137 h 164"/>
              <a:gd name="T10" fmla="*/ 73 w 159"/>
              <a:gd name="T11" fmla="*/ 150 h 164"/>
              <a:gd name="T12" fmla="*/ 84 w 159"/>
              <a:gd name="T13" fmla="*/ 152 h 164"/>
              <a:gd name="T14" fmla="*/ 86 w 159"/>
              <a:gd name="T15" fmla="*/ 141 h 164"/>
              <a:gd name="T16" fmla="*/ 18 w 159"/>
              <a:gd name="T17" fmla="*/ 137 h 164"/>
              <a:gd name="T18" fmla="*/ 9 w 159"/>
              <a:gd name="T19" fmla="*/ 144 h 164"/>
              <a:gd name="T20" fmla="*/ 18 w 159"/>
              <a:gd name="T21" fmla="*/ 153 h 164"/>
              <a:gd name="T22" fmla="*/ 26 w 159"/>
              <a:gd name="T23" fmla="*/ 144 h 164"/>
              <a:gd name="T24" fmla="*/ 18 w 159"/>
              <a:gd name="T25" fmla="*/ 137 h 164"/>
              <a:gd name="T26" fmla="*/ 73 w 159"/>
              <a:gd name="T27" fmla="*/ 14 h 164"/>
              <a:gd name="T28" fmla="*/ 75 w 159"/>
              <a:gd name="T29" fmla="*/ 25 h 164"/>
              <a:gd name="T30" fmla="*/ 86 w 159"/>
              <a:gd name="T31" fmla="*/ 23 h 164"/>
              <a:gd name="T32" fmla="*/ 84 w 159"/>
              <a:gd name="T33" fmla="*/ 12 h 164"/>
              <a:gd name="T34" fmla="*/ 86 w 159"/>
              <a:gd name="T35" fmla="*/ 0 h 164"/>
              <a:gd name="T36" fmla="*/ 99 w 159"/>
              <a:gd name="T37" fmla="*/ 12 h 164"/>
              <a:gd name="T38" fmla="*/ 95 w 159"/>
              <a:gd name="T39" fmla="*/ 29 h 164"/>
              <a:gd name="T40" fmla="*/ 88 w 159"/>
              <a:gd name="T41" fmla="*/ 36 h 164"/>
              <a:gd name="T42" fmla="*/ 134 w 159"/>
              <a:gd name="T43" fmla="*/ 67 h 164"/>
              <a:gd name="T44" fmla="*/ 146 w 159"/>
              <a:gd name="T45" fmla="*/ 80 h 164"/>
              <a:gd name="T46" fmla="*/ 152 w 159"/>
              <a:gd name="T47" fmla="*/ 130 h 164"/>
              <a:gd name="T48" fmla="*/ 159 w 159"/>
              <a:gd name="T49" fmla="*/ 144 h 164"/>
              <a:gd name="T50" fmla="*/ 152 w 159"/>
              <a:gd name="T51" fmla="*/ 161 h 164"/>
              <a:gd name="T52" fmla="*/ 135 w 159"/>
              <a:gd name="T53" fmla="*/ 162 h 164"/>
              <a:gd name="T54" fmla="*/ 123 w 159"/>
              <a:gd name="T55" fmla="*/ 152 h 164"/>
              <a:gd name="T56" fmla="*/ 124 w 159"/>
              <a:gd name="T57" fmla="*/ 133 h 164"/>
              <a:gd name="T58" fmla="*/ 134 w 159"/>
              <a:gd name="T59" fmla="*/ 87 h 164"/>
              <a:gd name="T60" fmla="*/ 128 w 159"/>
              <a:gd name="T61" fmla="*/ 82 h 164"/>
              <a:gd name="T62" fmla="*/ 92 w 159"/>
              <a:gd name="T63" fmla="*/ 130 h 164"/>
              <a:gd name="T64" fmla="*/ 99 w 159"/>
              <a:gd name="T65" fmla="*/ 144 h 164"/>
              <a:gd name="T66" fmla="*/ 92 w 159"/>
              <a:gd name="T67" fmla="*/ 161 h 164"/>
              <a:gd name="T68" fmla="*/ 73 w 159"/>
              <a:gd name="T69" fmla="*/ 162 h 164"/>
              <a:gd name="T70" fmla="*/ 60 w 159"/>
              <a:gd name="T71" fmla="*/ 152 h 164"/>
              <a:gd name="T72" fmla="*/ 64 w 159"/>
              <a:gd name="T73" fmla="*/ 133 h 164"/>
              <a:gd name="T74" fmla="*/ 73 w 159"/>
              <a:gd name="T75" fmla="*/ 82 h 164"/>
              <a:gd name="T76" fmla="*/ 28 w 159"/>
              <a:gd name="T77" fmla="*/ 84 h 164"/>
              <a:gd name="T78" fmla="*/ 31 w 159"/>
              <a:gd name="T79" fmla="*/ 130 h 164"/>
              <a:gd name="T80" fmla="*/ 38 w 159"/>
              <a:gd name="T81" fmla="*/ 144 h 164"/>
              <a:gd name="T82" fmla="*/ 29 w 159"/>
              <a:gd name="T83" fmla="*/ 161 h 164"/>
              <a:gd name="T84" fmla="*/ 13 w 159"/>
              <a:gd name="T85" fmla="*/ 162 h 164"/>
              <a:gd name="T86" fmla="*/ 0 w 159"/>
              <a:gd name="T87" fmla="*/ 152 h 164"/>
              <a:gd name="T88" fmla="*/ 4 w 159"/>
              <a:gd name="T89" fmla="*/ 133 h 164"/>
              <a:gd name="T90" fmla="*/ 13 w 159"/>
              <a:gd name="T91" fmla="*/ 87 h 164"/>
              <a:gd name="T92" fmla="*/ 20 w 159"/>
              <a:gd name="T93" fmla="*/ 71 h 164"/>
              <a:gd name="T94" fmla="*/ 73 w 159"/>
              <a:gd name="T95" fmla="*/ 67 h 164"/>
              <a:gd name="T96" fmla="*/ 68 w 159"/>
              <a:gd name="T97" fmla="*/ 34 h 164"/>
              <a:gd name="T98" fmla="*/ 60 w 159"/>
              <a:gd name="T99" fmla="*/ 18 h 164"/>
              <a:gd name="T100" fmla="*/ 68 w 159"/>
              <a:gd name="T101" fmla="*/ 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9" h="164">
                <a:moveTo>
                  <a:pt x="141" y="137"/>
                </a:moveTo>
                <a:lnTo>
                  <a:pt x="137" y="137"/>
                </a:lnTo>
                <a:lnTo>
                  <a:pt x="134" y="141"/>
                </a:lnTo>
                <a:lnTo>
                  <a:pt x="134" y="144"/>
                </a:lnTo>
                <a:lnTo>
                  <a:pt x="134" y="150"/>
                </a:lnTo>
                <a:lnTo>
                  <a:pt x="137" y="152"/>
                </a:lnTo>
                <a:lnTo>
                  <a:pt x="141" y="153"/>
                </a:lnTo>
                <a:lnTo>
                  <a:pt x="145" y="152"/>
                </a:lnTo>
                <a:lnTo>
                  <a:pt x="148" y="150"/>
                </a:lnTo>
                <a:lnTo>
                  <a:pt x="150" y="144"/>
                </a:lnTo>
                <a:lnTo>
                  <a:pt x="148" y="141"/>
                </a:lnTo>
                <a:lnTo>
                  <a:pt x="145" y="137"/>
                </a:lnTo>
                <a:lnTo>
                  <a:pt x="141" y="137"/>
                </a:lnTo>
                <a:close/>
                <a:moveTo>
                  <a:pt x="81" y="137"/>
                </a:moveTo>
                <a:lnTo>
                  <a:pt x="75" y="137"/>
                </a:lnTo>
                <a:lnTo>
                  <a:pt x="73" y="141"/>
                </a:lnTo>
                <a:lnTo>
                  <a:pt x="71" y="144"/>
                </a:lnTo>
                <a:lnTo>
                  <a:pt x="73" y="150"/>
                </a:lnTo>
                <a:lnTo>
                  <a:pt x="75" y="152"/>
                </a:lnTo>
                <a:lnTo>
                  <a:pt x="81" y="153"/>
                </a:lnTo>
                <a:lnTo>
                  <a:pt x="84" y="152"/>
                </a:lnTo>
                <a:lnTo>
                  <a:pt x="86" y="150"/>
                </a:lnTo>
                <a:lnTo>
                  <a:pt x="88" y="144"/>
                </a:lnTo>
                <a:lnTo>
                  <a:pt x="86" y="141"/>
                </a:lnTo>
                <a:lnTo>
                  <a:pt x="84" y="137"/>
                </a:lnTo>
                <a:lnTo>
                  <a:pt x="81" y="137"/>
                </a:lnTo>
                <a:close/>
                <a:moveTo>
                  <a:pt x="18" y="137"/>
                </a:moveTo>
                <a:lnTo>
                  <a:pt x="15" y="137"/>
                </a:lnTo>
                <a:lnTo>
                  <a:pt x="11" y="141"/>
                </a:lnTo>
                <a:lnTo>
                  <a:pt x="9" y="144"/>
                </a:lnTo>
                <a:lnTo>
                  <a:pt x="11" y="150"/>
                </a:lnTo>
                <a:lnTo>
                  <a:pt x="15" y="152"/>
                </a:lnTo>
                <a:lnTo>
                  <a:pt x="18" y="153"/>
                </a:lnTo>
                <a:lnTo>
                  <a:pt x="22" y="152"/>
                </a:lnTo>
                <a:lnTo>
                  <a:pt x="26" y="150"/>
                </a:lnTo>
                <a:lnTo>
                  <a:pt x="26" y="144"/>
                </a:lnTo>
                <a:lnTo>
                  <a:pt x="26" y="141"/>
                </a:lnTo>
                <a:lnTo>
                  <a:pt x="22" y="137"/>
                </a:lnTo>
                <a:lnTo>
                  <a:pt x="18" y="137"/>
                </a:lnTo>
                <a:close/>
                <a:moveTo>
                  <a:pt x="81" y="11"/>
                </a:moveTo>
                <a:lnTo>
                  <a:pt x="75" y="12"/>
                </a:lnTo>
                <a:lnTo>
                  <a:pt x="73" y="14"/>
                </a:lnTo>
                <a:lnTo>
                  <a:pt x="71" y="18"/>
                </a:lnTo>
                <a:lnTo>
                  <a:pt x="73" y="23"/>
                </a:lnTo>
                <a:lnTo>
                  <a:pt x="75" y="25"/>
                </a:lnTo>
                <a:lnTo>
                  <a:pt x="81" y="27"/>
                </a:lnTo>
                <a:lnTo>
                  <a:pt x="84" y="25"/>
                </a:lnTo>
                <a:lnTo>
                  <a:pt x="86" y="23"/>
                </a:lnTo>
                <a:lnTo>
                  <a:pt x="88" y="18"/>
                </a:lnTo>
                <a:lnTo>
                  <a:pt x="86" y="14"/>
                </a:lnTo>
                <a:lnTo>
                  <a:pt x="84" y="12"/>
                </a:lnTo>
                <a:lnTo>
                  <a:pt x="81" y="11"/>
                </a:lnTo>
                <a:close/>
                <a:moveTo>
                  <a:pt x="79" y="0"/>
                </a:moveTo>
                <a:lnTo>
                  <a:pt x="86" y="0"/>
                </a:lnTo>
                <a:lnTo>
                  <a:pt x="92" y="3"/>
                </a:lnTo>
                <a:lnTo>
                  <a:pt x="95" y="7"/>
                </a:lnTo>
                <a:lnTo>
                  <a:pt x="99" y="12"/>
                </a:lnTo>
                <a:lnTo>
                  <a:pt x="99" y="18"/>
                </a:lnTo>
                <a:lnTo>
                  <a:pt x="99" y="25"/>
                </a:lnTo>
                <a:lnTo>
                  <a:pt x="95" y="29"/>
                </a:lnTo>
                <a:lnTo>
                  <a:pt x="92" y="34"/>
                </a:lnTo>
                <a:lnTo>
                  <a:pt x="86" y="36"/>
                </a:lnTo>
                <a:lnTo>
                  <a:pt x="88" y="36"/>
                </a:lnTo>
                <a:lnTo>
                  <a:pt x="88" y="67"/>
                </a:lnTo>
                <a:lnTo>
                  <a:pt x="128" y="67"/>
                </a:lnTo>
                <a:lnTo>
                  <a:pt x="134" y="67"/>
                </a:lnTo>
                <a:lnTo>
                  <a:pt x="139" y="71"/>
                </a:lnTo>
                <a:lnTo>
                  <a:pt x="145" y="75"/>
                </a:lnTo>
                <a:lnTo>
                  <a:pt x="146" y="80"/>
                </a:lnTo>
                <a:lnTo>
                  <a:pt x="148" y="87"/>
                </a:lnTo>
                <a:lnTo>
                  <a:pt x="148" y="128"/>
                </a:lnTo>
                <a:lnTo>
                  <a:pt x="152" y="130"/>
                </a:lnTo>
                <a:lnTo>
                  <a:pt x="156" y="133"/>
                </a:lnTo>
                <a:lnTo>
                  <a:pt x="159" y="139"/>
                </a:lnTo>
                <a:lnTo>
                  <a:pt x="159" y="144"/>
                </a:lnTo>
                <a:lnTo>
                  <a:pt x="159" y="152"/>
                </a:lnTo>
                <a:lnTo>
                  <a:pt x="156" y="157"/>
                </a:lnTo>
                <a:lnTo>
                  <a:pt x="152" y="161"/>
                </a:lnTo>
                <a:lnTo>
                  <a:pt x="146" y="162"/>
                </a:lnTo>
                <a:lnTo>
                  <a:pt x="141" y="164"/>
                </a:lnTo>
                <a:lnTo>
                  <a:pt x="135" y="162"/>
                </a:lnTo>
                <a:lnTo>
                  <a:pt x="130" y="161"/>
                </a:lnTo>
                <a:lnTo>
                  <a:pt x="124" y="157"/>
                </a:lnTo>
                <a:lnTo>
                  <a:pt x="123" y="152"/>
                </a:lnTo>
                <a:lnTo>
                  <a:pt x="121" y="144"/>
                </a:lnTo>
                <a:lnTo>
                  <a:pt x="123" y="139"/>
                </a:lnTo>
                <a:lnTo>
                  <a:pt x="124" y="133"/>
                </a:lnTo>
                <a:lnTo>
                  <a:pt x="128" y="130"/>
                </a:lnTo>
                <a:lnTo>
                  <a:pt x="134" y="128"/>
                </a:lnTo>
                <a:lnTo>
                  <a:pt x="134" y="87"/>
                </a:lnTo>
                <a:lnTo>
                  <a:pt x="132" y="84"/>
                </a:lnTo>
                <a:lnTo>
                  <a:pt x="130" y="82"/>
                </a:lnTo>
                <a:lnTo>
                  <a:pt x="128" y="82"/>
                </a:lnTo>
                <a:lnTo>
                  <a:pt x="88" y="82"/>
                </a:lnTo>
                <a:lnTo>
                  <a:pt x="88" y="128"/>
                </a:lnTo>
                <a:lnTo>
                  <a:pt x="92" y="130"/>
                </a:lnTo>
                <a:lnTo>
                  <a:pt x="95" y="133"/>
                </a:lnTo>
                <a:lnTo>
                  <a:pt x="99" y="139"/>
                </a:lnTo>
                <a:lnTo>
                  <a:pt x="99" y="144"/>
                </a:lnTo>
                <a:lnTo>
                  <a:pt x="99" y="152"/>
                </a:lnTo>
                <a:lnTo>
                  <a:pt x="95" y="157"/>
                </a:lnTo>
                <a:lnTo>
                  <a:pt x="92" y="161"/>
                </a:lnTo>
                <a:lnTo>
                  <a:pt x="86" y="162"/>
                </a:lnTo>
                <a:lnTo>
                  <a:pt x="81" y="164"/>
                </a:lnTo>
                <a:lnTo>
                  <a:pt x="73" y="162"/>
                </a:lnTo>
                <a:lnTo>
                  <a:pt x="68" y="161"/>
                </a:lnTo>
                <a:lnTo>
                  <a:pt x="64" y="157"/>
                </a:lnTo>
                <a:lnTo>
                  <a:pt x="60" y="152"/>
                </a:lnTo>
                <a:lnTo>
                  <a:pt x="60" y="144"/>
                </a:lnTo>
                <a:lnTo>
                  <a:pt x="60" y="139"/>
                </a:lnTo>
                <a:lnTo>
                  <a:pt x="64" y="133"/>
                </a:lnTo>
                <a:lnTo>
                  <a:pt x="68" y="130"/>
                </a:lnTo>
                <a:lnTo>
                  <a:pt x="73" y="128"/>
                </a:lnTo>
                <a:lnTo>
                  <a:pt x="73" y="82"/>
                </a:lnTo>
                <a:lnTo>
                  <a:pt x="31" y="82"/>
                </a:lnTo>
                <a:lnTo>
                  <a:pt x="29" y="82"/>
                </a:lnTo>
                <a:lnTo>
                  <a:pt x="28" y="84"/>
                </a:lnTo>
                <a:lnTo>
                  <a:pt x="28" y="87"/>
                </a:lnTo>
                <a:lnTo>
                  <a:pt x="28" y="128"/>
                </a:lnTo>
                <a:lnTo>
                  <a:pt x="31" y="130"/>
                </a:lnTo>
                <a:lnTo>
                  <a:pt x="35" y="133"/>
                </a:lnTo>
                <a:lnTo>
                  <a:pt x="37" y="139"/>
                </a:lnTo>
                <a:lnTo>
                  <a:pt x="38" y="144"/>
                </a:lnTo>
                <a:lnTo>
                  <a:pt x="37" y="152"/>
                </a:lnTo>
                <a:lnTo>
                  <a:pt x="35" y="157"/>
                </a:lnTo>
                <a:lnTo>
                  <a:pt x="29" y="161"/>
                </a:lnTo>
                <a:lnTo>
                  <a:pt x="24" y="162"/>
                </a:lnTo>
                <a:lnTo>
                  <a:pt x="18" y="164"/>
                </a:lnTo>
                <a:lnTo>
                  <a:pt x="13" y="162"/>
                </a:lnTo>
                <a:lnTo>
                  <a:pt x="7" y="161"/>
                </a:lnTo>
                <a:lnTo>
                  <a:pt x="4" y="157"/>
                </a:lnTo>
                <a:lnTo>
                  <a:pt x="0" y="152"/>
                </a:lnTo>
                <a:lnTo>
                  <a:pt x="0" y="144"/>
                </a:lnTo>
                <a:lnTo>
                  <a:pt x="0" y="139"/>
                </a:lnTo>
                <a:lnTo>
                  <a:pt x="4" y="133"/>
                </a:lnTo>
                <a:lnTo>
                  <a:pt x="7" y="130"/>
                </a:lnTo>
                <a:lnTo>
                  <a:pt x="13" y="128"/>
                </a:lnTo>
                <a:lnTo>
                  <a:pt x="13" y="87"/>
                </a:lnTo>
                <a:lnTo>
                  <a:pt x="13" y="80"/>
                </a:lnTo>
                <a:lnTo>
                  <a:pt x="15" y="75"/>
                </a:lnTo>
                <a:lnTo>
                  <a:pt x="20" y="71"/>
                </a:lnTo>
                <a:lnTo>
                  <a:pt x="26" y="67"/>
                </a:lnTo>
                <a:lnTo>
                  <a:pt x="31" y="67"/>
                </a:lnTo>
                <a:lnTo>
                  <a:pt x="73" y="67"/>
                </a:lnTo>
                <a:lnTo>
                  <a:pt x="73" y="36"/>
                </a:lnTo>
                <a:lnTo>
                  <a:pt x="73" y="36"/>
                </a:lnTo>
                <a:lnTo>
                  <a:pt x="68" y="34"/>
                </a:lnTo>
                <a:lnTo>
                  <a:pt x="64" y="29"/>
                </a:lnTo>
                <a:lnTo>
                  <a:pt x="60" y="25"/>
                </a:lnTo>
                <a:lnTo>
                  <a:pt x="60" y="18"/>
                </a:lnTo>
                <a:lnTo>
                  <a:pt x="60" y="12"/>
                </a:lnTo>
                <a:lnTo>
                  <a:pt x="64" y="7"/>
                </a:lnTo>
                <a:lnTo>
                  <a:pt x="68" y="3"/>
                </a:lnTo>
                <a:lnTo>
                  <a:pt x="73" y="0"/>
                </a:lnTo>
                <a:lnTo>
                  <a:pt x="7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1" name="Freeform 60">
            <a:extLst>
              <a:ext uri="{FF2B5EF4-FFF2-40B4-BE49-F238E27FC236}">
                <a16:creationId xmlns:a16="http://schemas.microsoft.com/office/drawing/2014/main" id="{3302DAAE-18CA-BCEC-F97F-60881DACB26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30315" y="5677430"/>
            <a:ext cx="332482" cy="436383"/>
          </a:xfrm>
          <a:custGeom>
            <a:avLst/>
            <a:gdLst>
              <a:gd name="T0" fmla="*/ 14 w 128"/>
              <a:gd name="T1" fmla="*/ 154 h 168"/>
              <a:gd name="T2" fmla="*/ 113 w 128"/>
              <a:gd name="T3" fmla="*/ 31 h 168"/>
              <a:gd name="T4" fmla="*/ 100 w 128"/>
              <a:gd name="T5" fmla="*/ 47 h 168"/>
              <a:gd name="T6" fmla="*/ 97 w 128"/>
              <a:gd name="T7" fmla="*/ 53 h 168"/>
              <a:gd name="T8" fmla="*/ 87 w 128"/>
              <a:gd name="T9" fmla="*/ 58 h 168"/>
              <a:gd name="T10" fmla="*/ 43 w 128"/>
              <a:gd name="T11" fmla="*/ 58 h 168"/>
              <a:gd name="T12" fmla="*/ 31 w 128"/>
              <a:gd name="T13" fmla="*/ 55 h 168"/>
              <a:gd name="T14" fmla="*/ 27 w 128"/>
              <a:gd name="T15" fmla="*/ 49 h 168"/>
              <a:gd name="T16" fmla="*/ 14 w 128"/>
              <a:gd name="T17" fmla="*/ 31 h 168"/>
              <a:gd name="T18" fmla="*/ 47 w 128"/>
              <a:gd name="T19" fmla="*/ 25 h 168"/>
              <a:gd name="T20" fmla="*/ 43 w 128"/>
              <a:gd name="T21" fmla="*/ 31 h 168"/>
              <a:gd name="T22" fmla="*/ 32 w 128"/>
              <a:gd name="T23" fmla="*/ 31 h 168"/>
              <a:gd name="T24" fmla="*/ 42 w 128"/>
              <a:gd name="T25" fmla="*/ 44 h 168"/>
              <a:gd name="T26" fmla="*/ 84 w 128"/>
              <a:gd name="T27" fmla="*/ 44 h 168"/>
              <a:gd name="T28" fmla="*/ 87 w 128"/>
              <a:gd name="T29" fmla="*/ 42 h 168"/>
              <a:gd name="T30" fmla="*/ 87 w 128"/>
              <a:gd name="T31" fmla="*/ 31 h 168"/>
              <a:gd name="T32" fmla="*/ 82 w 128"/>
              <a:gd name="T33" fmla="*/ 29 h 168"/>
              <a:gd name="T34" fmla="*/ 76 w 128"/>
              <a:gd name="T35" fmla="*/ 14 h 168"/>
              <a:gd name="T36" fmla="*/ 51 w 128"/>
              <a:gd name="T37" fmla="*/ 0 h 168"/>
              <a:gd name="T38" fmla="*/ 82 w 128"/>
              <a:gd name="T39" fmla="*/ 0 h 168"/>
              <a:gd name="T40" fmla="*/ 89 w 128"/>
              <a:gd name="T41" fmla="*/ 9 h 168"/>
              <a:gd name="T42" fmla="*/ 120 w 128"/>
              <a:gd name="T43" fmla="*/ 16 h 168"/>
              <a:gd name="T44" fmla="*/ 126 w 128"/>
              <a:gd name="T45" fmla="*/ 20 h 168"/>
              <a:gd name="T46" fmla="*/ 128 w 128"/>
              <a:gd name="T47" fmla="*/ 161 h 168"/>
              <a:gd name="T48" fmla="*/ 124 w 128"/>
              <a:gd name="T49" fmla="*/ 166 h 168"/>
              <a:gd name="T50" fmla="*/ 7 w 128"/>
              <a:gd name="T51" fmla="*/ 168 h 168"/>
              <a:gd name="T52" fmla="*/ 0 w 128"/>
              <a:gd name="T53" fmla="*/ 164 h 168"/>
              <a:gd name="T54" fmla="*/ 0 w 128"/>
              <a:gd name="T55" fmla="*/ 24 h 168"/>
              <a:gd name="T56" fmla="*/ 1 w 128"/>
              <a:gd name="T57" fmla="*/ 16 h 168"/>
              <a:gd name="T58" fmla="*/ 34 w 128"/>
              <a:gd name="T59" fmla="*/ 16 h 168"/>
              <a:gd name="T60" fmla="*/ 40 w 128"/>
              <a:gd name="T61" fmla="*/ 3 h 168"/>
              <a:gd name="T62" fmla="*/ 51 w 128"/>
              <a:gd name="T63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" h="168">
                <a:moveTo>
                  <a:pt x="14" y="31"/>
                </a:moveTo>
                <a:lnTo>
                  <a:pt x="14" y="154"/>
                </a:lnTo>
                <a:lnTo>
                  <a:pt x="113" y="154"/>
                </a:lnTo>
                <a:lnTo>
                  <a:pt x="113" y="31"/>
                </a:lnTo>
                <a:lnTo>
                  <a:pt x="109" y="31"/>
                </a:lnTo>
                <a:lnTo>
                  <a:pt x="100" y="47"/>
                </a:lnTo>
                <a:lnTo>
                  <a:pt x="100" y="49"/>
                </a:lnTo>
                <a:lnTo>
                  <a:pt x="97" y="53"/>
                </a:lnTo>
                <a:lnTo>
                  <a:pt x="93" y="57"/>
                </a:lnTo>
                <a:lnTo>
                  <a:pt x="87" y="58"/>
                </a:lnTo>
                <a:lnTo>
                  <a:pt x="84" y="58"/>
                </a:lnTo>
                <a:lnTo>
                  <a:pt x="43" y="58"/>
                </a:lnTo>
                <a:lnTo>
                  <a:pt x="36" y="57"/>
                </a:lnTo>
                <a:lnTo>
                  <a:pt x="31" y="55"/>
                </a:lnTo>
                <a:lnTo>
                  <a:pt x="27" y="49"/>
                </a:lnTo>
                <a:lnTo>
                  <a:pt x="27" y="49"/>
                </a:lnTo>
                <a:lnTo>
                  <a:pt x="16" y="31"/>
                </a:lnTo>
                <a:lnTo>
                  <a:pt x="14" y="31"/>
                </a:lnTo>
                <a:close/>
                <a:moveTo>
                  <a:pt x="51" y="14"/>
                </a:moveTo>
                <a:lnTo>
                  <a:pt x="47" y="25"/>
                </a:lnTo>
                <a:lnTo>
                  <a:pt x="45" y="29"/>
                </a:lnTo>
                <a:lnTo>
                  <a:pt x="43" y="31"/>
                </a:lnTo>
                <a:lnTo>
                  <a:pt x="40" y="31"/>
                </a:lnTo>
                <a:lnTo>
                  <a:pt x="32" y="31"/>
                </a:lnTo>
                <a:lnTo>
                  <a:pt x="40" y="42"/>
                </a:lnTo>
                <a:lnTo>
                  <a:pt x="42" y="44"/>
                </a:lnTo>
                <a:lnTo>
                  <a:pt x="43" y="44"/>
                </a:lnTo>
                <a:lnTo>
                  <a:pt x="84" y="44"/>
                </a:lnTo>
                <a:lnTo>
                  <a:pt x="86" y="44"/>
                </a:lnTo>
                <a:lnTo>
                  <a:pt x="87" y="42"/>
                </a:lnTo>
                <a:lnTo>
                  <a:pt x="93" y="31"/>
                </a:lnTo>
                <a:lnTo>
                  <a:pt x="87" y="31"/>
                </a:lnTo>
                <a:lnTo>
                  <a:pt x="84" y="31"/>
                </a:lnTo>
                <a:lnTo>
                  <a:pt x="82" y="29"/>
                </a:lnTo>
                <a:lnTo>
                  <a:pt x="80" y="25"/>
                </a:lnTo>
                <a:lnTo>
                  <a:pt x="76" y="14"/>
                </a:lnTo>
                <a:lnTo>
                  <a:pt x="51" y="14"/>
                </a:lnTo>
                <a:close/>
                <a:moveTo>
                  <a:pt x="51" y="0"/>
                </a:moveTo>
                <a:lnTo>
                  <a:pt x="76" y="0"/>
                </a:lnTo>
                <a:lnTo>
                  <a:pt x="82" y="0"/>
                </a:lnTo>
                <a:lnTo>
                  <a:pt x="86" y="3"/>
                </a:lnTo>
                <a:lnTo>
                  <a:pt x="89" y="9"/>
                </a:lnTo>
                <a:lnTo>
                  <a:pt x="93" y="16"/>
                </a:lnTo>
                <a:lnTo>
                  <a:pt x="120" y="16"/>
                </a:lnTo>
                <a:lnTo>
                  <a:pt x="124" y="16"/>
                </a:lnTo>
                <a:lnTo>
                  <a:pt x="126" y="20"/>
                </a:lnTo>
                <a:lnTo>
                  <a:pt x="128" y="24"/>
                </a:lnTo>
                <a:lnTo>
                  <a:pt x="128" y="161"/>
                </a:lnTo>
                <a:lnTo>
                  <a:pt x="126" y="164"/>
                </a:lnTo>
                <a:lnTo>
                  <a:pt x="124" y="166"/>
                </a:lnTo>
                <a:lnTo>
                  <a:pt x="120" y="168"/>
                </a:lnTo>
                <a:lnTo>
                  <a:pt x="7" y="168"/>
                </a:lnTo>
                <a:lnTo>
                  <a:pt x="1" y="166"/>
                </a:lnTo>
                <a:lnTo>
                  <a:pt x="0" y="164"/>
                </a:lnTo>
                <a:lnTo>
                  <a:pt x="0" y="161"/>
                </a:lnTo>
                <a:lnTo>
                  <a:pt x="0" y="24"/>
                </a:lnTo>
                <a:lnTo>
                  <a:pt x="0" y="20"/>
                </a:lnTo>
                <a:lnTo>
                  <a:pt x="1" y="16"/>
                </a:lnTo>
                <a:lnTo>
                  <a:pt x="7" y="16"/>
                </a:lnTo>
                <a:lnTo>
                  <a:pt x="34" y="16"/>
                </a:lnTo>
                <a:lnTo>
                  <a:pt x="38" y="9"/>
                </a:lnTo>
                <a:lnTo>
                  <a:pt x="40" y="3"/>
                </a:lnTo>
                <a:lnTo>
                  <a:pt x="45" y="0"/>
                </a:lnTo>
                <a:lnTo>
                  <a:pt x="51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2" name="Freeform 61">
            <a:extLst>
              <a:ext uri="{FF2B5EF4-FFF2-40B4-BE49-F238E27FC236}">
                <a16:creationId xmlns:a16="http://schemas.microsoft.com/office/drawing/2014/main" id="{0F618C56-543C-B90C-D4B8-879AD16EC33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71269" y="5776135"/>
            <a:ext cx="436383" cy="238972"/>
          </a:xfrm>
          <a:custGeom>
            <a:avLst/>
            <a:gdLst>
              <a:gd name="T0" fmla="*/ 153 w 168"/>
              <a:gd name="T1" fmla="*/ 22 h 92"/>
              <a:gd name="T2" fmla="*/ 128 w 168"/>
              <a:gd name="T3" fmla="*/ 40 h 92"/>
              <a:gd name="T4" fmla="*/ 128 w 168"/>
              <a:gd name="T5" fmla="*/ 50 h 92"/>
              <a:gd name="T6" fmla="*/ 153 w 168"/>
              <a:gd name="T7" fmla="*/ 70 h 92"/>
              <a:gd name="T8" fmla="*/ 153 w 168"/>
              <a:gd name="T9" fmla="*/ 22 h 92"/>
              <a:gd name="T10" fmla="*/ 14 w 168"/>
              <a:gd name="T11" fmla="*/ 15 h 92"/>
              <a:gd name="T12" fmla="*/ 14 w 168"/>
              <a:gd name="T13" fmla="*/ 77 h 92"/>
              <a:gd name="T14" fmla="*/ 111 w 168"/>
              <a:gd name="T15" fmla="*/ 77 h 92"/>
              <a:gd name="T16" fmla="*/ 111 w 168"/>
              <a:gd name="T17" fmla="*/ 15 h 92"/>
              <a:gd name="T18" fmla="*/ 14 w 168"/>
              <a:gd name="T19" fmla="*/ 15 h 92"/>
              <a:gd name="T20" fmla="*/ 7 w 168"/>
              <a:gd name="T21" fmla="*/ 0 h 92"/>
              <a:gd name="T22" fmla="*/ 119 w 168"/>
              <a:gd name="T23" fmla="*/ 0 h 92"/>
              <a:gd name="T24" fmla="*/ 122 w 168"/>
              <a:gd name="T25" fmla="*/ 0 h 92"/>
              <a:gd name="T26" fmla="*/ 124 w 168"/>
              <a:gd name="T27" fmla="*/ 4 h 92"/>
              <a:gd name="T28" fmla="*/ 126 w 168"/>
              <a:gd name="T29" fmla="*/ 8 h 92"/>
              <a:gd name="T30" fmla="*/ 126 w 168"/>
              <a:gd name="T31" fmla="*/ 24 h 92"/>
              <a:gd name="T32" fmla="*/ 155 w 168"/>
              <a:gd name="T33" fmla="*/ 2 h 92"/>
              <a:gd name="T34" fmla="*/ 157 w 168"/>
              <a:gd name="T35" fmla="*/ 0 h 92"/>
              <a:gd name="T36" fmla="*/ 161 w 168"/>
              <a:gd name="T37" fmla="*/ 0 h 92"/>
              <a:gd name="T38" fmla="*/ 162 w 168"/>
              <a:gd name="T39" fmla="*/ 0 h 92"/>
              <a:gd name="T40" fmla="*/ 166 w 168"/>
              <a:gd name="T41" fmla="*/ 4 h 92"/>
              <a:gd name="T42" fmla="*/ 168 w 168"/>
              <a:gd name="T43" fmla="*/ 8 h 92"/>
              <a:gd name="T44" fmla="*/ 168 w 168"/>
              <a:gd name="T45" fmla="*/ 84 h 92"/>
              <a:gd name="T46" fmla="*/ 166 w 168"/>
              <a:gd name="T47" fmla="*/ 88 h 92"/>
              <a:gd name="T48" fmla="*/ 162 w 168"/>
              <a:gd name="T49" fmla="*/ 90 h 92"/>
              <a:gd name="T50" fmla="*/ 159 w 168"/>
              <a:gd name="T51" fmla="*/ 92 h 92"/>
              <a:gd name="T52" fmla="*/ 157 w 168"/>
              <a:gd name="T53" fmla="*/ 92 h 92"/>
              <a:gd name="T54" fmla="*/ 155 w 168"/>
              <a:gd name="T55" fmla="*/ 90 h 92"/>
              <a:gd name="T56" fmla="*/ 126 w 168"/>
              <a:gd name="T57" fmla="*/ 68 h 92"/>
              <a:gd name="T58" fmla="*/ 126 w 168"/>
              <a:gd name="T59" fmla="*/ 84 h 92"/>
              <a:gd name="T60" fmla="*/ 124 w 168"/>
              <a:gd name="T61" fmla="*/ 88 h 92"/>
              <a:gd name="T62" fmla="*/ 122 w 168"/>
              <a:gd name="T63" fmla="*/ 90 h 92"/>
              <a:gd name="T64" fmla="*/ 119 w 168"/>
              <a:gd name="T65" fmla="*/ 92 h 92"/>
              <a:gd name="T66" fmla="*/ 7 w 168"/>
              <a:gd name="T67" fmla="*/ 92 h 92"/>
              <a:gd name="T68" fmla="*/ 1 w 168"/>
              <a:gd name="T69" fmla="*/ 90 h 92"/>
              <a:gd name="T70" fmla="*/ 0 w 168"/>
              <a:gd name="T71" fmla="*/ 88 h 92"/>
              <a:gd name="T72" fmla="*/ 0 w 168"/>
              <a:gd name="T73" fmla="*/ 84 h 92"/>
              <a:gd name="T74" fmla="*/ 0 w 168"/>
              <a:gd name="T75" fmla="*/ 8 h 92"/>
              <a:gd name="T76" fmla="*/ 0 w 168"/>
              <a:gd name="T77" fmla="*/ 4 h 92"/>
              <a:gd name="T78" fmla="*/ 1 w 168"/>
              <a:gd name="T79" fmla="*/ 0 h 92"/>
              <a:gd name="T80" fmla="*/ 7 w 168"/>
              <a:gd name="T81" fmla="*/ 0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8" h="92">
                <a:moveTo>
                  <a:pt x="153" y="22"/>
                </a:moveTo>
                <a:lnTo>
                  <a:pt x="128" y="40"/>
                </a:lnTo>
                <a:lnTo>
                  <a:pt x="128" y="50"/>
                </a:lnTo>
                <a:lnTo>
                  <a:pt x="153" y="70"/>
                </a:lnTo>
                <a:lnTo>
                  <a:pt x="153" y="22"/>
                </a:lnTo>
                <a:close/>
                <a:moveTo>
                  <a:pt x="14" y="15"/>
                </a:moveTo>
                <a:lnTo>
                  <a:pt x="14" y="77"/>
                </a:lnTo>
                <a:lnTo>
                  <a:pt x="111" y="77"/>
                </a:lnTo>
                <a:lnTo>
                  <a:pt x="111" y="15"/>
                </a:lnTo>
                <a:lnTo>
                  <a:pt x="14" y="15"/>
                </a:lnTo>
                <a:close/>
                <a:moveTo>
                  <a:pt x="7" y="0"/>
                </a:moveTo>
                <a:lnTo>
                  <a:pt x="119" y="0"/>
                </a:lnTo>
                <a:lnTo>
                  <a:pt x="122" y="0"/>
                </a:lnTo>
                <a:lnTo>
                  <a:pt x="124" y="4"/>
                </a:lnTo>
                <a:lnTo>
                  <a:pt x="126" y="8"/>
                </a:lnTo>
                <a:lnTo>
                  <a:pt x="126" y="24"/>
                </a:lnTo>
                <a:lnTo>
                  <a:pt x="155" y="2"/>
                </a:lnTo>
                <a:lnTo>
                  <a:pt x="157" y="0"/>
                </a:lnTo>
                <a:lnTo>
                  <a:pt x="161" y="0"/>
                </a:lnTo>
                <a:lnTo>
                  <a:pt x="162" y="0"/>
                </a:lnTo>
                <a:lnTo>
                  <a:pt x="166" y="4"/>
                </a:lnTo>
                <a:lnTo>
                  <a:pt x="168" y="8"/>
                </a:lnTo>
                <a:lnTo>
                  <a:pt x="168" y="84"/>
                </a:lnTo>
                <a:lnTo>
                  <a:pt x="166" y="88"/>
                </a:lnTo>
                <a:lnTo>
                  <a:pt x="162" y="90"/>
                </a:lnTo>
                <a:lnTo>
                  <a:pt x="159" y="92"/>
                </a:lnTo>
                <a:lnTo>
                  <a:pt x="157" y="92"/>
                </a:lnTo>
                <a:lnTo>
                  <a:pt x="155" y="90"/>
                </a:lnTo>
                <a:lnTo>
                  <a:pt x="126" y="68"/>
                </a:lnTo>
                <a:lnTo>
                  <a:pt x="126" y="84"/>
                </a:lnTo>
                <a:lnTo>
                  <a:pt x="124" y="88"/>
                </a:lnTo>
                <a:lnTo>
                  <a:pt x="122" y="90"/>
                </a:lnTo>
                <a:lnTo>
                  <a:pt x="119" y="92"/>
                </a:lnTo>
                <a:lnTo>
                  <a:pt x="7" y="92"/>
                </a:lnTo>
                <a:lnTo>
                  <a:pt x="1" y="90"/>
                </a:lnTo>
                <a:lnTo>
                  <a:pt x="0" y="88"/>
                </a:lnTo>
                <a:lnTo>
                  <a:pt x="0" y="84"/>
                </a:lnTo>
                <a:lnTo>
                  <a:pt x="0" y="8"/>
                </a:lnTo>
                <a:lnTo>
                  <a:pt x="0" y="4"/>
                </a:lnTo>
                <a:lnTo>
                  <a:pt x="1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3" name="Freeform 62">
            <a:extLst>
              <a:ext uri="{FF2B5EF4-FFF2-40B4-BE49-F238E27FC236}">
                <a16:creationId xmlns:a16="http://schemas.microsoft.com/office/drawing/2014/main" id="{8706A27A-86A9-5703-DCD3-719E592E490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64906" y="5729380"/>
            <a:ext cx="436383" cy="332482"/>
          </a:xfrm>
          <a:custGeom>
            <a:avLst/>
            <a:gdLst>
              <a:gd name="T0" fmla="*/ 60 w 168"/>
              <a:gd name="T1" fmla="*/ 57 h 128"/>
              <a:gd name="T2" fmla="*/ 14 w 168"/>
              <a:gd name="T3" fmla="*/ 95 h 128"/>
              <a:gd name="T4" fmla="*/ 14 w 168"/>
              <a:gd name="T5" fmla="*/ 113 h 128"/>
              <a:gd name="T6" fmla="*/ 154 w 168"/>
              <a:gd name="T7" fmla="*/ 113 h 128"/>
              <a:gd name="T8" fmla="*/ 154 w 168"/>
              <a:gd name="T9" fmla="*/ 95 h 128"/>
              <a:gd name="T10" fmla="*/ 135 w 168"/>
              <a:gd name="T11" fmla="*/ 80 h 128"/>
              <a:gd name="T12" fmla="*/ 115 w 168"/>
              <a:gd name="T13" fmla="*/ 97 h 128"/>
              <a:gd name="T14" fmla="*/ 113 w 168"/>
              <a:gd name="T15" fmla="*/ 99 h 128"/>
              <a:gd name="T16" fmla="*/ 110 w 168"/>
              <a:gd name="T17" fmla="*/ 99 h 128"/>
              <a:gd name="T18" fmla="*/ 106 w 168"/>
              <a:gd name="T19" fmla="*/ 97 h 128"/>
              <a:gd name="T20" fmla="*/ 60 w 168"/>
              <a:gd name="T21" fmla="*/ 57 h 128"/>
              <a:gd name="T22" fmla="*/ 108 w 168"/>
              <a:gd name="T23" fmla="*/ 26 h 128"/>
              <a:gd name="T24" fmla="*/ 113 w 168"/>
              <a:gd name="T25" fmla="*/ 27 h 128"/>
              <a:gd name="T26" fmla="*/ 117 w 168"/>
              <a:gd name="T27" fmla="*/ 29 h 128"/>
              <a:gd name="T28" fmla="*/ 121 w 168"/>
              <a:gd name="T29" fmla="*/ 35 h 128"/>
              <a:gd name="T30" fmla="*/ 121 w 168"/>
              <a:gd name="T31" fmla="*/ 40 h 128"/>
              <a:gd name="T32" fmla="*/ 121 w 168"/>
              <a:gd name="T33" fmla="*/ 44 h 128"/>
              <a:gd name="T34" fmla="*/ 117 w 168"/>
              <a:gd name="T35" fmla="*/ 49 h 128"/>
              <a:gd name="T36" fmla="*/ 113 w 168"/>
              <a:gd name="T37" fmla="*/ 51 h 128"/>
              <a:gd name="T38" fmla="*/ 108 w 168"/>
              <a:gd name="T39" fmla="*/ 53 h 128"/>
              <a:gd name="T40" fmla="*/ 102 w 168"/>
              <a:gd name="T41" fmla="*/ 51 h 128"/>
              <a:gd name="T42" fmla="*/ 99 w 168"/>
              <a:gd name="T43" fmla="*/ 49 h 128"/>
              <a:gd name="T44" fmla="*/ 95 w 168"/>
              <a:gd name="T45" fmla="*/ 44 h 128"/>
              <a:gd name="T46" fmla="*/ 95 w 168"/>
              <a:gd name="T47" fmla="*/ 40 h 128"/>
              <a:gd name="T48" fmla="*/ 95 w 168"/>
              <a:gd name="T49" fmla="*/ 35 h 128"/>
              <a:gd name="T50" fmla="*/ 99 w 168"/>
              <a:gd name="T51" fmla="*/ 29 h 128"/>
              <a:gd name="T52" fmla="*/ 102 w 168"/>
              <a:gd name="T53" fmla="*/ 27 h 128"/>
              <a:gd name="T54" fmla="*/ 108 w 168"/>
              <a:gd name="T55" fmla="*/ 26 h 128"/>
              <a:gd name="T56" fmla="*/ 14 w 168"/>
              <a:gd name="T57" fmla="*/ 15 h 128"/>
              <a:gd name="T58" fmla="*/ 14 w 168"/>
              <a:gd name="T59" fmla="*/ 77 h 128"/>
              <a:gd name="T60" fmla="*/ 57 w 168"/>
              <a:gd name="T61" fmla="*/ 42 h 128"/>
              <a:gd name="T62" fmla="*/ 58 w 168"/>
              <a:gd name="T63" fmla="*/ 40 h 128"/>
              <a:gd name="T64" fmla="*/ 62 w 168"/>
              <a:gd name="T65" fmla="*/ 40 h 128"/>
              <a:gd name="T66" fmla="*/ 66 w 168"/>
              <a:gd name="T67" fmla="*/ 42 h 128"/>
              <a:gd name="T68" fmla="*/ 111 w 168"/>
              <a:gd name="T69" fmla="*/ 82 h 128"/>
              <a:gd name="T70" fmla="*/ 132 w 168"/>
              <a:gd name="T71" fmla="*/ 66 h 128"/>
              <a:gd name="T72" fmla="*/ 133 w 168"/>
              <a:gd name="T73" fmla="*/ 64 h 128"/>
              <a:gd name="T74" fmla="*/ 137 w 168"/>
              <a:gd name="T75" fmla="*/ 64 h 128"/>
              <a:gd name="T76" fmla="*/ 141 w 168"/>
              <a:gd name="T77" fmla="*/ 66 h 128"/>
              <a:gd name="T78" fmla="*/ 154 w 168"/>
              <a:gd name="T79" fmla="*/ 75 h 128"/>
              <a:gd name="T80" fmla="*/ 154 w 168"/>
              <a:gd name="T81" fmla="*/ 15 h 128"/>
              <a:gd name="T82" fmla="*/ 14 w 168"/>
              <a:gd name="T83" fmla="*/ 15 h 128"/>
              <a:gd name="T84" fmla="*/ 7 w 168"/>
              <a:gd name="T85" fmla="*/ 0 h 128"/>
              <a:gd name="T86" fmla="*/ 161 w 168"/>
              <a:gd name="T87" fmla="*/ 0 h 128"/>
              <a:gd name="T88" fmla="*/ 165 w 168"/>
              <a:gd name="T89" fmla="*/ 0 h 128"/>
              <a:gd name="T90" fmla="*/ 166 w 168"/>
              <a:gd name="T91" fmla="*/ 4 h 128"/>
              <a:gd name="T92" fmla="*/ 168 w 168"/>
              <a:gd name="T93" fmla="*/ 7 h 128"/>
              <a:gd name="T94" fmla="*/ 168 w 168"/>
              <a:gd name="T95" fmla="*/ 121 h 128"/>
              <a:gd name="T96" fmla="*/ 166 w 168"/>
              <a:gd name="T97" fmla="*/ 124 h 128"/>
              <a:gd name="T98" fmla="*/ 165 w 168"/>
              <a:gd name="T99" fmla="*/ 126 h 128"/>
              <a:gd name="T100" fmla="*/ 161 w 168"/>
              <a:gd name="T101" fmla="*/ 128 h 128"/>
              <a:gd name="T102" fmla="*/ 7 w 168"/>
              <a:gd name="T103" fmla="*/ 128 h 128"/>
              <a:gd name="T104" fmla="*/ 2 w 168"/>
              <a:gd name="T105" fmla="*/ 126 h 128"/>
              <a:gd name="T106" fmla="*/ 0 w 168"/>
              <a:gd name="T107" fmla="*/ 124 h 128"/>
              <a:gd name="T108" fmla="*/ 0 w 168"/>
              <a:gd name="T109" fmla="*/ 121 h 128"/>
              <a:gd name="T110" fmla="*/ 0 w 168"/>
              <a:gd name="T111" fmla="*/ 7 h 128"/>
              <a:gd name="T112" fmla="*/ 0 w 168"/>
              <a:gd name="T113" fmla="*/ 4 h 128"/>
              <a:gd name="T114" fmla="*/ 2 w 168"/>
              <a:gd name="T115" fmla="*/ 0 h 128"/>
              <a:gd name="T116" fmla="*/ 7 w 168"/>
              <a:gd name="T117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128">
                <a:moveTo>
                  <a:pt x="60" y="57"/>
                </a:moveTo>
                <a:lnTo>
                  <a:pt x="14" y="95"/>
                </a:lnTo>
                <a:lnTo>
                  <a:pt x="14" y="113"/>
                </a:lnTo>
                <a:lnTo>
                  <a:pt x="154" y="113"/>
                </a:lnTo>
                <a:lnTo>
                  <a:pt x="154" y="95"/>
                </a:lnTo>
                <a:lnTo>
                  <a:pt x="135" y="80"/>
                </a:lnTo>
                <a:lnTo>
                  <a:pt x="115" y="97"/>
                </a:lnTo>
                <a:lnTo>
                  <a:pt x="113" y="99"/>
                </a:lnTo>
                <a:lnTo>
                  <a:pt x="110" y="99"/>
                </a:lnTo>
                <a:lnTo>
                  <a:pt x="106" y="97"/>
                </a:lnTo>
                <a:lnTo>
                  <a:pt x="60" y="57"/>
                </a:lnTo>
                <a:close/>
                <a:moveTo>
                  <a:pt x="108" y="26"/>
                </a:moveTo>
                <a:lnTo>
                  <a:pt x="113" y="27"/>
                </a:lnTo>
                <a:lnTo>
                  <a:pt x="117" y="29"/>
                </a:lnTo>
                <a:lnTo>
                  <a:pt x="121" y="35"/>
                </a:lnTo>
                <a:lnTo>
                  <a:pt x="121" y="40"/>
                </a:lnTo>
                <a:lnTo>
                  <a:pt x="121" y="44"/>
                </a:lnTo>
                <a:lnTo>
                  <a:pt x="117" y="49"/>
                </a:lnTo>
                <a:lnTo>
                  <a:pt x="113" y="51"/>
                </a:lnTo>
                <a:lnTo>
                  <a:pt x="108" y="53"/>
                </a:lnTo>
                <a:lnTo>
                  <a:pt x="102" y="51"/>
                </a:lnTo>
                <a:lnTo>
                  <a:pt x="99" y="49"/>
                </a:lnTo>
                <a:lnTo>
                  <a:pt x="95" y="44"/>
                </a:lnTo>
                <a:lnTo>
                  <a:pt x="95" y="40"/>
                </a:lnTo>
                <a:lnTo>
                  <a:pt x="95" y="35"/>
                </a:lnTo>
                <a:lnTo>
                  <a:pt x="99" y="29"/>
                </a:lnTo>
                <a:lnTo>
                  <a:pt x="102" y="27"/>
                </a:lnTo>
                <a:lnTo>
                  <a:pt x="108" y="26"/>
                </a:lnTo>
                <a:close/>
                <a:moveTo>
                  <a:pt x="14" y="15"/>
                </a:moveTo>
                <a:lnTo>
                  <a:pt x="14" y="77"/>
                </a:lnTo>
                <a:lnTo>
                  <a:pt x="57" y="42"/>
                </a:lnTo>
                <a:lnTo>
                  <a:pt x="58" y="40"/>
                </a:lnTo>
                <a:lnTo>
                  <a:pt x="62" y="40"/>
                </a:lnTo>
                <a:lnTo>
                  <a:pt x="66" y="42"/>
                </a:lnTo>
                <a:lnTo>
                  <a:pt x="111" y="82"/>
                </a:lnTo>
                <a:lnTo>
                  <a:pt x="132" y="66"/>
                </a:lnTo>
                <a:lnTo>
                  <a:pt x="133" y="64"/>
                </a:lnTo>
                <a:lnTo>
                  <a:pt x="137" y="64"/>
                </a:lnTo>
                <a:lnTo>
                  <a:pt x="141" y="66"/>
                </a:lnTo>
                <a:lnTo>
                  <a:pt x="154" y="75"/>
                </a:lnTo>
                <a:lnTo>
                  <a:pt x="154" y="15"/>
                </a:lnTo>
                <a:lnTo>
                  <a:pt x="14" y="15"/>
                </a:lnTo>
                <a:close/>
                <a:moveTo>
                  <a:pt x="7" y="0"/>
                </a:moveTo>
                <a:lnTo>
                  <a:pt x="161" y="0"/>
                </a:lnTo>
                <a:lnTo>
                  <a:pt x="165" y="0"/>
                </a:lnTo>
                <a:lnTo>
                  <a:pt x="166" y="4"/>
                </a:lnTo>
                <a:lnTo>
                  <a:pt x="168" y="7"/>
                </a:lnTo>
                <a:lnTo>
                  <a:pt x="168" y="121"/>
                </a:lnTo>
                <a:lnTo>
                  <a:pt x="166" y="124"/>
                </a:lnTo>
                <a:lnTo>
                  <a:pt x="165" y="126"/>
                </a:lnTo>
                <a:lnTo>
                  <a:pt x="161" y="128"/>
                </a:lnTo>
                <a:lnTo>
                  <a:pt x="7" y="128"/>
                </a:lnTo>
                <a:lnTo>
                  <a:pt x="2" y="126"/>
                </a:lnTo>
                <a:lnTo>
                  <a:pt x="0" y="124"/>
                </a:lnTo>
                <a:lnTo>
                  <a:pt x="0" y="121"/>
                </a:lnTo>
                <a:lnTo>
                  <a:pt x="0" y="7"/>
                </a:lnTo>
                <a:lnTo>
                  <a:pt x="0" y="4"/>
                </a:lnTo>
                <a:lnTo>
                  <a:pt x="2" y="0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4" name="Freeform 63">
            <a:extLst>
              <a:ext uri="{FF2B5EF4-FFF2-40B4-BE49-F238E27FC236}">
                <a16:creationId xmlns:a16="http://schemas.microsoft.com/office/drawing/2014/main" id="{EF7B58E6-9FF9-0573-4A17-6FEE7E0F9CA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52316" y="5716392"/>
            <a:ext cx="431189" cy="358458"/>
          </a:xfrm>
          <a:custGeom>
            <a:avLst/>
            <a:gdLst>
              <a:gd name="T0" fmla="*/ 15 w 167"/>
              <a:gd name="T1" fmla="*/ 110 h 138"/>
              <a:gd name="T2" fmla="*/ 117 w 167"/>
              <a:gd name="T3" fmla="*/ 123 h 138"/>
              <a:gd name="T4" fmla="*/ 106 w 167"/>
              <a:gd name="T5" fmla="*/ 99 h 138"/>
              <a:gd name="T6" fmla="*/ 90 w 167"/>
              <a:gd name="T7" fmla="*/ 114 h 138"/>
              <a:gd name="T8" fmla="*/ 84 w 167"/>
              <a:gd name="T9" fmla="*/ 112 h 138"/>
              <a:gd name="T10" fmla="*/ 86 w 167"/>
              <a:gd name="T11" fmla="*/ 55 h 138"/>
              <a:gd name="T12" fmla="*/ 93 w 167"/>
              <a:gd name="T13" fmla="*/ 59 h 138"/>
              <a:gd name="T14" fmla="*/ 97 w 167"/>
              <a:gd name="T15" fmla="*/ 66 h 138"/>
              <a:gd name="T16" fmla="*/ 93 w 167"/>
              <a:gd name="T17" fmla="*/ 74 h 138"/>
              <a:gd name="T18" fmla="*/ 86 w 167"/>
              <a:gd name="T19" fmla="*/ 77 h 138"/>
              <a:gd name="T20" fmla="*/ 79 w 167"/>
              <a:gd name="T21" fmla="*/ 74 h 138"/>
              <a:gd name="T22" fmla="*/ 75 w 167"/>
              <a:gd name="T23" fmla="*/ 66 h 138"/>
              <a:gd name="T24" fmla="*/ 79 w 167"/>
              <a:gd name="T25" fmla="*/ 59 h 138"/>
              <a:gd name="T26" fmla="*/ 86 w 167"/>
              <a:gd name="T27" fmla="*/ 55 h 138"/>
              <a:gd name="T28" fmla="*/ 15 w 167"/>
              <a:gd name="T29" fmla="*/ 94 h 138"/>
              <a:gd name="T30" fmla="*/ 48 w 167"/>
              <a:gd name="T31" fmla="*/ 66 h 138"/>
              <a:gd name="T32" fmla="*/ 53 w 167"/>
              <a:gd name="T33" fmla="*/ 68 h 138"/>
              <a:gd name="T34" fmla="*/ 102 w 167"/>
              <a:gd name="T35" fmla="*/ 86 h 138"/>
              <a:gd name="T36" fmla="*/ 110 w 167"/>
              <a:gd name="T37" fmla="*/ 86 h 138"/>
              <a:gd name="T38" fmla="*/ 117 w 167"/>
              <a:gd name="T39" fmla="*/ 48 h 138"/>
              <a:gd name="T40" fmla="*/ 7 w 167"/>
              <a:gd name="T41" fmla="*/ 33 h 138"/>
              <a:gd name="T42" fmla="*/ 130 w 167"/>
              <a:gd name="T43" fmla="*/ 33 h 138"/>
              <a:gd name="T44" fmla="*/ 134 w 167"/>
              <a:gd name="T45" fmla="*/ 41 h 138"/>
              <a:gd name="T46" fmla="*/ 132 w 167"/>
              <a:gd name="T47" fmla="*/ 134 h 138"/>
              <a:gd name="T48" fmla="*/ 126 w 167"/>
              <a:gd name="T49" fmla="*/ 138 h 138"/>
              <a:gd name="T50" fmla="*/ 2 w 167"/>
              <a:gd name="T51" fmla="*/ 136 h 138"/>
              <a:gd name="T52" fmla="*/ 0 w 167"/>
              <a:gd name="T53" fmla="*/ 130 h 138"/>
              <a:gd name="T54" fmla="*/ 0 w 167"/>
              <a:gd name="T55" fmla="*/ 37 h 138"/>
              <a:gd name="T56" fmla="*/ 7 w 167"/>
              <a:gd name="T57" fmla="*/ 33 h 138"/>
              <a:gd name="T58" fmla="*/ 163 w 167"/>
              <a:gd name="T59" fmla="*/ 24 h 138"/>
              <a:gd name="T60" fmla="*/ 167 w 167"/>
              <a:gd name="T61" fmla="*/ 26 h 138"/>
              <a:gd name="T62" fmla="*/ 167 w 167"/>
              <a:gd name="T63" fmla="*/ 30 h 138"/>
              <a:gd name="T64" fmla="*/ 148 w 167"/>
              <a:gd name="T65" fmla="*/ 116 h 138"/>
              <a:gd name="T66" fmla="*/ 145 w 167"/>
              <a:gd name="T67" fmla="*/ 117 h 138"/>
              <a:gd name="T68" fmla="*/ 141 w 167"/>
              <a:gd name="T69" fmla="*/ 117 h 138"/>
              <a:gd name="T70" fmla="*/ 139 w 167"/>
              <a:gd name="T71" fmla="*/ 112 h 138"/>
              <a:gd name="T72" fmla="*/ 49 w 167"/>
              <a:gd name="T73" fmla="*/ 11 h 138"/>
              <a:gd name="T74" fmla="*/ 46 w 167"/>
              <a:gd name="T75" fmla="*/ 26 h 138"/>
              <a:gd name="T76" fmla="*/ 40 w 167"/>
              <a:gd name="T77" fmla="*/ 28 h 138"/>
              <a:gd name="T78" fmla="*/ 37 w 167"/>
              <a:gd name="T79" fmla="*/ 24 h 138"/>
              <a:gd name="T80" fmla="*/ 40 w 167"/>
              <a:gd name="T81" fmla="*/ 4 h 138"/>
              <a:gd name="T82" fmla="*/ 44 w 167"/>
              <a:gd name="T83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7" h="138">
                <a:moveTo>
                  <a:pt x="49" y="81"/>
                </a:moveTo>
                <a:lnTo>
                  <a:pt x="15" y="110"/>
                </a:lnTo>
                <a:lnTo>
                  <a:pt x="15" y="123"/>
                </a:lnTo>
                <a:lnTo>
                  <a:pt x="117" y="123"/>
                </a:lnTo>
                <a:lnTo>
                  <a:pt x="117" y="110"/>
                </a:lnTo>
                <a:lnTo>
                  <a:pt x="106" y="99"/>
                </a:lnTo>
                <a:lnTo>
                  <a:pt x="91" y="112"/>
                </a:lnTo>
                <a:lnTo>
                  <a:pt x="90" y="114"/>
                </a:lnTo>
                <a:lnTo>
                  <a:pt x="86" y="114"/>
                </a:lnTo>
                <a:lnTo>
                  <a:pt x="84" y="112"/>
                </a:lnTo>
                <a:lnTo>
                  <a:pt x="49" y="81"/>
                </a:lnTo>
                <a:close/>
                <a:moveTo>
                  <a:pt x="86" y="55"/>
                </a:moveTo>
                <a:lnTo>
                  <a:pt x="90" y="55"/>
                </a:lnTo>
                <a:lnTo>
                  <a:pt x="93" y="59"/>
                </a:lnTo>
                <a:lnTo>
                  <a:pt x="97" y="63"/>
                </a:lnTo>
                <a:lnTo>
                  <a:pt x="97" y="66"/>
                </a:lnTo>
                <a:lnTo>
                  <a:pt x="97" y="70"/>
                </a:lnTo>
                <a:lnTo>
                  <a:pt x="93" y="74"/>
                </a:lnTo>
                <a:lnTo>
                  <a:pt x="90" y="77"/>
                </a:lnTo>
                <a:lnTo>
                  <a:pt x="86" y="77"/>
                </a:lnTo>
                <a:lnTo>
                  <a:pt x="81" y="77"/>
                </a:lnTo>
                <a:lnTo>
                  <a:pt x="79" y="74"/>
                </a:lnTo>
                <a:lnTo>
                  <a:pt x="75" y="70"/>
                </a:lnTo>
                <a:lnTo>
                  <a:pt x="75" y="66"/>
                </a:lnTo>
                <a:lnTo>
                  <a:pt x="75" y="63"/>
                </a:lnTo>
                <a:lnTo>
                  <a:pt x="79" y="59"/>
                </a:lnTo>
                <a:lnTo>
                  <a:pt x="81" y="55"/>
                </a:lnTo>
                <a:lnTo>
                  <a:pt x="86" y="55"/>
                </a:lnTo>
                <a:close/>
                <a:moveTo>
                  <a:pt x="15" y="48"/>
                </a:moveTo>
                <a:lnTo>
                  <a:pt x="15" y="94"/>
                </a:lnTo>
                <a:lnTo>
                  <a:pt x="44" y="68"/>
                </a:lnTo>
                <a:lnTo>
                  <a:pt x="48" y="66"/>
                </a:lnTo>
                <a:lnTo>
                  <a:pt x="51" y="66"/>
                </a:lnTo>
                <a:lnTo>
                  <a:pt x="53" y="68"/>
                </a:lnTo>
                <a:lnTo>
                  <a:pt x="88" y="99"/>
                </a:lnTo>
                <a:lnTo>
                  <a:pt x="102" y="86"/>
                </a:lnTo>
                <a:lnTo>
                  <a:pt x="106" y="85"/>
                </a:lnTo>
                <a:lnTo>
                  <a:pt x="110" y="86"/>
                </a:lnTo>
                <a:lnTo>
                  <a:pt x="117" y="92"/>
                </a:lnTo>
                <a:lnTo>
                  <a:pt x="117" y="48"/>
                </a:lnTo>
                <a:lnTo>
                  <a:pt x="15" y="48"/>
                </a:lnTo>
                <a:close/>
                <a:moveTo>
                  <a:pt x="7" y="33"/>
                </a:moveTo>
                <a:lnTo>
                  <a:pt x="126" y="33"/>
                </a:lnTo>
                <a:lnTo>
                  <a:pt x="130" y="33"/>
                </a:lnTo>
                <a:lnTo>
                  <a:pt x="132" y="37"/>
                </a:lnTo>
                <a:lnTo>
                  <a:pt x="134" y="41"/>
                </a:lnTo>
                <a:lnTo>
                  <a:pt x="134" y="130"/>
                </a:lnTo>
                <a:lnTo>
                  <a:pt x="132" y="134"/>
                </a:lnTo>
                <a:lnTo>
                  <a:pt x="130" y="136"/>
                </a:lnTo>
                <a:lnTo>
                  <a:pt x="126" y="138"/>
                </a:lnTo>
                <a:lnTo>
                  <a:pt x="7" y="138"/>
                </a:lnTo>
                <a:lnTo>
                  <a:pt x="2" y="136"/>
                </a:lnTo>
                <a:lnTo>
                  <a:pt x="0" y="134"/>
                </a:lnTo>
                <a:lnTo>
                  <a:pt x="0" y="130"/>
                </a:lnTo>
                <a:lnTo>
                  <a:pt x="0" y="41"/>
                </a:lnTo>
                <a:lnTo>
                  <a:pt x="0" y="37"/>
                </a:lnTo>
                <a:lnTo>
                  <a:pt x="2" y="33"/>
                </a:lnTo>
                <a:lnTo>
                  <a:pt x="7" y="33"/>
                </a:lnTo>
                <a:close/>
                <a:moveTo>
                  <a:pt x="48" y="0"/>
                </a:moveTo>
                <a:lnTo>
                  <a:pt x="163" y="24"/>
                </a:lnTo>
                <a:lnTo>
                  <a:pt x="165" y="24"/>
                </a:lnTo>
                <a:lnTo>
                  <a:pt x="167" y="26"/>
                </a:lnTo>
                <a:lnTo>
                  <a:pt x="167" y="28"/>
                </a:lnTo>
                <a:lnTo>
                  <a:pt x="167" y="30"/>
                </a:lnTo>
                <a:lnTo>
                  <a:pt x="150" y="114"/>
                </a:lnTo>
                <a:lnTo>
                  <a:pt x="148" y="116"/>
                </a:lnTo>
                <a:lnTo>
                  <a:pt x="146" y="117"/>
                </a:lnTo>
                <a:lnTo>
                  <a:pt x="145" y="117"/>
                </a:lnTo>
                <a:lnTo>
                  <a:pt x="143" y="117"/>
                </a:lnTo>
                <a:lnTo>
                  <a:pt x="141" y="117"/>
                </a:lnTo>
                <a:lnTo>
                  <a:pt x="139" y="114"/>
                </a:lnTo>
                <a:lnTo>
                  <a:pt x="139" y="112"/>
                </a:lnTo>
                <a:lnTo>
                  <a:pt x="156" y="33"/>
                </a:lnTo>
                <a:lnTo>
                  <a:pt x="49" y="11"/>
                </a:lnTo>
                <a:lnTo>
                  <a:pt x="48" y="24"/>
                </a:lnTo>
                <a:lnTo>
                  <a:pt x="46" y="26"/>
                </a:lnTo>
                <a:lnTo>
                  <a:pt x="44" y="28"/>
                </a:lnTo>
                <a:lnTo>
                  <a:pt x="40" y="28"/>
                </a:lnTo>
                <a:lnTo>
                  <a:pt x="38" y="26"/>
                </a:lnTo>
                <a:lnTo>
                  <a:pt x="37" y="24"/>
                </a:lnTo>
                <a:lnTo>
                  <a:pt x="37" y="22"/>
                </a:lnTo>
                <a:lnTo>
                  <a:pt x="40" y="4"/>
                </a:lnTo>
                <a:lnTo>
                  <a:pt x="42" y="2"/>
                </a:lnTo>
                <a:lnTo>
                  <a:pt x="44" y="0"/>
                </a:lnTo>
                <a:lnTo>
                  <a:pt x="48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410C10E3-F5D2-4128-33A0-31B2580EC7F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76093" y="5698211"/>
            <a:ext cx="436383" cy="394821"/>
          </a:xfrm>
          <a:custGeom>
            <a:avLst/>
            <a:gdLst>
              <a:gd name="T0" fmla="*/ 23 w 168"/>
              <a:gd name="T1" fmla="*/ 88 h 154"/>
              <a:gd name="T2" fmla="*/ 36 w 168"/>
              <a:gd name="T3" fmla="*/ 139 h 154"/>
              <a:gd name="T4" fmla="*/ 130 w 168"/>
              <a:gd name="T5" fmla="*/ 139 h 154"/>
              <a:gd name="T6" fmla="*/ 142 w 168"/>
              <a:gd name="T7" fmla="*/ 88 h 154"/>
              <a:gd name="T8" fmla="*/ 23 w 168"/>
              <a:gd name="T9" fmla="*/ 88 h 154"/>
              <a:gd name="T10" fmla="*/ 14 w 168"/>
              <a:gd name="T11" fmla="*/ 61 h 154"/>
              <a:gd name="T12" fmla="*/ 14 w 168"/>
              <a:gd name="T13" fmla="*/ 73 h 154"/>
              <a:gd name="T14" fmla="*/ 153 w 168"/>
              <a:gd name="T15" fmla="*/ 73 h 154"/>
              <a:gd name="T16" fmla="*/ 153 w 168"/>
              <a:gd name="T17" fmla="*/ 61 h 154"/>
              <a:gd name="T18" fmla="*/ 14 w 168"/>
              <a:gd name="T19" fmla="*/ 61 h 154"/>
              <a:gd name="T20" fmla="*/ 98 w 168"/>
              <a:gd name="T21" fmla="*/ 0 h 154"/>
              <a:gd name="T22" fmla="*/ 102 w 168"/>
              <a:gd name="T23" fmla="*/ 0 h 154"/>
              <a:gd name="T24" fmla="*/ 104 w 168"/>
              <a:gd name="T25" fmla="*/ 2 h 154"/>
              <a:gd name="T26" fmla="*/ 139 w 168"/>
              <a:gd name="T27" fmla="*/ 46 h 154"/>
              <a:gd name="T28" fmla="*/ 139 w 168"/>
              <a:gd name="T29" fmla="*/ 46 h 154"/>
              <a:gd name="T30" fmla="*/ 161 w 168"/>
              <a:gd name="T31" fmla="*/ 46 h 154"/>
              <a:gd name="T32" fmla="*/ 164 w 168"/>
              <a:gd name="T33" fmla="*/ 46 h 154"/>
              <a:gd name="T34" fmla="*/ 166 w 168"/>
              <a:gd name="T35" fmla="*/ 50 h 154"/>
              <a:gd name="T36" fmla="*/ 168 w 168"/>
              <a:gd name="T37" fmla="*/ 53 h 154"/>
              <a:gd name="T38" fmla="*/ 168 w 168"/>
              <a:gd name="T39" fmla="*/ 79 h 154"/>
              <a:gd name="T40" fmla="*/ 166 w 168"/>
              <a:gd name="T41" fmla="*/ 84 h 154"/>
              <a:gd name="T42" fmla="*/ 164 w 168"/>
              <a:gd name="T43" fmla="*/ 86 h 154"/>
              <a:gd name="T44" fmla="*/ 161 w 168"/>
              <a:gd name="T45" fmla="*/ 88 h 154"/>
              <a:gd name="T46" fmla="*/ 157 w 168"/>
              <a:gd name="T47" fmla="*/ 88 h 154"/>
              <a:gd name="T48" fmla="*/ 144 w 168"/>
              <a:gd name="T49" fmla="*/ 143 h 154"/>
              <a:gd name="T50" fmla="*/ 142 w 168"/>
              <a:gd name="T51" fmla="*/ 148 h 154"/>
              <a:gd name="T52" fmla="*/ 139 w 168"/>
              <a:gd name="T53" fmla="*/ 150 h 154"/>
              <a:gd name="T54" fmla="*/ 135 w 168"/>
              <a:gd name="T55" fmla="*/ 154 h 154"/>
              <a:gd name="T56" fmla="*/ 130 w 168"/>
              <a:gd name="T57" fmla="*/ 154 h 154"/>
              <a:gd name="T58" fmla="*/ 36 w 168"/>
              <a:gd name="T59" fmla="*/ 154 h 154"/>
              <a:gd name="T60" fmla="*/ 31 w 168"/>
              <a:gd name="T61" fmla="*/ 154 h 154"/>
              <a:gd name="T62" fmla="*/ 27 w 168"/>
              <a:gd name="T63" fmla="*/ 150 h 154"/>
              <a:gd name="T64" fmla="*/ 23 w 168"/>
              <a:gd name="T65" fmla="*/ 148 h 154"/>
              <a:gd name="T66" fmla="*/ 22 w 168"/>
              <a:gd name="T67" fmla="*/ 143 h 154"/>
              <a:gd name="T68" fmla="*/ 9 w 168"/>
              <a:gd name="T69" fmla="*/ 88 h 154"/>
              <a:gd name="T70" fmla="*/ 7 w 168"/>
              <a:gd name="T71" fmla="*/ 88 h 154"/>
              <a:gd name="T72" fmla="*/ 1 w 168"/>
              <a:gd name="T73" fmla="*/ 86 h 154"/>
              <a:gd name="T74" fmla="*/ 0 w 168"/>
              <a:gd name="T75" fmla="*/ 84 h 154"/>
              <a:gd name="T76" fmla="*/ 0 w 168"/>
              <a:gd name="T77" fmla="*/ 79 h 154"/>
              <a:gd name="T78" fmla="*/ 0 w 168"/>
              <a:gd name="T79" fmla="*/ 53 h 154"/>
              <a:gd name="T80" fmla="*/ 0 w 168"/>
              <a:gd name="T81" fmla="*/ 50 h 154"/>
              <a:gd name="T82" fmla="*/ 1 w 168"/>
              <a:gd name="T83" fmla="*/ 46 h 154"/>
              <a:gd name="T84" fmla="*/ 7 w 168"/>
              <a:gd name="T85" fmla="*/ 46 h 154"/>
              <a:gd name="T86" fmla="*/ 27 w 168"/>
              <a:gd name="T87" fmla="*/ 46 h 154"/>
              <a:gd name="T88" fmla="*/ 27 w 168"/>
              <a:gd name="T89" fmla="*/ 46 h 154"/>
              <a:gd name="T90" fmla="*/ 62 w 168"/>
              <a:gd name="T91" fmla="*/ 2 h 154"/>
              <a:gd name="T92" fmla="*/ 64 w 168"/>
              <a:gd name="T93" fmla="*/ 0 h 154"/>
              <a:gd name="T94" fmla="*/ 67 w 168"/>
              <a:gd name="T95" fmla="*/ 0 h 154"/>
              <a:gd name="T96" fmla="*/ 71 w 168"/>
              <a:gd name="T97" fmla="*/ 2 h 154"/>
              <a:gd name="T98" fmla="*/ 73 w 168"/>
              <a:gd name="T99" fmla="*/ 6 h 154"/>
              <a:gd name="T100" fmla="*/ 75 w 168"/>
              <a:gd name="T101" fmla="*/ 9 h 154"/>
              <a:gd name="T102" fmla="*/ 73 w 168"/>
              <a:gd name="T103" fmla="*/ 13 h 154"/>
              <a:gd name="T104" fmla="*/ 45 w 168"/>
              <a:gd name="T105" fmla="*/ 46 h 154"/>
              <a:gd name="T106" fmla="*/ 120 w 168"/>
              <a:gd name="T107" fmla="*/ 46 h 154"/>
              <a:gd name="T108" fmla="*/ 93 w 168"/>
              <a:gd name="T109" fmla="*/ 13 h 154"/>
              <a:gd name="T110" fmla="*/ 91 w 168"/>
              <a:gd name="T111" fmla="*/ 9 h 154"/>
              <a:gd name="T112" fmla="*/ 93 w 168"/>
              <a:gd name="T113" fmla="*/ 6 h 154"/>
              <a:gd name="T114" fmla="*/ 95 w 168"/>
              <a:gd name="T115" fmla="*/ 2 h 154"/>
              <a:gd name="T116" fmla="*/ 98 w 168"/>
              <a:gd name="T117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68" h="154">
                <a:moveTo>
                  <a:pt x="23" y="88"/>
                </a:moveTo>
                <a:lnTo>
                  <a:pt x="36" y="139"/>
                </a:lnTo>
                <a:lnTo>
                  <a:pt x="130" y="139"/>
                </a:lnTo>
                <a:lnTo>
                  <a:pt x="142" y="88"/>
                </a:lnTo>
                <a:lnTo>
                  <a:pt x="23" y="88"/>
                </a:lnTo>
                <a:close/>
                <a:moveTo>
                  <a:pt x="14" y="61"/>
                </a:moveTo>
                <a:lnTo>
                  <a:pt x="14" y="73"/>
                </a:lnTo>
                <a:lnTo>
                  <a:pt x="153" y="73"/>
                </a:lnTo>
                <a:lnTo>
                  <a:pt x="153" y="61"/>
                </a:lnTo>
                <a:lnTo>
                  <a:pt x="14" y="61"/>
                </a:lnTo>
                <a:close/>
                <a:moveTo>
                  <a:pt x="98" y="0"/>
                </a:moveTo>
                <a:lnTo>
                  <a:pt x="102" y="0"/>
                </a:lnTo>
                <a:lnTo>
                  <a:pt x="104" y="2"/>
                </a:lnTo>
                <a:lnTo>
                  <a:pt x="139" y="46"/>
                </a:lnTo>
                <a:lnTo>
                  <a:pt x="139" y="46"/>
                </a:lnTo>
                <a:lnTo>
                  <a:pt x="161" y="46"/>
                </a:lnTo>
                <a:lnTo>
                  <a:pt x="164" y="46"/>
                </a:lnTo>
                <a:lnTo>
                  <a:pt x="166" y="50"/>
                </a:lnTo>
                <a:lnTo>
                  <a:pt x="168" y="53"/>
                </a:lnTo>
                <a:lnTo>
                  <a:pt x="168" y="79"/>
                </a:lnTo>
                <a:lnTo>
                  <a:pt x="166" y="84"/>
                </a:lnTo>
                <a:lnTo>
                  <a:pt x="164" y="86"/>
                </a:lnTo>
                <a:lnTo>
                  <a:pt x="161" y="88"/>
                </a:lnTo>
                <a:lnTo>
                  <a:pt x="157" y="88"/>
                </a:lnTo>
                <a:lnTo>
                  <a:pt x="144" y="143"/>
                </a:lnTo>
                <a:lnTo>
                  <a:pt x="142" y="148"/>
                </a:lnTo>
                <a:lnTo>
                  <a:pt x="139" y="150"/>
                </a:lnTo>
                <a:lnTo>
                  <a:pt x="135" y="154"/>
                </a:lnTo>
                <a:lnTo>
                  <a:pt x="130" y="154"/>
                </a:lnTo>
                <a:lnTo>
                  <a:pt x="36" y="154"/>
                </a:lnTo>
                <a:lnTo>
                  <a:pt x="31" y="154"/>
                </a:lnTo>
                <a:lnTo>
                  <a:pt x="27" y="150"/>
                </a:lnTo>
                <a:lnTo>
                  <a:pt x="23" y="148"/>
                </a:lnTo>
                <a:lnTo>
                  <a:pt x="22" y="143"/>
                </a:lnTo>
                <a:lnTo>
                  <a:pt x="9" y="88"/>
                </a:lnTo>
                <a:lnTo>
                  <a:pt x="7" y="88"/>
                </a:lnTo>
                <a:lnTo>
                  <a:pt x="1" y="86"/>
                </a:lnTo>
                <a:lnTo>
                  <a:pt x="0" y="84"/>
                </a:lnTo>
                <a:lnTo>
                  <a:pt x="0" y="79"/>
                </a:lnTo>
                <a:lnTo>
                  <a:pt x="0" y="53"/>
                </a:lnTo>
                <a:lnTo>
                  <a:pt x="0" y="50"/>
                </a:lnTo>
                <a:lnTo>
                  <a:pt x="1" y="46"/>
                </a:lnTo>
                <a:lnTo>
                  <a:pt x="7" y="46"/>
                </a:lnTo>
                <a:lnTo>
                  <a:pt x="27" y="46"/>
                </a:lnTo>
                <a:lnTo>
                  <a:pt x="27" y="46"/>
                </a:lnTo>
                <a:lnTo>
                  <a:pt x="62" y="2"/>
                </a:lnTo>
                <a:lnTo>
                  <a:pt x="64" y="0"/>
                </a:lnTo>
                <a:lnTo>
                  <a:pt x="67" y="0"/>
                </a:lnTo>
                <a:lnTo>
                  <a:pt x="71" y="2"/>
                </a:lnTo>
                <a:lnTo>
                  <a:pt x="73" y="6"/>
                </a:lnTo>
                <a:lnTo>
                  <a:pt x="75" y="9"/>
                </a:lnTo>
                <a:lnTo>
                  <a:pt x="73" y="13"/>
                </a:lnTo>
                <a:lnTo>
                  <a:pt x="45" y="46"/>
                </a:lnTo>
                <a:lnTo>
                  <a:pt x="120" y="46"/>
                </a:lnTo>
                <a:lnTo>
                  <a:pt x="93" y="13"/>
                </a:lnTo>
                <a:lnTo>
                  <a:pt x="91" y="9"/>
                </a:lnTo>
                <a:lnTo>
                  <a:pt x="93" y="6"/>
                </a:lnTo>
                <a:lnTo>
                  <a:pt x="95" y="2"/>
                </a:lnTo>
                <a:lnTo>
                  <a:pt x="98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1CF1BA85-7D15-AEAC-5E5C-BB756DF559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820271" y="3997950"/>
            <a:ext cx="436383" cy="436383"/>
          </a:xfrm>
          <a:custGeom>
            <a:avLst/>
            <a:gdLst>
              <a:gd name="T0" fmla="*/ 91 w 168"/>
              <a:gd name="T1" fmla="*/ 104 h 168"/>
              <a:gd name="T2" fmla="*/ 109 w 168"/>
              <a:gd name="T3" fmla="*/ 148 h 168"/>
              <a:gd name="T4" fmla="*/ 119 w 168"/>
              <a:gd name="T5" fmla="*/ 130 h 168"/>
              <a:gd name="T6" fmla="*/ 106 w 168"/>
              <a:gd name="T7" fmla="*/ 103 h 168"/>
              <a:gd name="T8" fmla="*/ 55 w 168"/>
              <a:gd name="T9" fmla="*/ 119 h 168"/>
              <a:gd name="T10" fmla="*/ 40 w 168"/>
              <a:gd name="T11" fmla="*/ 139 h 168"/>
              <a:gd name="T12" fmla="*/ 76 w 168"/>
              <a:gd name="T13" fmla="*/ 154 h 168"/>
              <a:gd name="T14" fmla="*/ 60 w 168"/>
              <a:gd name="T15" fmla="*/ 103 h 168"/>
              <a:gd name="T16" fmla="*/ 139 w 168"/>
              <a:gd name="T17" fmla="*/ 97 h 168"/>
              <a:gd name="T18" fmla="*/ 122 w 168"/>
              <a:gd name="T19" fmla="*/ 110 h 168"/>
              <a:gd name="T20" fmla="*/ 130 w 168"/>
              <a:gd name="T21" fmla="*/ 121 h 168"/>
              <a:gd name="T22" fmla="*/ 137 w 168"/>
              <a:gd name="T23" fmla="*/ 128 h 168"/>
              <a:gd name="T24" fmla="*/ 151 w 168"/>
              <a:gd name="T25" fmla="*/ 93 h 168"/>
              <a:gd name="T26" fmla="*/ 20 w 168"/>
              <a:gd name="T27" fmla="*/ 112 h 168"/>
              <a:gd name="T28" fmla="*/ 33 w 168"/>
              <a:gd name="T29" fmla="*/ 126 h 168"/>
              <a:gd name="T30" fmla="*/ 40 w 168"/>
              <a:gd name="T31" fmla="*/ 115 h 168"/>
              <a:gd name="T32" fmla="*/ 45 w 168"/>
              <a:gd name="T33" fmla="*/ 101 h 168"/>
              <a:gd name="T34" fmla="*/ 14 w 168"/>
              <a:gd name="T35" fmla="*/ 93 h 168"/>
              <a:gd name="T36" fmla="*/ 133 w 168"/>
              <a:gd name="T37" fmla="*/ 53 h 168"/>
              <a:gd name="T38" fmla="*/ 120 w 168"/>
              <a:gd name="T39" fmla="*/ 86 h 168"/>
              <a:gd name="T40" fmla="*/ 151 w 168"/>
              <a:gd name="T41" fmla="*/ 79 h 168"/>
              <a:gd name="T42" fmla="*/ 141 w 168"/>
              <a:gd name="T43" fmla="*/ 44 h 168"/>
              <a:gd name="T44" fmla="*/ 18 w 168"/>
              <a:gd name="T45" fmla="*/ 60 h 168"/>
              <a:gd name="T46" fmla="*/ 25 w 168"/>
              <a:gd name="T47" fmla="*/ 82 h 168"/>
              <a:gd name="T48" fmla="*/ 42 w 168"/>
              <a:gd name="T49" fmla="*/ 68 h 168"/>
              <a:gd name="T50" fmla="*/ 25 w 168"/>
              <a:gd name="T51" fmla="*/ 44 h 168"/>
              <a:gd name="T52" fmla="*/ 91 w 168"/>
              <a:gd name="T53" fmla="*/ 90 h 168"/>
              <a:gd name="T54" fmla="*/ 106 w 168"/>
              <a:gd name="T55" fmla="*/ 88 h 168"/>
              <a:gd name="T56" fmla="*/ 115 w 168"/>
              <a:gd name="T57" fmla="*/ 53 h 168"/>
              <a:gd name="T58" fmla="*/ 131 w 168"/>
              <a:gd name="T59" fmla="*/ 33 h 168"/>
              <a:gd name="T60" fmla="*/ 91 w 168"/>
              <a:gd name="T61" fmla="*/ 15 h 168"/>
              <a:gd name="T62" fmla="*/ 55 w 168"/>
              <a:gd name="T63" fmla="*/ 20 h 168"/>
              <a:gd name="T64" fmla="*/ 42 w 168"/>
              <a:gd name="T65" fmla="*/ 40 h 168"/>
              <a:gd name="T66" fmla="*/ 56 w 168"/>
              <a:gd name="T67" fmla="*/ 70 h 168"/>
              <a:gd name="T68" fmla="*/ 67 w 168"/>
              <a:gd name="T69" fmla="*/ 88 h 168"/>
              <a:gd name="T70" fmla="*/ 76 w 168"/>
              <a:gd name="T71" fmla="*/ 15 h 168"/>
              <a:gd name="T72" fmla="*/ 109 w 168"/>
              <a:gd name="T73" fmla="*/ 4 h 168"/>
              <a:gd name="T74" fmla="*/ 151 w 168"/>
              <a:gd name="T75" fmla="*/ 35 h 168"/>
              <a:gd name="T76" fmla="*/ 168 w 168"/>
              <a:gd name="T77" fmla="*/ 84 h 168"/>
              <a:gd name="T78" fmla="*/ 151 w 168"/>
              <a:gd name="T79" fmla="*/ 134 h 168"/>
              <a:gd name="T80" fmla="*/ 109 w 168"/>
              <a:gd name="T81" fmla="*/ 165 h 168"/>
              <a:gd name="T82" fmla="*/ 56 w 168"/>
              <a:gd name="T83" fmla="*/ 165 h 168"/>
              <a:gd name="T84" fmla="*/ 14 w 168"/>
              <a:gd name="T85" fmla="*/ 134 h 168"/>
              <a:gd name="T86" fmla="*/ 0 w 168"/>
              <a:gd name="T87" fmla="*/ 84 h 168"/>
              <a:gd name="T88" fmla="*/ 14 w 168"/>
              <a:gd name="T89" fmla="*/ 35 h 168"/>
              <a:gd name="T90" fmla="*/ 56 w 168"/>
              <a:gd name="T91" fmla="*/ 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8" h="168">
                <a:moveTo>
                  <a:pt x="106" y="103"/>
                </a:moveTo>
                <a:lnTo>
                  <a:pt x="91" y="104"/>
                </a:lnTo>
                <a:lnTo>
                  <a:pt x="91" y="154"/>
                </a:lnTo>
                <a:lnTo>
                  <a:pt x="109" y="148"/>
                </a:lnTo>
                <a:lnTo>
                  <a:pt x="126" y="139"/>
                </a:lnTo>
                <a:lnTo>
                  <a:pt x="119" y="130"/>
                </a:lnTo>
                <a:lnTo>
                  <a:pt x="111" y="119"/>
                </a:lnTo>
                <a:lnTo>
                  <a:pt x="106" y="103"/>
                </a:lnTo>
                <a:close/>
                <a:moveTo>
                  <a:pt x="60" y="103"/>
                </a:moveTo>
                <a:lnTo>
                  <a:pt x="55" y="119"/>
                </a:lnTo>
                <a:lnTo>
                  <a:pt x="47" y="130"/>
                </a:lnTo>
                <a:lnTo>
                  <a:pt x="40" y="139"/>
                </a:lnTo>
                <a:lnTo>
                  <a:pt x="56" y="148"/>
                </a:lnTo>
                <a:lnTo>
                  <a:pt x="76" y="154"/>
                </a:lnTo>
                <a:lnTo>
                  <a:pt x="76" y="104"/>
                </a:lnTo>
                <a:lnTo>
                  <a:pt x="60" y="103"/>
                </a:lnTo>
                <a:close/>
                <a:moveTo>
                  <a:pt x="151" y="93"/>
                </a:moveTo>
                <a:lnTo>
                  <a:pt x="139" y="97"/>
                </a:lnTo>
                <a:lnTo>
                  <a:pt x="120" y="101"/>
                </a:lnTo>
                <a:lnTo>
                  <a:pt x="122" y="110"/>
                </a:lnTo>
                <a:lnTo>
                  <a:pt x="126" y="115"/>
                </a:lnTo>
                <a:lnTo>
                  <a:pt x="130" y="121"/>
                </a:lnTo>
                <a:lnTo>
                  <a:pt x="133" y="126"/>
                </a:lnTo>
                <a:lnTo>
                  <a:pt x="137" y="128"/>
                </a:lnTo>
                <a:lnTo>
                  <a:pt x="146" y="112"/>
                </a:lnTo>
                <a:lnTo>
                  <a:pt x="151" y="93"/>
                </a:lnTo>
                <a:close/>
                <a:moveTo>
                  <a:pt x="14" y="93"/>
                </a:moveTo>
                <a:lnTo>
                  <a:pt x="20" y="112"/>
                </a:lnTo>
                <a:lnTo>
                  <a:pt x="29" y="128"/>
                </a:lnTo>
                <a:lnTo>
                  <a:pt x="33" y="126"/>
                </a:lnTo>
                <a:lnTo>
                  <a:pt x="36" y="121"/>
                </a:lnTo>
                <a:lnTo>
                  <a:pt x="40" y="115"/>
                </a:lnTo>
                <a:lnTo>
                  <a:pt x="44" y="110"/>
                </a:lnTo>
                <a:lnTo>
                  <a:pt x="45" y="101"/>
                </a:lnTo>
                <a:lnTo>
                  <a:pt x="27" y="97"/>
                </a:lnTo>
                <a:lnTo>
                  <a:pt x="14" y="93"/>
                </a:lnTo>
                <a:close/>
                <a:moveTo>
                  <a:pt x="141" y="44"/>
                </a:moveTo>
                <a:lnTo>
                  <a:pt x="133" y="53"/>
                </a:lnTo>
                <a:lnTo>
                  <a:pt x="124" y="68"/>
                </a:lnTo>
                <a:lnTo>
                  <a:pt x="120" y="86"/>
                </a:lnTo>
                <a:lnTo>
                  <a:pt x="141" y="82"/>
                </a:lnTo>
                <a:lnTo>
                  <a:pt x="151" y="79"/>
                </a:lnTo>
                <a:lnTo>
                  <a:pt x="148" y="60"/>
                </a:lnTo>
                <a:lnTo>
                  <a:pt x="141" y="44"/>
                </a:lnTo>
                <a:close/>
                <a:moveTo>
                  <a:pt x="25" y="44"/>
                </a:moveTo>
                <a:lnTo>
                  <a:pt x="18" y="60"/>
                </a:lnTo>
                <a:lnTo>
                  <a:pt x="14" y="77"/>
                </a:lnTo>
                <a:lnTo>
                  <a:pt x="25" y="82"/>
                </a:lnTo>
                <a:lnTo>
                  <a:pt x="45" y="86"/>
                </a:lnTo>
                <a:lnTo>
                  <a:pt x="42" y="68"/>
                </a:lnTo>
                <a:lnTo>
                  <a:pt x="33" y="53"/>
                </a:lnTo>
                <a:lnTo>
                  <a:pt x="25" y="44"/>
                </a:lnTo>
                <a:close/>
                <a:moveTo>
                  <a:pt x="91" y="15"/>
                </a:moveTo>
                <a:lnTo>
                  <a:pt x="91" y="90"/>
                </a:lnTo>
                <a:lnTo>
                  <a:pt x="98" y="88"/>
                </a:lnTo>
                <a:lnTo>
                  <a:pt x="106" y="88"/>
                </a:lnTo>
                <a:lnTo>
                  <a:pt x="109" y="70"/>
                </a:lnTo>
                <a:lnTo>
                  <a:pt x="115" y="53"/>
                </a:lnTo>
                <a:lnTo>
                  <a:pt x="124" y="40"/>
                </a:lnTo>
                <a:lnTo>
                  <a:pt x="131" y="33"/>
                </a:lnTo>
                <a:lnTo>
                  <a:pt x="111" y="20"/>
                </a:lnTo>
                <a:lnTo>
                  <a:pt x="91" y="15"/>
                </a:lnTo>
                <a:close/>
                <a:moveTo>
                  <a:pt x="76" y="15"/>
                </a:moveTo>
                <a:lnTo>
                  <a:pt x="55" y="20"/>
                </a:lnTo>
                <a:lnTo>
                  <a:pt x="34" y="33"/>
                </a:lnTo>
                <a:lnTo>
                  <a:pt x="42" y="40"/>
                </a:lnTo>
                <a:lnTo>
                  <a:pt x="51" y="53"/>
                </a:lnTo>
                <a:lnTo>
                  <a:pt x="56" y="70"/>
                </a:lnTo>
                <a:lnTo>
                  <a:pt x="60" y="88"/>
                </a:lnTo>
                <a:lnTo>
                  <a:pt x="67" y="88"/>
                </a:lnTo>
                <a:lnTo>
                  <a:pt x="76" y="90"/>
                </a:lnTo>
                <a:lnTo>
                  <a:pt x="76" y="15"/>
                </a:lnTo>
                <a:close/>
                <a:moveTo>
                  <a:pt x="84" y="0"/>
                </a:moveTo>
                <a:lnTo>
                  <a:pt x="109" y="4"/>
                </a:lnTo>
                <a:lnTo>
                  <a:pt x="133" y="17"/>
                </a:lnTo>
                <a:lnTo>
                  <a:pt x="151" y="35"/>
                </a:lnTo>
                <a:lnTo>
                  <a:pt x="162" y="57"/>
                </a:lnTo>
                <a:lnTo>
                  <a:pt x="168" y="84"/>
                </a:lnTo>
                <a:lnTo>
                  <a:pt x="162" y="110"/>
                </a:lnTo>
                <a:lnTo>
                  <a:pt x="151" y="134"/>
                </a:lnTo>
                <a:lnTo>
                  <a:pt x="133" y="152"/>
                </a:lnTo>
                <a:lnTo>
                  <a:pt x="109" y="165"/>
                </a:lnTo>
                <a:lnTo>
                  <a:pt x="84" y="168"/>
                </a:lnTo>
                <a:lnTo>
                  <a:pt x="56" y="165"/>
                </a:lnTo>
                <a:lnTo>
                  <a:pt x="33" y="152"/>
                </a:lnTo>
                <a:lnTo>
                  <a:pt x="14" y="134"/>
                </a:lnTo>
                <a:lnTo>
                  <a:pt x="3" y="110"/>
                </a:lnTo>
                <a:lnTo>
                  <a:pt x="0" y="84"/>
                </a:lnTo>
                <a:lnTo>
                  <a:pt x="3" y="57"/>
                </a:lnTo>
                <a:lnTo>
                  <a:pt x="14" y="35"/>
                </a:lnTo>
                <a:lnTo>
                  <a:pt x="33" y="17"/>
                </a:lnTo>
                <a:lnTo>
                  <a:pt x="56" y="4"/>
                </a:lnTo>
                <a:lnTo>
                  <a:pt x="8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A1D0D08F-5538-4FBF-298D-A069300F5A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91162" y="5695612"/>
            <a:ext cx="431189" cy="400019"/>
          </a:xfrm>
          <a:custGeom>
            <a:avLst/>
            <a:gdLst>
              <a:gd name="T0" fmla="*/ 106 w 166"/>
              <a:gd name="T1" fmla="*/ 55 h 154"/>
              <a:gd name="T2" fmla="*/ 111 w 166"/>
              <a:gd name="T3" fmla="*/ 59 h 154"/>
              <a:gd name="T4" fmla="*/ 111 w 166"/>
              <a:gd name="T5" fmla="*/ 64 h 154"/>
              <a:gd name="T6" fmla="*/ 106 w 166"/>
              <a:gd name="T7" fmla="*/ 68 h 154"/>
              <a:gd name="T8" fmla="*/ 100 w 166"/>
              <a:gd name="T9" fmla="*/ 68 h 154"/>
              <a:gd name="T10" fmla="*/ 97 w 166"/>
              <a:gd name="T11" fmla="*/ 64 h 154"/>
              <a:gd name="T12" fmla="*/ 97 w 166"/>
              <a:gd name="T13" fmla="*/ 59 h 154"/>
              <a:gd name="T14" fmla="*/ 100 w 166"/>
              <a:gd name="T15" fmla="*/ 55 h 154"/>
              <a:gd name="T16" fmla="*/ 133 w 166"/>
              <a:gd name="T17" fmla="*/ 26 h 154"/>
              <a:gd name="T18" fmla="*/ 137 w 166"/>
              <a:gd name="T19" fmla="*/ 57 h 154"/>
              <a:gd name="T20" fmla="*/ 148 w 166"/>
              <a:gd name="T21" fmla="*/ 48 h 154"/>
              <a:gd name="T22" fmla="*/ 152 w 166"/>
              <a:gd name="T23" fmla="*/ 33 h 154"/>
              <a:gd name="T24" fmla="*/ 133 w 166"/>
              <a:gd name="T25" fmla="*/ 26 h 154"/>
              <a:gd name="T26" fmla="*/ 13 w 166"/>
              <a:gd name="T27" fmla="*/ 31 h 154"/>
              <a:gd name="T28" fmla="*/ 16 w 166"/>
              <a:gd name="T29" fmla="*/ 42 h 154"/>
              <a:gd name="T30" fmla="*/ 24 w 166"/>
              <a:gd name="T31" fmla="*/ 53 h 154"/>
              <a:gd name="T32" fmla="*/ 35 w 166"/>
              <a:gd name="T33" fmla="*/ 59 h 154"/>
              <a:gd name="T34" fmla="*/ 13 w 166"/>
              <a:gd name="T35" fmla="*/ 26 h 154"/>
              <a:gd name="T36" fmla="*/ 108 w 166"/>
              <a:gd name="T37" fmla="*/ 22 h 154"/>
              <a:gd name="T38" fmla="*/ 111 w 166"/>
              <a:gd name="T39" fmla="*/ 28 h 154"/>
              <a:gd name="T40" fmla="*/ 110 w 166"/>
              <a:gd name="T41" fmla="*/ 48 h 154"/>
              <a:gd name="T42" fmla="*/ 104 w 166"/>
              <a:gd name="T43" fmla="*/ 52 h 154"/>
              <a:gd name="T44" fmla="*/ 99 w 166"/>
              <a:gd name="T45" fmla="*/ 48 h 154"/>
              <a:gd name="T46" fmla="*/ 99 w 166"/>
              <a:gd name="T47" fmla="*/ 28 h 154"/>
              <a:gd name="T48" fmla="*/ 100 w 166"/>
              <a:gd name="T49" fmla="*/ 22 h 154"/>
              <a:gd name="T50" fmla="*/ 49 w 166"/>
              <a:gd name="T51" fmla="*/ 15 h 154"/>
              <a:gd name="T52" fmla="*/ 51 w 166"/>
              <a:gd name="T53" fmla="*/ 79 h 154"/>
              <a:gd name="T54" fmla="*/ 71 w 166"/>
              <a:gd name="T55" fmla="*/ 96 h 154"/>
              <a:gd name="T56" fmla="*/ 95 w 166"/>
              <a:gd name="T57" fmla="*/ 96 h 154"/>
              <a:gd name="T58" fmla="*/ 115 w 166"/>
              <a:gd name="T59" fmla="*/ 79 h 154"/>
              <a:gd name="T60" fmla="*/ 119 w 166"/>
              <a:gd name="T61" fmla="*/ 15 h 154"/>
              <a:gd name="T62" fmla="*/ 40 w 166"/>
              <a:gd name="T63" fmla="*/ 0 h 154"/>
              <a:gd name="T64" fmla="*/ 130 w 166"/>
              <a:gd name="T65" fmla="*/ 0 h 154"/>
              <a:gd name="T66" fmla="*/ 133 w 166"/>
              <a:gd name="T67" fmla="*/ 8 h 154"/>
              <a:gd name="T68" fmla="*/ 161 w 166"/>
              <a:gd name="T69" fmla="*/ 13 h 154"/>
              <a:gd name="T70" fmla="*/ 165 w 166"/>
              <a:gd name="T71" fmla="*/ 17 h 154"/>
              <a:gd name="T72" fmla="*/ 166 w 166"/>
              <a:gd name="T73" fmla="*/ 24 h 154"/>
              <a:gd name="T74" fmla="*/ 161 w 166"/>
              <a:gd name="T75" fmla="*/ 50 h 154"/>
              <a:gd name="T76" fmla="*/ 146 w 166"/>
              <a:gd name="T77" fmla="*/ 68 h 154"/>
              <a:gd name="T78" fmla="*/ 132 w 166"/>
              <a:gd name="T79" fmla="*/ 74 h 154"/>
              <a:gd name="T80" fmla="*/ 117 w 166"/>
              <a:gd name="T81" fmla="*/ 101 h 154"/>
              <a:gd name="T82" fmla="*/ 91 w 166"/>
              <a:gd name="T83" fmla="*/ 112 h 154"/>
              <a:gd name="T84" fmla="*/ 106 w 166"/>
              <a:gd name="T85" fmla="*/ 139 h 154"/>
              <a:gd name="T86" fmla="*/ 113 w 166"/>
              <a:gd name="T87" fmla="*/ 143 h 154"/>
              <a:gd name="T88" fmla="*/ 113 w 166"/>
              <a:gd name="T89" fmla="*/ 150 h 154"/>
              <a:gd name="T90" fmla="*/ 106 w 166"/>
              <a:gd name="T91" fmla="*/ 154 h 154"/>
              <a:gd name="T92" fmla="*/ 57 w 166"/>
              <a:gd name="T93" fmla="*/ 152 h 154"/>
              <a:gd name="T94" fmla="*/ 53 w 166"/>
              <a:gd name="T95" fmla="*/ 147 h 154"/>
              <a:gd name="T96" fmla="*/ 57 w 166"/>
              <a:gd name="T97" fmla="*/ 139 h 154"/>
              <a:gd name="T98" fmla="*/ 77 w 166"/>
              <a:gd name="T99" fmla="*/ 139 h 154"/>
              <a:gd name="T100" fmla="*/ 62 w 166"/>
              <a:gd name="T101" fmla="*/ 108 h 154"/>
              <a:gd name="T102" fmla="*/ 40 w 166"/>
              <a:gd name="T103" fmla="*/ 88 h 154"/>
              <a:gd name="T104" fmla="*/ 27 w 166"/>
              <a:gd name="T105" fmla="*/ 72 h 154"/>
              <a:gd name="T106" fmla="*/ 14 w 166"/>
              <a:gd name="T107" fmla="*/ 63 h 154"/>
              <a:gd name="T108" fmla="*/ 2 w 166"/>
              <a:gd name="T109" fmla="*/ 35 h 154"/>
              <a:gd name="T110" fmla="*/ 0 w 166"/>
              <a:gd name="T111" fmla="*/ 19 h 154"/>
              <a:gd name="T112" fmla="*/ 3 w 166"/>
              <a:gd name="T113" fmla="*/ 13 h 154"/>
              <a:gd name="T114" fmla="*/ 35 w 166"/>
              <a:gd name="T115" fmla="*/ 13 h 154"/>
              <a:gd name="T116" fmla="*/ 35 w 166"/>
              <a:gd name="T117" fmla="*/ 4 h 154"/>
              <a:gd name="T118" fmla="*/ 40 w 166"/>
              <a:gd name="T119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6" h="154">
                <a:moveTo>
                  <a:pt x="104" y="55"/>
                </a:moveTo>
                <a:lnTo>
                  <a:pt x="106" y="55"/>
                </a:lnTo>
                <a:lnTo>
                  <a:pt x="110" y="57"/>
                </a:lnTo>
                <a:lnTo>
                  <a:pt x="111" y="59"/>
                </a:lnTo>
                <a:lnTo>
                  <a:pt x="111" y="63"/>
                </a:lnTo>
                <a:lnTo>
                  <a:pt x="111" y="64"/>
                </a:lnTo>
                <a:lnTo>
                  <a:pt x="110" y="68"/>
                </a:lnTo>
                <a:lnTo>
                  <a:pt x="106" y="68"/>
                </a:lnTo>
                <a:lnTo>
                  <a:pt x="104" y="70"/>
                </a:lnTo>
                <a:lnTo>
                  <a:pt x="100" y="68"/>
                </a:lnTo>
                <a:lnTo>
                  <a:pt x="99" y="68"/>
                </a:lnTo>
                <a:lnTo>
                  <a:pt x="97" y="64"/>
                </a:lnTo>
                <a:lnTo>
                  <a:pt x="97" y="63"/>
                </a:lnTo>
                <a:lnTo>
                  <a:pt x="97" y="59"/>
                </a:lnTo>
                <a:lnTo>
                  <a:pt x="99" y="57"/>
                </a:lnTo>
                <a:lnTo>
                  <a:pt x="100" y="55"/>
                </a:lnTo>
                <a:lnTo>
                  <a:pt x="104" y="55"/>
                </a:lnTo>
                <a:close/>
                <a:moveTo>
                  <a:pt x="133" y="26"/>
                </a:moveTo>
                <a:lnTo>
                  <a:pt x="133" y="59"/>
                </a:lnTo>
                <a:lnTo>
                  <a:pt x="137" y="57"/>
                </a:lnTo>
                <a:lnTo>
                  <a:pt x="143" y="53"/>
                </a:lnTo>
                <a:lnTo>
                  <a:pt x="148" y="48"/>
                </a:lnTo>
                <a:lnTo>
                  <a:pt x="150" y="41"/>
                </a:lnTo>
                <a:lnTo>
                  <a:pt x="152" y="33"/>
                </a:lnTo>
                <a:lnTo>
                  <a:pt x="154" y="26"/>
                </a:lnTo>
                <a:lnTo>
                  <a:pt x="133" y="26"/>
                </a:lnTo>
                <a:close/>
                <a:moveTo>
                  <a:pt x="13" y="26"/>
                </a:moveTo>
                <a:lnTo>
                  <a:pt x="13" y="31"/>
                </a:lnTo>
                <a:lnTo>
                  <a:pt x="14" y="37"/>
                </a:lnTo>
                <a:lnTo>
                  <a:pt x="16" y="42"/>
                </a:lnTo>
                <a:lnTo>
                  <a:pt x="20" y="48"/>
                </a:lnTo>
                <a:lnTo>
                  <a:pt x="24" y="53"/>
                </a:lnTo>
                <a:lnTo>
                  <a:pt x="29" y="57"/>
                </a:lnTo>
                <a:lnTo>
                  <a:pt x="35" y="59"/>
                </a:lnTo>
                <a:lnTo>
                  <a:pt x="35" y="26"/>
                </a:lnTo>
                <a:lnTo>
                  <a:pt x="13" y="26"/>
                </a:lnTo>
                <a:close/>
                <a:moveTo>
                  <a:pt x="104" y="22"/>
                </a:moveTo>
                <a:lnTo>
                  <a:pt x="108" y="22"/>
                </a:lnTo>
                <a:lnTo>
                  <a:pt x="110" y="24"/>
                </a:lnTo>
                <a:lnTo>
                  <a:pt x="111" y="28"/>
                </a:lnTo>
                <a:lnTo>
                  <a:pt x="111" y="44"/>
                </a:lnTo>
                <a:lnTo>
                  <a:pt x="110" y="48"/>
                </a:lnTo>
                <a:lnTo>
                  <a:pt x="108" y="50"/>
                </a:lnTo>
                <a:lnTo>
                  <a:pt x="104" y="52"/>
                </a:lnTo>
                <a:lnTo>
                  <a:pt x="100" y="50"/>
                </a:lnTo>
                <a:lnTo>
                  <a:pt x="99" y="48"/>
                </a:lnTo>
                <a:lnTo>
                  <a:pt x="99" y="44"/>
                </a:lnTo>
                <a:lnTo>
                  <a:pt x="99" y="28"/>
                </a:lnTo>
                <a:lnTo>
                  <a:pt x="99" y="24"/>
                </a:lnTo>
                <a:lnTo>
                  <a:pt x="100" y="22"/>
                </a:lnTo>
                <a:lnTo>
                  <a:pt x="104" y="22"/>
                </a:lnTo>
                <a:close/>
                <a:moveTo>
                  <a:pt x="49" y="15"/>
                </a:moveTo>
                <a:lnTo>
                  <a:pt x="49" y="63"/>
                </a:lnTo>
                <a:lnTo>
                  <a:pt x="51" y="79"/>
                </a:lnTo>
                <a:lnTo>
                  <a:pt x="60" y="90"/>
                </a:lnTo>
                <a:lnTo>
                  <a:pt x="71" y="96"/>
                </a:lnTo>
                <a:lnTo>
                  <a:pt x="84" y="97"/>
                </a:lnTo>
                <a:lnTo>
                  <a:pt x="95" y="96"/>
                </a:lnTo>
                <a:lnTo>
                  <a:pt x="106" y="90"/>
                </a:lnTo>
                <a:lnTo>
                  <a:pt x="115" y="79"/>
                </a:lnTo>
                <a:lnTo>
                  <a:pt x="119" y="63"/>
                </a:lnTo>
                <a:lnTo>
                  <a:pt x="119" y="15"/>
                </a:lnTo>
                <a:lnTo>
                  <a:pt x="49" y="15"/>
                </a:lnTo>
                <a:close/>
                <a:moveTo>
                  <a:pt x="40" y="0"/>
                </a:moveTo>
                <a:lnTo>
                  <a:pt x="126" y="0"/>
                </a:lnTo>
                <a:lnTo>
                  <a:pt x="130" y="0"/>
                </a:lnTo>
                <a:lnTo>
                  <a:pt x="132" y="4"/>
                </a:lnTo>
                <a:lnTo>
                  <a:pt x="133" y="8"/>
                </a:lnTo>
                <a:lnTo>
                  <a:pt x="133" y="13"/>
                </a:lnTo>
                <a:lnTo>
                  <a:pt x="161" y="13"/>
                </a:lnTo>
                <a:lnTo>
                  <a:pt x="163" y="13"/>
                </a:lnTo>
                <a:lnTo>
                  <a:pt x="165" y="17"/>
                </a:lnTo>
                <a:lnTo>
                  <a:pt x="166" y="19"/>
                </a:lnTo>
                <a:lnTo>
                  <a:pt x="166" y="24"/>
                </a:lnTo>
                <a:lnTo>
                  <a:pt x="165" y="35"/>
                </a:lnTo>
                <a:lnTo>
                  <a:pt x="161" y="50"/>
                </a:lnTo>
                <a:lnTo>
                  <a:pt x="152" y="63"/>
                </a:lnTo>
                <a:lnTo>
                  <a:pt x="146" y="68"/>
                </a:lnTo>
                <a:lnTo>
                  <a:pt x="139" y="72"/>
                </a:lnTo>
                <a:lnTo>
                  <a:pt x="132" y="74"/>
                </a:lnTo>
                <a:lnTo>
                  <a:pt x="126" y="88"/>
                </a:lnTo>
                <a:lnTo>
                  <a:pt x="117" y="101"/>
                </a:lnTo>
                <a:lnTo>
                  <a:pt x="104" y="108"/>
                </a:lnTo>
                <a:lnTo>
                  <a:pt x="91" y="112"/>
                </a:lnTo>
                <a:lnTo>
                  <a:pt x="91" y="139"/>
                </a:lnTo>
                <a:lnTo>
                  <a:pt x="106" y="139"/>
                </a:lnTo>
                <a:lnTo>
                  <a:pt x="110" y="139"/>
                </a:lnTo>
                <a:lnTo>
                  <a:pt x="113" y="143"/>
                </a:lnTo>
                <a:lnTo>
                  <a:pt x="113" y="147"/>
                </a:lnTo>
                <a:lnTo>
                  <a:pt x="113" y="150"/>
                </a:lnTo>
                <a:lnTo>
                  <a:pt x="110" y="152"/>
                </a:lnTo>
                <a:lnTo>
                  <a:pt x="106" y="154"/>
                </a:lnTo>
                <a:lnTo>
                  <a:pt x="60" y="154"/>
                </a:lnTo>
                <a:lnTo>
                  <a:pt x="57" y="152"/>
                </a:lnTo>
                <a:lnTo>
                  <a:pt x="55" y="150"/>
                </a:lnTo>
                <a:lnTo>
                  <a:pt x="53" y="147"/>
                </a:lnTo>
                <a:lnTo>
                  <a:pt x="55" y="143"/>
                </a:lnTo>
                <a:lnTo>
                  <a:pt x="57" y="139"/>
                </a:lnTo>
                <a:lnTo>
                  <a:pt x="60" y="139"/>
                </a:lnTo>
                <a:lnTo>
                  <a:pt x="77" y="139"/>
                </a:lnTo>
                <a:lnTo>
                  <a:pt x="77" y="112"/>
                </a:lnTo>
                <a:lnTo>
                  <a:pt x="62" y="108"/>
                </a:lnTo>
                <a:lnTo>
                  <a:pt x="49" y="101"/>
                </a:lnTo>
                <a:lnTo>
                  <a:pt x="40" y="88"/>
                </a:lnTo>
                <a:lnTo>
                  <a:pt x="35" y="74"/>
                </a:lnTo>
                <a:lnTo>
                  <a:pt x="27" y="72"/>
                </a:lnTo>
                <a:lnTo>
                  <a:pt x="20" y="68"/>
                </a:lnTo>
                <a:lnTo>
                  <a:pt x="14" y="63"/>
                </a:lnTo>
                <a:lnTo>
                  <a:pt x="5" y="50"/>
                </a:lnTo>
                <a:lnTo>
                  <a:pt x="2" y="35"/>
                </a:lnTo>
                <a:lnTo>
                  <a:pt x="0" y="24"/>
                </a:lnTo>
                <a:lnTo>
                  <a:pt x="0" y="19"/>
                </a:lnTo>
                <a:lnTo>
                  <a:pt x="2" y="17"/>
                </a:lnTo>
                <a:lnTo>
                  <a:pt x="3" y="13"/>
                </a:lnTo>
                <a:lnTo>
                  <a:pt x="7" y="13"/>
                </a:lnTo>
                <a:lnTo>
                  <a:pt x="35" y="13"/>
                </a:lnTo>
                <a:lnTo>
                  <a:pt x="35" y="8"/>
                </a:lnTo>
                <a:lnTo>
                  <a:pt x="35" y="4"/>
                </a:lnTo>
                <a:lnTo>
                  <a:pt x="36" y="0"/>
                </a:lnTo>
                <a:lnTo>
                  <a:pt x="4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8" name="Freeform 67">
            <a:extLst>
              <a:ext uri="{FF2B5EF4-FFF2-40B4-BE49-F238E27FC236}">
                <a16:creationId xmlns:a16="http://schemas.microsoft.com/office/drawing/2014/main" id="{F1549000-4D91-EA07-7790-196704B4BD1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03301" y="4058889"/>
            <a:ext cx="436383" cy="285728"/>
          </a:xfrm>
          <a:custGeom>
            <a:avLst/>
            <a:gdLst>
              <a:gd name="T0" fmla="*/ 97 w 169"/>
              <a:gd name="T1" fmla="*/ 64 h 110"/>
              <a:gd name="T2" fmla="*/ 132 w 169"/>
              <a:gd name="T3" fmla="*/ 64 h 110"/>
              <a:gd name="T4" fmla="*/ 136 w 169"/>
              <a:gd name="T5" fmla="*/ 64 h 110"/>
              <a:gd name="T6" fmla="*/ 137 w 169"/>
              <a:gd name="T7" fmla="*/ 68 h 110"/>
              <a:gd name="T8" fmla="*/ 139 w 169"/>
              <a:gd name="T9" fmla="*/ 71 h 110"/>
              <a:gd name="T10" fmla="*/ 137 w 169"/>
              <a:gd name="T11" fmla="*/ 75 h 110"/>
              <a:gd name="T12" fmla="*/ 136 w 169"/>
              <a:gd name="T13" fmla="*/ 77 h 110"/>
              <a:gd name="T14" fmla="*/ 132 w 169"/>
              <a:gd name="T15" fmla="*/ 79 h 110"/>
              <a:gd name="T16" fmla="*/ 97 w 169"/>
              <a:gd name="T17" fmla="*/ 79 h 110"/>
              <a:gd name="T18" fmla="*/ 94 w 169"/>
              <a:gd name="T19" fmla="*/ 77 h 110"/>
              <a:gd name="T20" fmla="*/ 92 w 169"/>
              <a:gd name="T21" fmla="*/ 75 h 110"/>
              <a:gd name="T22" fmla="*/ 90 w 169"/>
              <a:gd name="T23" fmla="*/ 71 h 110"/>
              <a:gd name="T24" fmla="*/ 92 w 169"/>
              <a:gd name="T25" fmla="*/ 68 h 110"/>
              <a:gd name="T26" fmla="*/ 94 w 169"/>
              <a:gd name="T27" fmla="*/ 64 h 110"/>
              <a:gd name="T28" fmla="*/ 97 w 169"/>
              <a:gd name="T29" fmla="*/ 64 h 110"/>
              <a:gd name="T30" fmla="*/ 15 w 169"/>
              <a:gd name="T31" fmla="*/ 50 h 110"/>
              <a:gd name="T32" fmla="*/ 15 w 169"/>
              <a:gd name="T33" fmla="*/ 95 h 110"/>
              <a:gd name="T34" fmla="*/ 154 w 169"/>
              <a:gd name="T35" fmla="*/ 95 h 110"/>
              <a:gd name="T36" fmla="*/ 154 w 169"/>
              <a:gd name="T37" fmla="*/ 50 h 110"/>
              <a:gd name="T38" fmla="*/ 15 w 169"/>
              <a:gd name="T39" fmla="*/ 50 h 110"/>
              <a:gd name="T40" fmla="*/ 15 w 169"/>
              <a:gd name="T41" fmla="*/ 15 h 110"/>
              <a:gd name="T42" fmla="*/ 15 w 169"/>
              <a:gd name="T43" fmla="*/ 28 h 110"/>
              <a:gd name="T44" fmla="*/ 154 w 169"/>
              <a:gd name="T45" fmla="*/ 28 h 110"/>
              <a:gd name="T46" fmla="*/ 154 w 169"/>
              <a:gd name="T47" fmla="*/ 15 h 110"/>
              <a:gd name="T48" fmla="*/ 15 w 169"/>
              <a:gd name="T49" fmla="*/ 15 h 110"/>
              <a:gd name="T50" fmla="*/ 13 w 169"/>
              <a:gd name="T51" fmla="*/ 0 h 110"/>
              <a:gd name="T52" fmla="*/ 154 w 169"/>
              <a:gd name="T53" fmla="*/ 0 h 110"/>
              <a:gd name="T54" fmla="*/ 159 w 169"/>
              <a:gd name="T55" fmla="*/ 0 h 110"/>
              <a:gd name="T56" fmla="*/ 163 w 169"/>
              <a:gd name="T57" fmla="*/ 4 h 110"/>
              <a:gd name="T58" fmla="*/ 167 w 169"/>
              <a:gd name="T59" fmla="*/ 7 h 110"/>
              <a:gd name="T60" fmla="*/ 169 w 169"/>
              <a:gd name="T61" fmla="*/ 13 h 110"/>
              <a:gd name="T62" fmla="*/ 169 w 169"/>
              <a:gd name="T63" fmla="*/ 97 h 110"/>
              <a:gd name="T64" fmla="*/ 167 w 169"/>
              <a:gd name="T65" fmla="*/ 101 h 110"/>
              <a:gd name="T66" fmla="*/ 163 w 169"/>
              <a:gd name="T67" fmla="*/ 106 h 110"/>
              <a:gd name="T68" fmla="*/ 159 w 169"/>
              <a:gd name="T69" fmla="*/ 108 h 110"/>
              <a:gd name="T70" fmla="*/ 154 w 169"/>
              <a:gd name="T71" fmla="*/ 110 h 110"/>
              <a:gd name="T72" fmla="*/ 13 w 169"/>
              <a:gd name="T73" fmla="*/ 110 h 110"/>
              <a:gd name="T74" fmla="*/ 8 w 169"/>
              <a:gd name="T75" fmla="*/ 108 h 110"/>
              <a:gd name="T76" fmla="*/ 4 w 169"/>
              <a:gd name="T77" fmla="*/ 106 h 110"/>
              <a:gd name="T78" fmla="*/ 0 w 169"/>
              <a:gd name="T79" fmla="*/ 101 h 110"/>
              <a:gd name="T80" fmla="*/ 0 w 169"/>
              <a:gd name="T81" fmla="*/ 97 h 110"/>
              <a:gd name="T82" fmla="*/ 0 w 169"/>
              <a:gd name="T83" fmla="*/ 13 h 110"/>
              <a:gd name="T84" fmla="*/ 0 w 169"/>
              <a:gd name="T85" fmla="*/ 7 h 110"/>
              <a:gd name="T86" fmla="*/ 4 w 169"/>
              <a:gd name="T87" fmla="*/ 4 h 110"/>
              <a:gd name="T88" fmla="*/ 8 w 169"/>
              <a:gd name="T89" fmla="*/ 0 h 110"/>
              <a:gd name="T90" fmla="*/ 13 w 169"/>
              <a:gd name="T91" fmla="*/ 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9" h="110">
                <a:moveTo>
                  <a:pt x="97" y="64"/>
                </a:moveTo>
                <a:lnTo>
                  <a:pt x="132" y="64"/>
                </a:lnTo>
                <a:lnTo>
                  <a:pt x="136" y="64"/>
                </a:lnTo>
                <a:lnTo>
                  <a:pt x="137" y="68"/>
                </a:lnTo>
                <a:lnTo>
                  <a:pt x="139" y="71"/>
                </a:lnTo>
                <a:lnTo>
                  <a:pt x="137" y="75"/>
                </a:lnTo>
                <a:lnTo>
                  <a:pt x="136" y="77"/>
                </a:lnTo>
                <a:lnTo>
                  <a:pt x="132" y="79"/>
                </a:lnTo>
                <a:lnTo>
                  <a:pt x="97" y="79"/>
                </a:lnTo>
                <a:lnTo>
                  <a:pt x="94" y="77"/>
                </a:lnTo>
                <a:lnTo>
                  <a:pt x="92" y="75"/>
                </a:lnTo>
                <a:lnTo>
                  <a:pt x="90" y="71"/>
                </a:lnTo>
                <a:lnTo>
                  <a:pt x="92" y="68"/>
                </a:lnTo>
                <a:lnTo>
                  <a:pt x="94" y="64"/>
                </a:lnTo>
                <a:lnTo>
                  <a:pt x="97" y="64"/>
                </a:lnTo>
                <a:close/>
                <a:moveTo>
                  <a:pt x="15" y="50"/>
                </a:moveTo>
                <a:lnTo>
                  <a:pt x="15" y="95"/>
                </a:lnTo>
                <a:lnTo>
                  <a:pt x="154" y="95"/>
                </a:lnTo>
                <a:lnTo>
                  <a:pt x="154" y="50"/>
                </a:lnTo>
                <a:lnTo>
                  <a:pt x="15" y="50"/>
                </a:lnTo>
                <a:close/>
                <a:moveTo>
                  <a:pt x="15" y="15"/>
                </a:moveTo>
                <a:lnTo>
                  <a:pt x="15" y="28"/>
                </a:lnTo>
                <a:lnTo>
                  <a:pt x="154" y="28"/>
                </a:lnTo>
                <a:lnTo>
                  <a:pt x="154" y="15"/>
                </a:lnTo>
                <a:lnTo>
                  <a:pt x="15" y="15"/>
                </a:lnTo>
                <a:close/>
                <a:moveTo>
                  <a:pt x="13" y="0"/>
                </a:moveTo>
                <a:lnTo>
                  <a:pt x="154" y="0"/>
                </a:lnTo>
                <a:lnTo>
                  <a:pt x="159" y="0"/>
                </a:lnTo>
                <a:lnTo>
                  <a:pt x="163" y="4"/>
                </a:lnTo>
                <a:lnTo>
                  <a:pt x="167" y="7"/>
                </a:lnTo>
                <a:lnTo>
                  <a:pt x="169" y="13"/>
                </a:lnTo>
                <a:lnTo>
                  <a:pt x="169" y="97"/>
                </a:lnTo>
                <a:lnTo>
                  <a:pt x="167" y="101"/>
                </a:lnTo>
                <a:lnTo>
                  <a:pt x="163" y="106"/>
                </a:lnTo>
                <a:lnTo>
                  <a:pt x="159" y="108"/>
                </a:lnTo>
                <a:lnTo>
                  <a:pt x="154" y="110"/>
                </a:lnTo>
                <a:lnTo>
                  <a:pt x="13" y="110"/>
                </a:lnTo>
                <a:lnTo>
                  <a:pt x="8" y="108"/>
                </a:lnTo>
                <a:lnTo>
                  <a:pt x="4" y="106"/>
                </a:lnTo>
                <a:lnTo>
                  <a:pt x="0" y="101"/>
                </a:lnTo>
                <a:lnTo>
                  <a:pt x="0" y="97"/>
                </a:lnTo>
                <a:lnTo>
                  <a:pt x="0" y="13"/>
                </a:lnTo>
                <a:lnTo>
                  <a:pt x="0" y="7"/>
                </a:lnTo>
                <a:lnTo>
                  <a:pt x="4" y="4"/>
                </a:lnTo>
                <a:lnTo>
                  <a:pt x="8" y="0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71E690CC-5EEC-41CF-C65B-A8028D44B11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7922" y="4821952"/>
            <a:ext cx="436383" cy="410409"/>
          </a:xfrm>
          <a:custGeom>
            <a:avLst/>
            <a:gdLst>
              <a:gd name="T0" fmla="*/ 31 w 168"/>
              <a:gd name="T1" fmla="*/ 72 h 158"/>
              <a:gd name="T2" fmla="*/ 18 w 168"/>
              <a:gd name="T3" fmla="*/ 81 h 158"/>
              <a:gd name="T4" fmla="*/ 14 w 168"/>
              <a:gd name="T5" fmla="*/ 94 h 158"/>
              <a:gd name="T6" fmla="*/ 16 w 168"/>
              <a:gd name="T7" fmla="*/ 106 h 158"/>
              <a:gd name="T8" fmla="*/ 25 w 168"/>
              <a:gd name="T9" fmla="*/ 116 h 158"/>
              <a:gd name="T10" fmla="*/ 36 w 168"/>
              <a:gd name="T11" fmla="*/ 117 h 158"/>
              <a:gd name="T12" fmla="*/ 60 w 168"/>
              <a:gd name="T13" fmla="*/ 112 h 158"/>
              <a:gd name="T14" fmla="*/ 47 w 168"/>
              <a:gd name="T15" fmla="*/ 68 h 158"/>
              <a:gd name="T16" fmla="*/ 142 w 168"/>
              <a:gd name="T17" fmla="*/ 57 h 158"/>
              <a:gd name="T18" fmla="*/ 150 w 168"/>
              <a:gd name="T19" fmla="*/ 68 h 158"/>
              <a:gd name="T20" fmla="*/ 151 w 168"/>
              <a:gd name="T21" fmla="*/ 64 h 158"/>
              <a:gd name="T22" fmla="*/ 151 w 168"/>
              <a:gd name="T23" fmla="*/ 59 h 158"/>
              <a:gd name="T24" fmla="*/ 146 w 168"/>
              <a:gd name="T25" fmla="*/ 57 h 158"/>
              <a:gd name="T26" fmla="*/ 102 w 168"/>
              <a:gd name="T27" fmla="*/ 52 h 158"/>
              <a:gd name="T28" fmla="*/ 108 w 168"/>
              <a:gd name="T29" fmla="*/ 57 h 158"/>
              <a:gd name="T30" fmla="*/ 104 w 168"/>
              <a:gd name="T31" fmla="*/ 63 h 158"/>
              <a:gd name="T32" fmla="*/ 97 w 168"/>
              <a:gd name="T33" fmla="*/ 68 h 158"/>
              <a:gd name="T34" fmla="*/ 91 w 168"/>
              <a:gd name="T35" fmla="*/ 70 h 158"/>
              <a:gd name="T36" fmla="*/ 86 w 168"/>
              <a:gd name="T37" fmla="*/ 72 h 158"/>
              <a:gd name="T38" fmla="*/ 80 w 168"/>
              <a:gd name="T39" fmla="*/ 68 h 158"/>
              <a:gd name="T40" fmla="*/ 80 w 168"/>
              <a:gd name="T41" fmla="*/ 63 h 158"/>
              <a:gd name="T42" fmla="*/ 84 w 168"/>
              <a:gd name="T43" fmla="*/ 59 h 158"/>
              <a:gd name="T44" fmla="*/ 89 w 168"/>
              <a:gd name="T45" fmla="*/ 57 h 158"/>
              <a:gd name="T46" fmla="*/ 97 w 168"/>
              <a:gd name="T47" fmla="*/ 52 h 158"/>
              <a:gd name="T48" fmla="*/ 117 w 168"/>
              <a:gd name="T49" fmla="*/ 22 h 158"/>
              <a:gd name="T50" fmla="*/ 80 w 168"/>
              <a:gd name="T51" fmla="*/ 52 h 158"/>
              <a:gd name="T52" fmla="*/ 64 w 168"/>
              <a:gd name="T53" fmla="*/ 72 h 158"/>
              <a:gd name="T54" fmla="*/ 87 w 168"/>
              <a:gd name="T55" fmla="*/ 108 h 158"/>
              <a:gd name="T56" fmla="*/ 119 w 168"/>
              <a:gd name="T57" fmla="*/ 108 h 158"/>
              <a:gd name="T58" fmla="*/ 117 w 168"/>
              <a:gd name="T59" fmla="*/ 22 h 158"/>
              <a:gd name="T60" fmla="*/ 126 w 168"/>
              <a:gd name="T61" fmla="*/ 2 h 158"/>
              <a:gd name="T62" fmla="*/ 137 w 168"/>
              <a:gd name="T63" fmla="*/ 42 h 158"/>
              <a:gd name="T64" fmla="*/ 150 w 168"/>
              <a:gd name="T65" fmla="*/ 42 h 158"/>
              <a:gd name="T66" fmla="*/ 161 w 168"/>
              <a:gd name="T67" fmla="*/ 48 h 158"/>
              <a:gd name="T68" fmla="*/ 166 w 168"/>
              <a:gd name="T69" fmla="*/ 57 h 158"/>
              <a:gd name="T70" fmla="*/ 166 w 168"/>
              <a:gd name="T71" fmla="*/ 68 h 158"/>
              <a:gd name="T72" fmla="*/ 161 w 168"/>
              <a:gd name="T73" fmla="*/ 79 h 158"/>
              <a:gd name="T74" fmla="*/ 150 w 168"/>
              <a:gd name="T75" fmla="*/ 85 h 158"/>
              <a:gd name="T76" fmla="*/ 161 w 168"/>
              <a:gd name="T77" fmla="*/ 125 h 158"/>
              <a:gd name="T78" fmla="*/ 155 w 168"/>
              <a:gd name="T79" fmla="*/ 130 h 158"/>
              <a:gd name="T80" fmla="*/ 151 w 168"/>
              <a:gd name="T81" fmla="*/ 130 h 158"/>
              <a:gd name="T82" fmla="*/ 108 w 168"/>
              <a:gd name="T83" fmla="*/ 121 h 158"/>
              <a:gd name="T84" fmla="*/ 69 w 168"/>
              <a:gd name="T85" fmla="*/ 125 h 158"/>
              <a:gd name="T86" fmla="*/ 62 w 168"/>
              <a:gd name="T87" fmla="*/ 136 h 158"/>
              <a:gd name="T88" fmla="*/ 65 w 168"/>
              <a:gd name="T89" fmla="*/ 141 h 158"/>
              <a:gd name="T90" fmla="*/ 71 w 168"/>
              <a:gd name="T91" fmla="*/ 149 h 158"/>
              <a:gd name="T92" fmla="*/ 69 w 168"/>
              <a:gd name="T93" fmla="*/ 156 h 158"/>
              <a:gd name="T94" fmla="*/ 64 w 168"/>
              <a:gd name="T95" fmla="*/ 158 h 158"/>
              <a:gd name="T96" fmla="*/ 58 w 168"/>
              <a:gd name="T97" fmla="*/ 156 h 158"/>
              <a:gd name="T98" fmla="*/ 51 w 168"/>
              <a:gd name="T99" fmla="*/ 147 h 158"/>
              <a:gd name="T100" fmla="*/ 45 w 168"/>
              <a:gd name="T101" fmla="*/ 132 h 158"/>
              <a:gd name="T102" fmla="*/ 27 w 168"/>
              <a:gd name="T103" fmla="*/ 132 h 158"/>
              <a:gd name="T104" fmla="*/ 12 w 168"/>
              <a:gd name="T105" fmla="*/ 123 h 158"/>
              <a:gd name="T106" fmla="*/ 3 w 168"/>
              <a:gd name="T107" fmla="*/ 112 h 158"/>
              <a:gd name="T108" fmla="*/ 0 w 168"/>
              <a:gd name="T109" fmla="*/ 90 h 158"/>
              <a:gd name="T110" fmla="*/ 12 w 168"/>
              <a:gd name="T111" fmla="*/ 64 h 158"/>
              <a:gd name="T112" fmla="*/ 49 w 168"/>
              <a:gd name="T113" fmla="*/ 52 h 158"/>
              <a:gd name="T114" fmla="*/ 82 w 168"/>
              <a:gd name="T115" fmla="*/ 33 h 158"/>
              <a:gd name="T116" fmla="*/ 115 w 168"/>
              <a:gd name="T117" fmla="*/ 2 h 158"/>
              <a:gd name="T118" fmla="*/ 122 w 168"/>
              <a:gd name="T119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8" h="158">
                <a:moveTo>
                  <a:pt x="47" y="68"/>
                </a:moveTo>
                <a:lnTo>
                  <a:pt x="31" y="72"/>
                </a:lnTo>
                <a:lnTo>
                  <a:pt x="23" y="75"/>
                </a:lnTo>
                <a:lnTo>
                  <a:pt x="18" y="81"/>
                </a:lnTo>
                <a:lnTo>
                  <a:pt x="14" y="86"/>
                </a:lnTo>
                <a:lnTo>
                  <a:pt x="14" y="94"/>
                </a:lnTo>
                <a:lnTo>
                  <a:pt x="14" y="101"/>
                </a:lnTo>
                <a:lnTo>
                  <a:pt x="16" y="106"/>
                </a:lnTo>
                <a:lnTo>
                  <a:pt x="20" y="112"/>
                </a:lnTo>
                <a:lnTo>
                  <a:pt x="25" y="116"/>
                </a:lnTo>
                <a:lnTo>
                  <a:pt x="31" y="117"/>
                </a:lnTo>
                <a:lnTo>
                  <a:pt x="36" y="117"/>
                </a:lnTo>
                <a:lnTo>
                  <a:pt x="44" y="117"/>
                </a:lnTo>
                <a:lnTo>
                  <a:pt x="60" y="112"/>
                </a:lnTo>
                <a:lnTo>
                  <a:pt x="55" y="94"/>
                </a:lnTo>
                <a:lnTo>
                  <a:pt x="47" y="68"/>
                </a:lnTo>
                <a:close/>
                <a:moveTo>
                  <a:pt x="146" y="57"/>
                </a:moveTo>
                <a:lnTo>
                  <a:pt x="142" y="57"/>
                </a:lnTo>
                <a:lnTo>
                  <a:pt x="146" y="70"/>
                </a:lnTo>
                <a:lnTo>
                  <a:pt x="150" y="68"/>
                </a:lnTo>
                <a:lnTo>
                  <a:pt x="151" y="66"/>
                </a:lnTo>
                <a:lnTo>
                  <a:pt x="151" y="64"/>
                </a:lnTo>
                <a:lnTo>
                  <a:pt x="151" y="61"/>
                </a:lnTo>
                <a:lnTo>
                  <a:pt x="151" y="59"/>
                </a:lnTo>
                <a:lnTo>
                  <a:pt x="150" y="59"/>
                </a:lnTo>
                <a:lnTo>
                  <a:pt x="146" y="57"/>
                </a:lnTo>
                <a:close/>
                <a:moveTo>
                  <a:pt x="100" y="52"/>
                </a:moveTo>
                <a:lnTo>
                  <a:pt x="102" y="52"/>
                </a:lnTo>
                <a:lnTo>
                  <a:pt x="106" y="53"/>
                </a:lnTo>
                <a:lnTo>
                  <a:pt x="108" y="57"/>
                </a:lnTo>
                <a:lnTo>
                  <a:pt x="106" y="59"/>
                </a:lnTo>
                <a:lnTo>
                  <a:pt x="104" y="63"/>
                </a:lnTo>
                <a:lnTo>
                  <a:pt x="100" y="64"/>
                </a:lnTo>
                <a:lnTo>
                  <a:pt x="97" y="68"/>
                </a:lnTo>
                <a:lnTo>
                  <a:pt x="93" y="70"/>
                </a:lnTo>
                <a:lnTo>
                  <a:pt x="91" y="70"/>
                </a:lnTo>
                <a:lnTo>
                  <a:pt x="89" y="72"/>
                </a:lnTo>
                <a:lnTo>
                  <a:pt x="86" y="72"/>
                </a:lnTo>
                <a:lnTo>
                  <a:pt x="84" y="72"/>
                </a:lnTo>
                <a:lnTo>
                  <a:pt x="80" y="68"/>
                </a:lnTo>
                <a:lnTo>
                  <a:pt x="80" y="66"/>
                </a:lnTo>
                <a:lnTo>
                  <a:pt x="80" y="63"/>
                </a:lnTo>
                <a:lnTo>
                  <a:pt x="84" y="61"/>
                </a:lnTo>
                <a:lnTo>
                  <a:pt x="84" y="59"/>
                </a:lnTo>
                <a:lnTo>
                  <a:pt x="86" y="59"/>
                </a:lnTo>
                <a:lnTo>
                  <a:pt x="89" y="57"/>
                </a:lnTo>
                <a:lnTo>
                  <a:pt x="93" y="55"/>
                </a:lnTo>
                <a:lnTo>
                  <a:pt x="97" y="52"/>
                </a:lnTo>
                <a:lnTo>
                  <a:pt x="100" y="52"/>
                </a:lnTo>
                <a:close/>
                <a:moveTo>
                  <a:pt x="117" y="22"/>
                </a:moveTo>
                <a:lnTo>
                  <a:pt x="98" y="41"/>
                </a:lnTo>
                <a:lnTo>
                  <a:pt x="80" y="52"/>
                </a:lnTo>
                <a:lnTo>
                  <a:pt x="60" y="63"/>
                </a:lnTo>
                <a:lnTo>
                  <a:pt x="64" y="72"/>
                </a:lnTo>
                <a:lnTo>
                  <a:pt x="73" y="108"/>
                </a:lnTo>
                <a:lnTo>
                  <a:pt x="87" y="108"/>
                </a:lnTo>
                <a:lnTo>
                  <a:pt x="100" y="106"/>
                </a:lnTo>
                <a:lnTo>
                  <a:pt x="119" y="108"/>
                </a:lnTo>
                <a:lnTo>
                  <a:pt x="142" y="114"/>
                </a:lnTo>
                <a:lnTo>
                  <a:pt x="117" y="22"/>
                </a:lnTo>
                <a:close/>
                <a:moveTo>
                  <a:pt x="122" y="0"/>
                </a:moveTo>
                <a:lnTo>
                  <a:pt x="126" y="2"/>
                </a:lnTo>
                <a:lnTo>
                  <a:pt x="128" y="6"/>
                </a:lnTo>
                <a:lnTo>
                  <a:pt x="137" y="42"/>
                </a:lnTo>
                <a:lnTo>
                  <a:pt x="144" y="42"/>
                </a:lnTo>
                <a:lnTo>
                  <a:pt x="150" y="42"/>
                </a:lnTo>
                <a:lnTo>
                  <a:pt x="157" y="44"/>
                </a:lnTo>
                <a:lnTo>
                  <a:pt x="161" y="48"/>
                </a:lnTo>
                <a:lnTo>
                  <a:pt x="164" y="52"/>
                </a:lnTo>
                <a:lnTo>
                  <a:pt x="166" y="57"/>
                </a:lnTo>
                <a:lnTo>
                  <a:pt x="168" y="63"/>
                </a:lnTo>
                <a:lnTo>
                  <a:pt x="166" y="68"/>
                </a:lnTo>
                <a:lnTo>
                  <a:pt x="164" y="74"/>
                </a:lnTo>
                <a:lnTo>
                  <a:pt x="161" y="79"/>
                </a:lnTo>
                <a:lnTo>
                  <a:pt x="155" y="83"/>
                </a:lnTo>
                <a:lnTo>
                  <a:pt x="150" y="85"/>
                </a:lnTo>
                <a:lnTo>
                  <a:pt x="161" y="121"/>
                </a:lnTo>
                <a:lnTo>
                  <a:pt x="161" y="125"/>
                </a:lnTo>
                <a:lnTo>
                  <a:pt x="159" y="128"/>
                </a:lnTo>
                <a:lnTo>
                  <a:pt x="155" y="130"/>
                </a:lnTo>
                <a:lnTo>
                  <a:pt x="153" y="130"/>
                </a:lnTo>
                <a:lnTo>
                  <a:pt x="151" y="130"/>
                </a:lnTo>
                <a:lnTo>
                  <a:pt x="128" y="125"/>
                </a:lnTo>
                <a:lnTo>
                  <a:pt x="108" y="121"/>
                </a:lnTo>
                <a:lnTo>
                  <a:pt x="89" y="123"/>
                </a:lnTo>
                <a:lnTo>
                  <a:pt x="69" y="125"/>
                </a:lnTo>
                <a:lnTo>
                  <a:pt x="60" y="127"/>
                </a:lnTo>
                <a:lnTo>
                  <a:pt x="62" y="136"/>
                </a:lnTo>
                <a:lnTo>
                  <a:pt x="64" y="139"/>
                </a:lnTo>
                <a:lnTo>
                  <a:pt x="65" y="141"/>
                </a:lnTo>
                <a:lnTo>
                  <a:pt x="69" y="145"/>
                </a:lnTo>
                <a:lnTo>
                  <a:pt x="71" y="149"/>
                </a:lnTo>
                <a:lnTo>
                  <a:pt x="71" y="152"/>
                </a:lnTo>
                <a:lnTo>
                  <a:pt x="69" y="156"/>
                </a:lnTo>
                <a:lnTo>
                  <a:pt x="67" y="158"/>
                </a:lnTo>
                <a:lnTo>
                  <a:pt x="64" y="158"/>
                </a:lnTo>
                <a:lnTo>
                  <a:pt x="62" y="158"/>
                </a:lnTo>
                <a:lnTo>
                  <a:pt x="58" y="156"/>
                </a:lnTo>
                <a:lnTo>
                  <a:pt x="55" y="152"/>
                </a:lnTo>
                <a:lnTo>
                  <a:pt x="51" y="147"/>
                </a:lnTo>
                <a:lnTo>
                  <a:pt x="47" y="139"/>
                </a:lnTo>
                <a:lnTo>
                  <a:pt x="45" y="132"/>
                </a:lnTo>
                <a:lnTo>
                  <a:pt x="36" y="132"/>
                </a:lnTo>
                <a:lnTo>
                  <a:pt x="27" y="132"/>
                </a:lnTo>
                <a:lnTo>
                  <a:pt x="18" y="128"/>
                </a:lnTo>
                <a:lnTo>
                  <a:pt x="12" y="123"/>
                </a:lnTo>
                <a:lnTo>
                  <a:pt x="7" y="117"/>
                </a:lnTo>
                <a:lnTo>
                  <a:pt x="3" y="112"/>
                </a:lnTo>
                <a:lnTo>
                  <a:pt x="0" y="105"/>
                </a:lnTo>
                <a:lnTo>
                  <a:pt x="0" y="90"/>
                </a:lnTo>
                <a:lnTo>
                  <a:pt x="3" y="75"/>
                </a:lnTo>
                <a:lnTo>
                  <a:pt x="12" y="64"/>
                </a:lnTo>
                <a:lnTo>
                  <a:pt x="25" y="59"/>
                </a:lnTo>
                <a:lnTo>
                  <a:pt x="49" y="52"/>
                </a:lnTo>
                <a:lnTo>
                  <a:pt x="67" y="42"/>
                </a:lnTo>
                <a:lnTo>
                  <a:pt x="82" y="33"/>
                </a:lnTo>
                <a:lnTo>
                  <a:pt x="97" y="20"/>
                </a:lnTo>
                <a:lnTo>
                  <a:pt x="115" y="2"/>
                </a:lnTo>
                <a:lnTo>
                  <a:pt x="119" y="0"/>
                </a:lnTo>
                <a:lnTo>
                  <a:pt x="122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0" name="Freeform 69">
            <a:extLst>
              <a:ext uri="{FF2B5EF4-FFF2-40B4-BE49-F238E27FC236}">
                <a16:creationId xmlns:a16="http://schemas.microsoft.com/office/drawing/2014/main" id="{60B1E301-216A-5CE4-EDC3-E272D21ADCC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845324" y="5685222"/>
            <a:ext cx="441579" cy="420799"/>
          </a:xfrm>
          <a:custGeom>
            <a:avLst/>
            <a:gdLst>
              <a:gd name="T0" fmla="*/ 49 w 168"/>
              <a:gd name="T1" fmla="*/ 115 h 161"/>
              <a:gd name="T2" fmla="*/ 60 w 168"/>
              <a:gd name="T3" fmla="*/ 104 h 161"/>
              <a:gd name="T4" fmla="*/ 42 w 168"/>
              <a:gd name="T5" fmla="*/ 91 h 161"/>
              <a:gd name="T6" fmla="*/ 69 w 168"/>
              <a:gd name="T7" fmla="*/ 91 h 161"/>
              <a:gd name="T8" fmla="*/ 73 w 168"/>
              <a:gd name="T9" fmla="*/ 96 h 161"/>
              <a:gd name="T10" fmla="*/ 71 w 168"/>
              <a:gd name="T11" fmla="*/ 124 h 161"/>
              <a:gd name="T12" fmla="*/ 66 w 168"/>
              <a:gd name="T13" fmla="*/ 128 h 161"/>
              <a:gd name="T14" fmla="*/ 38 w 168"/>
              <a:gd name="T15" fmla="*/ 126 h 161"/>
              <a:gd name="T16" fmla="*/ 36 w 168"/>
              <a:gd name="T17" fmla="*/ 120 h 161"/>
              <a:gd name="T18" fmla="*/ 36 w 168"/>
              <a:gd name="T19" fmla="*/ 95 h 161"/>
              <a:gd name="T20" fmla="*/ 42 w 168"/>
              <a:gd name="T21" fmla="*/ 91 h 161"/>
              <a:gd name="T22" fmla="*/ 22 w 168"/>
              <a:gd name="T23" fmla="*/ 82 h 161"/>
              <a:gd name="T24" fmla="*/ 25 w 168"/>
              <a:gd name="T25" fmla="*/ 87 h 161"/>
              <a:gd name="T26" fmla="*/ 86 w 168"/>
              <a:gd name="T27" fmla="*/ 146 h 161"/>
              <a:gd name="T28" fmla="*/ 86 w 168"/>
              <a:gd name="T29" fmla="*/ 104 h 161"/>
              <a:gd name="T30" fmla="*/ 91 w 168"/>
              <a:gd name="T31" fmla="*/ 100 h 161"/>
              <a:gd name="T32" fmla="*/ 128 w 168"/>
              <a:gd name="T33" fmla="*/ 100 h 161"/>
              <a:gd name="T34" fmla="*/ 132 w 168"/>
              <a:gd name="T35" fmla="*/ 107 h 161"/>
              <a:gd name="T36" fmla="*/ 143 w 168"/>
              <a:gd name="T37" fmla="*/ 146 h 161"/>
              <a:gd name="T38" fmla="*/ 143 w 168"/>
              <a:gd name="T39" fmla="*/ 84 h 161"/>
              <a:gd name="T40" fmla="*/ 150 w 168"/>
              <a:gd name="T41" fmla="*/ 80 h 161"/>
              <a:gd name="T42" fmla="*/ 155 w 168"/>
              <a:gd name="T43" fmla="*/ 84 h 161"/>
              <a:gd name="T44" fmla="*/ 157 w 168"/>
              <a:gd name="T45" fmla="*/ 153 h 161"/>
              <a:gd name="T46" fmla="*/ 154 w 168"/>
              <a:gd name="T47" fmla="*/ 159 h 161"/>
              <a:gd name="T48" fmla="*/ 124 w 168"/>
              <a:gd name="T49" fmla="*/ 161 h 161"/>
              <a:gd name="T50" fmla="*/ 117 w 168"/>
              <a:gd name="T51" fmla="*/ 157 h 161"/>
              <a:gd name="T52" fmla="*/ 117 w 168"/>
              <a:gd name="T53" fmla="*/ 115 h 161"/>
              <a:gd name="T54" fmla="*/ 100 w 168"/>
              <a:gd name="T55" fmla="*/ 153 h 161"/>
              <a:gd name="T56" fmla="*/ 95 w 168"/>
              <a:gd name="T57" fmla="*/ 159 h 161"/>
              <a:gd name="T58" fmla="*/ 18 w 168"/>
              <a:gd name="T59" fmla="*/ 161 h 161"/>
              <a:gd name="T60" fmla="*/ 11 w 168"/>
              <a:gd name="T61" fmla="*/ 157 h 161"/>
              <a:gd name="T62" fmla="*/ 11 w 168"/>
              <a:gd name="T63" fmla="*/ 87 h 161"/>
              <a:gd name="T64" fmla="*/ 13 w 168"/>
              <a:gd name="T65" fmla="*/ 82 h 161"/>
              <a:gd name="T66" fmla="*/ 29 w 168"/>
              <a:gd name="T67" fmla="*/ 36 h 161"/>
              <a:gd name="T68" fmla="*/ 14 w 168"/>
              <a:gd name="T69" fmla="*/ 58 h 161"/>
              <a:gd name="T70" fmla="*/ 154 w 168"/>
              <a:gd name="T71" fmla="*/ 51 h 161"/>
              <a:gd name="T72" fmla="*/ 29 w 168"/>
              <a:gd name="T73" fmla="*/ 36 h 161"/>
              <a:gd name="T74" fmla="*/ 33 w 168"/>
              <a:gd name="T75" fmla="*/ 23 h 161"/>
              <a:gd name="T76" fmla="*/ 135 w 168"/>
              <a:gd name="T77" fmla="*/ 14 h 161"/>
              <a:gd name="T78" fmla="*/ 25 w 168"/>
              <a:gd name="T79" fmla="*/ 0 h 161"/>
              <a:gd name="T80" fmla="*/ 144 w 168"/>
              <a:gd name="T81" fmla="*/ 0 h 161"/>
              <a:gd name="T82" fmla="*/ 150 w 168"/>
              <a:gd name="T83" fmla="*/ 7 h 161"/>
              <a:gd name="T84" fmla="*/ 164 w 168"/>
              <a:gd name="T85" fmla="*/ 42 h 161"/>
              <a:gd name="T86" fmla="*/ 168 w 168"/>
              <a:gd name="T87" fmla="*/ 47 h 161"/>
              <a:gd name="T88" fmla="*/ 166 w 168"/>
              <a:gd name="T89" fmla="*/ 69 h 161"/>
              <a:gd name="T90" fmla="*/ 161 w 168"/>
              <a:gd name="T91" fmla="*/ 73 h 161"/>
              <a:gd name="T92" fmla="*/ 2 w 168"/>
              <a:gd name="T93" fmla="*/ 71 h 161"/>
              <a:gd name="T94" fmla="*/ 0 w 168"/>
              <a:gd name="T95" fmla="*/ 65 h 161"/>
              <a:gd name="T96" fmla="*/ 0 w 168"/>
              <a:gd name="T97" fmla="*/ 45 h 161"/>
              <a:gd name="T98" fmla="*/ 18 w 168"/>
              <a:gd name="T99" fmla="*/ 25 h 161"/>
              <a:gd name="T100" fmla="*/ 18 w 168"/>
              <a:gd name="T101" fmla="*/ 3 h 161"/>
              <a:gd name="T102" fmla="*/ 25 w 168"/>
              <a:gd name="T103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68" h="161">
                <a:moveTo>
                  <a:pt x="49" y="104"/>
                </a:moveTo>
                <a:lnTo>
                  <a:pt x="49" y="115"/>
                </a:lnTo>
                <a:lnTo>
                  <a:pt x="60" y="115"/>
                </a:lnTo>
                <a:lnTo>
                  <a:pt x="60" y="104"/>
                </a:lnTo>
                <a:lnTo>
                  <a:pt x="49" y="104"/>
                </a:lnTo>
                <a:close/>
                <a:moveTo>
                  <a:pt x="42" y="91"/>
                </a:moveTo>
                <a:lnTo>
                  <a:pt x="66" y="91"/>
                </a:lnTo>
                <a:lnTo>
                  <a:pt x="69" y="91"/>
                </a:lnTo>
                <a:lnTo>
                  <a:pt x="71" y="95"/>
                </a:lnTo>
                <a:lnTo>
                  <a:pt x="73" y="96"/>
                </a:lnTo>
                <a:lnTo>
                  <a:pt x="73" y="120"/>
                </a:lnTo>
                <a:lnTo>
                  <a:pt x="71" y="124"/>
                </a:lnTo>
                <a:lnTo>
                  <a:pt x="69" y="126"/>
                </a:lnTo>
                <a:lnTo>
                  <a:pt x="66" y="128"/>
                </a:lnTo>
                <a:lnTo>
                  <a:pt x="42" y="128"/>
                </a:lnTo>
                <a:lnTo>
                  <a:pt x="38" y="126"/>
                </a:lnTo>
                <a:lnTo>
                  <a:pt x="36" y="124"/>
                </a:lnTo>
                <a:lnTo>
                  <a:pt x="36" y="120"/>
                </a:lnTo>
                <a:lnTo>
                  <a:pt x="36" y="96"/>
                </a:lnTo>
                <a:lnTo>
                  <a:pt x="36" y="95"/>
                </a:lnTo>
                <a:lnTo>
                  <a:pt x="38" y="91"/>
                </a:lnTo>
                <a:lnTo>
                  <a:pt x="42" y="91"/>
                </a:lnTo>
                <a:close/>
                <a:moveTo>
                  <a:pt x="18" y="80"/>
                </a:moveTo>
                <a:lnTo>
                  <a:pt x="22" y="82"/>
                </a:lnTo>
                <a:lnTo>
                  <a:pt x="24" y="84"/>
                </a:lnTo>
                <a:lnTo>
                  <a:pt x="25" y="87"/>
                </a:lnTo>
                <a:lnTo>
                  <a:pt x="25" y="146"/>
                </a:lnTo>
                <a:lnTo>
                  <a:pt x="86" y="146"/>
                </a:lnTo>
                <a:lnTo>
                  <a:pt x="86" y="107"/>
                </a:lnTo>
                <a:lnTo>
                  <a:pt x="86" y="104"/>
                </a:lnTo>
                <a:lnTo>
                  <a:pt x="88" y="100"/>
                </a:lnTo>
                <a:lnTo>
                  <a:pt x="91" y="100"/>
                </a:lnTo>
                <a:lnTo>
                  <a:pt x="124" y="100"/>
                </a:lnTo>
                <a:lnTo>
                  <a:pt x="128" y="100"/>
                </a:lnTo>
                <a:lnTo>
                  <a:pt x="130" y="104"/>
                </a:lnTo>
                <a:lnTo>
                  <a:pt x="132" y="107"/>
                </a:lnTo>
                <a:lnTo>
                  <a:pt x="132" y="146"/>
                </a:lnTo>
                <a:lnTo>
                  <a:pt x="143" y="146"/>
                </a:lnTo>
                <a:lnTo>
                  <a:pt x="143" y="87"/>
                </a:lnTo>
                <a:lnTo>
                  <a:pt x="143" y="84"/>
                </a:lnTo>
                <a:lnTo>
                  <a:pt x="144" y="82"/>
                </a:lnTo>
                <a:lnTo>
                  <a:pt x="150" y="80"/>
                </a:lnTo>
                <a:lnTo>
                  <a:pt x="154" y="82"/>
                </a:lnTo>
                <a:lnTo>
                  <a:pt x="155" y="84"/>
                </a:lnTo>
                <a:lnTo>
                  <a:pt x="157" y="87"/>
                </a:lnTo>
                <a:lnTo>
                  <a:pt x="157" y="153"/>
                </a:lnTo>
                <a:lnTo>
                  <a:pt x="155" y="157"/>
                </a:lnTo>
                <a:lnTo>
                  <a:pt x="154" y="159"/>
                </a:lnTo>
                <a:lnTo>
                  <a:pt x="148" y="161"/>
                </a:lnTo>
                <a:lnTo>
                  <a:pt x="124" y="161"/>
                </a:lnTo>
                <a:lnTo>
                  <a:pt x="121" y="159"/>
                </a:lnTo>
                <a:lnTo>
                  <a:pt x="117" y="157"/>
                </a:lnTo>
                <a:lnTo>
                  <a:pt x="117" y="153"/>
                </a:lnTo>
                <a:lnTo>
                  <a:pt x="117" y="115"/>
                </a:lnTo>
                <a:lnTo>
                  <a:pt x="100" y="115"/>
                </a:lnTo>
                <a:lnTo>
                  <a:pt x="100" y="153"/>
                </a:lnTo>
                <a:lnTo>
                  <a:pt x="99" y="157"/>
                </a:lnTo>
                <a:lnTo>
                  <a:pt x="95" y="159"/>
                </a:lnTo>
                <a:lnTo>
                  <a:pt x="91" y="161"/>
                </a:lnTo>
                <a:lnTo>
                  <a:pt x="18" y="161"/>
                </a:lnTo>
                <a:lnTo>
                  <a:pt x="14" y="159"/>
                </a:lnTo>
                <a:lnTo>
                  <a:pt x="11" y="157"/>
                </a:lnTo>
                <a:lnTo>
                  <a:pt x="11" y="153"/>
                </a:lnTo>
                <a:lnTo>
                  <a:pt x="11" y="87"/>
                </a:lnTo>
                <a:lnTo>
                  <a:pt x="11" y="84"/>
                </a:lnTo>
                <a:lnTo>
                  <a:pt x="13" y="82"/>
                </a:lnTo>
                <a:lnTo>
                  <a:pt x="18" y="80"/>
                </a:lnTo>
                <a:close/>
                <a:moveTo>
                  <a:pt x="29" y="36"/>
                </a:moveTo>
                <a:lnTo>
                  <a:pt x="14" y="51"/>
                </a:lnTo>
                <a:lnTo>
                  <a:pt x="14" y="58"/>
                </a:lnTo>
                <a:lnTo>
                  <a:pt x="154" y="58"/>
                </a:lnTo>
                <a:lnTo>
                  <a:pt x="154" y="51"/>
                </a:lnTo>
                <a:lnTo>
                  <a:pt x="137" y="36"/>
                </a:lnTo>
                <a:lnTo>
                  <a:pt x="29" y="36"/>
                </a:lnTo>
                <a:close/>
                <a:moveTo>
                  <a:pt x="33" y="14"/>
                </a:moveTo>
                <a:lnTo>
                  <a:pt x="33" y="23"/>
                </a:lnTo>
                <a:lnTo>
                  <a:pt x="135" y="23"/>
                </a:lnTo>
                <a:lnTo>
                  <a:pt x="135" y="14"/>
                </a:lnTo>
                <a:lnTo>
                  <a:pt x="33" y="14"/>
                </a:lnTo>
                <a:close/>
                <a:moveTo>
                  <a:pt x="25" y="0"/>
                </a:moveTo>
                <a:lnTo>
                  <a:pt x="141" y="0"/>
                </a:lnTo>
                <a:lnTo>
                  <a:pt x="144" y="0"/>
                </a:lnTo>
                <a:lnTo>
                  <a:pt x="148" y="3"/>
                </a:lnTo>
                <a:lnTo>
                  <a:pt x="150" y="7"/>
                </a:lnTo>
                <a:lnTo>
                  <a:pt x="150" y="25"/>
                </a:lnTo>
                <a:lnTo>
                  <a:pt x="164" y="42"/>
                </a:lnTo>
                <a:lnTo>
                  <a:pt x="166" y="45"/>
                </a:lnTo>
                <a:lnTo>
                  <a:pt x="168" y="47"/>
                </a:lnTo>
                <a:lnTo>
                  <a:pt x="168" y="65"/>
                </a:lnTo>
                <a:lnTo>
                  <a:pt x="166" y="69"/>
                </a:lnTo>
                <a:lnTo>
                  <a:pt x="164" y="71"/>
                </a:lnTo>
                <a:lnTo>
                  <a:pt x="161" y="73"/>
                </a:lnTo>
                <a:lnTo>
                  <a:pt x="7" y="73"/>
                </a:lnTo>
                <a:lnTo>
                  <a:pt x="2" y="71"/>
                </a:lnTo>
                <a:lnTo>
                  <a:pt x="0" y="69"/>
                </a:lnTo>
                <a:lnTo>
                  <a:pt x="0" y="65"/>
                </a:lnTo>
                <a:lnTo>
                  <a:pt x="0" y="47"/>
                </a:lnTo>
                <a:lnTo>
                  <a:pt x="0" y="45"/>
                </a:lnTo>
                <a:lnTo>
                  <a:pt x="2" y="42"/>
                </a:lnTo>
                <a:lnTo>
                  <a:pt x="18" y="25"/>
                </a:lnTo>
                <a:lnTo>
                  <a:pt x="18" y="7"/>
                </a:lnTo>
                <a:lnTo>
                  <a:pt x="18" y="3"/>
                </a:lnTo>
                <a:lnTo>
                  <a:pt x="22" y="0"/>
                </a:lnTo>
                <a:lnTo>
                  <a:pt x="25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ACA10266-0E48-A739-5589-FB8D9CC0EAAB}"/>
              </a:ext>
            </a:extLst>
          </p:cNvPr>
          <p:cNvSpPr>
            <a:spLocks noChangeAspect="1"/>
          </p:cNvSpPr>
          <p:nvPr/>
        </p:nvSpPr>
        <p:spPr bwMode="auto">
          <a:xfrm>
            <a:off x="2844516" y="5695612"/>
            <a:ext cx="431189" cy="400019"/>
          </a:xfrm>
          <a:custGeom>
            <a:avLst/>
            <a:gdLst>
              <a:gd name="T0" fmla="*/ 49 w 167"/>
              <a:gd name="T1" fmla="*/ 2 h 154"/>
              <a:gd name="T2" fmla="*/ 81 w 167"/>
              <a:gd name="T3" fmla="*/ 37 h 154"/>
              <a:gd name="T4" fmla="*/ 75 w 167"/>
              <a:gd name="T5" fmla="*/ 61 h 154"/>
              <a:gd name="T6" fmla="*/ 82 w 167"/>
              <a:gd name="T7" fmla="*/ 73 h 154"/>
              <a:gd name="T8" fmla="*/ 148 w 167"/>
              <a:gd name="T9" fmla="*/ 6 h 154"/>
              <a:gd name="T10" fmla="*/ 154 w 167"/>
              <a:gd name="T11" fmla="*/ 6 h 154"/>
              <a:gd name="T12" fmla="*/ 165 w 167"/>
              <a:gd name="T13" fmla="*/ 20 h 154"/>
              <a:gd name="T14" fmla="*/ 163 w 167"/>
              <a:gd name="T15" fmla="*/ 51 h 154"/>
              <a:gd name="T16" fmla="*/ 124 w 167"/>
              <a:gd name="T17" fmla="*/ 92 h 154"/>
              <a:gd name="T18" fmla="*/ 119 w 167"/>
              <a:gd name="T19" fmla="*/ 93 h 154"/>
              <a:gd name="T20" fmla="*/ 113 w 167"/>
              <a:gd name="T21" fmla="*/ 88 h 154"/>
              <a:gd name="T22" fmla="*/ 115 w 167"/>
              <a:gd name="T23" fmla="*/ 81 h 154"/>
              <a:gd name="T24" fmla="*/ 150 w 167"/>
              <a:gd name="T25" fmla="*/ 42 h 154"/>
              <a:gd name="T26" fmla="*/ 150 w 167"/>
              <a:gd name="T27" fmla="*/ 24 h 154"/>
              <a:gd name="T28" fmla="*/ 150 w 167"/>
              <a:gd name="T29" fmla="*/ 141 h 154"/>
              <a:gd name="T30" fmla="*/ 152 w 167"/>
              <a:gd name="T31" fmla="*/ 148 h 154"/>
              <a:gd name="T32" fmla="*/ 148 w 167"/>
              <a:gd name="T33" fmla="*/ 154 h 154"/>
              <a:gd name="T34" fmla="*/ 143 w 167"/>
              <a:gd name="T35" fmla="*/ 154 h 154"/>
              <a:gd name="T36" fmla="*/ 82 w 167"/>
              <a:gd name="T37" fmla="*/ 93 h 154"/>
              <a:gd name="T38" fmla="*/ 22 w 167"/>
              <a:gd name="T39" fmla="*/ 154 h 154"/>
              <a:gd name="T40" fmla="*/ 16 w 167"/>
              <a:gd name="T41" fmla="*/ 154 h 154"/>
              <a:gd name="T42" fmla="*/ 13 w 167"/>
              <a:gd name="T43" fmla="*/ 148 h 154"/>
              <a:gd name="T44" fmla="*/ 15 w 167"/>
              <a:gd name="T45" fmla="*/ 141 h 154"/>
              <a:gd name="T46" fmla="*/ 62 w 167"/>
              <a:gd name="T47" fmla="*/ 73 h 154"/>
              <a:gd name="T48" fmla="*/ 55 w 167"/>
              <a:gd name="T49" fmla="*/ 79 h 154"/>
              <a:gd name="T50" fmla="*/ 44 w 167"/>
              <a:gd name="T51" fmla="*/ 83 h 154"/>
              <a:gd name="T52" fmla="*/ 31 w 167"/>
              <a:gd name="T53" fmla="*/ 79 h 154"/>
              <a:gd name="T54" fmla="*/ 2 w 167"/>
              <a:gd name="T55" fmla="*/ 51 h 154"/>
              <a:gd name="T56" fmla="*/ 0 w 167"/>
              <a:gd name="T57" fmla="*/ 44 h 154"/>
              <a:gd name="T58" fmla="*/ 4 w 167"/>
              <a:gd name="T59" fmla="*/ 39 h 154"/>
              <a:gd name="T60" fmla="*/ 11 w 167"/>
              <a:gd name="T61" fmla="*/ 40 h 154"/>
              <a:gd name="T62" fmla="*/ 38 w 167"/>
              <a:gd name="T63" fmla="*/ 66 h 154"/>
              <a:gd name="T64" fmla="*/ 48 w 167"/>
              <a:gd name="T65" fmla="*/ 66 h 154"/>
              <a:gd name="T66" fmla="*/ 51 w 167"/>
              <a:gd name="T67" fmla="*/ 62 h 154"/>
              <a:gd name="T68" fmla="*/ 18 w 167"/>
              <a:gd name="T69" fmla="*/ 28 h 154"/>
              <a:gd name="T70" fmla="*/ 20 w 167"/>
              <a:gd name="T71" fmla="*/ 22 h 154"/>
              <a:gd name="T72" fmla="*/ 27 w 167"/>
              <a:gd name="T73" fmla="*/ 18 h 154"/>
              <a:gd name="T74" fmla="*/ 62 w 167"/>
              <a:gd name="T75" fmla="*/ 53 h 154"/>
              <a:gd name="T76" fmla="*/ 66 w 167"/>
              <a:gd name="T77" fmla="*/ 48 h 154"/>
              <a:gd name="T78" fmla="*/ 66 w 167"/>
              <a:gd name="T79" fmla="*/ 40 h 154"/>
              <a:gd name="T80" fmla="*/ 40 w 167"/>
              <a:gd name="T81" fmla="*/ 13 h 154"/>
              <a:gd name="T82" fmla="*/ 38 w 167"/>
              <a:gd name="T83" fmla="*/ 6 h 154"/>
              <a:gd name="T84" fmla="*/ 42 w 167"/>
              <a:gd name="T8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7" h="154">
                <a:moveTo>
                  <a:pt x="46" y="0"/>
                </a:moveTo>
                <a:lnTo>
                  <a:pt x="49" y="2"/>
                </a:lnTo>
                <a:lnTo>
                  <a:pt x="75" y="26"/>
                </a:lnTo>
                <a:lnTo>
                  <a:pt x="81" y="37"/>
                </a:lnTo>
                <a:lnTo>
                  <a:pt x="81" y="50"/>
                </a:lnTo>
                <a:lnTo>
                  <a:pt x="75" y="61"/>
                </a:lnTo>
                <a:lnTo>
                  <a:pt x="73" y="62"/>
                </a:lnTo>
                <a:lnTo>
                  <a:pt x="82" y="73"/>
                </a:lnTo>
                <a:lnTo>
                  <a:pt x="146" y="7"/>
                </a:lnTo>
                <a:lnTo>
                  <a:pt x="148" y="6"/>
                </a:lnTo>
                <a:lnTo>
                  <a:pt x="152" y="6"/>
                </a:lnTo>
                <a:lnTo>
                  <a:pt x="154" y="6"/>
                </a:lnTo>
                <a:lnTo>
                  <a:pt x="157" y="7"/>
                </a:lnTo>
                <a:lnTo>
                  <a:pt x="165" y="20"/>
                </a:lnTo>
                <a:lnTo>
                  <a:pt x="167" y="35"/>
                </a:lnTo>
                <a:lnTo>
                  <a:pt x="163" y="51"/>
                </a:lnTo>
                <a:lnTo>
                  <a:pt x="150" y="66"/>
                </a:lnTo>
                <a:lnTo>
                  <a:pt x="124" y="92"/>
                </a:lnTo>
                <a:lnTo>
                  <a:pt x="123" y="93"/>
                </a:lnTo>
                <a:lnTo>
                  <a:pt x="119" y="93"/>
                </a:lnTo>
                <a:lnTo>
                  <a:pt x="115" y="92"/>
                </a:lnTo>
                <a:lnTo>
                  <a:pt x="113" y="88"/>
                </a:lnTo>
                <a:lnTo>
                  <a:pt x="113" y="84"/>
                </a:lnTo>
                <a:lnTo>
                  <a:pt x="115" y="81"/>
                </a:lnTo>
                <a:lnTo>
                  <a:pt x="139" y="57"/>
                </a:lnTo>
                <a:lnTo>
                  <a:pt x="150" y="42"/>
                </a:lnTo>
                <a:lnTo>
                  <a:pt x="152" y="31"/>
                </a:lnTo>
                <a:lnTo>
                  <a:pt x="150" y="24"/>
                </a:lnTo>
                <a:lnTo>
                  <a:pt x="92" y="83"/>
                </a:lnTo>
                <a:lnTo>
                  <a:pt x="150" y="141"/>
                </a:lnTo>
                <a:lnTo>
                  <a:pt x="152" y="145"/>
                </a:lnTo>
                <a:lnTo>
                  <a:pt x="152" y="148"/>
                </a:lnTo>
                <a:lnTo>
                  <a:pt x="150" y="152"/>
                </a:lnTo>
                <a:lnTo>
                  <a:pt x="148" y="154"/>
                </a:lnTo>
                <a:lnTo>
                  <a:pt x="145" y="154"/>
                </a:lnTo>
                <a:lnTo>
                  <a:pt x="143" y="154"/>
                </a:lnTo>
                <a:lnTo>
                  <a:pt x="141" y="152"/>
                </a:lnTo>
                <a:lnTo>
                  <a:pt x="82" y="93"/>
                </a:lnTo>
                <a:lnTo>
                  <a:pt x="26" y="152"/>
                </a:lnTo>
                <a:lnTo>
                  <a:pt x="22" y="154"/>
                </a:lnTo>
                <a:lnTo>
                  <a:pt x="20" y="154"/>
                </a:lnTo>
                <a:lnTo>
                  <a:pt x="16" y="154"/>
                </a:lnTo>
                <a:lnTo>
                  <a:pt x="15" y="152"/>
                </a:lnTo>
                <a:lnTo>
                  <a:pt x="13" y="148"/>
                </a:lnTo>
                <a:lnTo>
                  <a:pt x="13" y="145"/>
                </a:lnTo>
                <a:lnTo>
                  <a:pt x="15" y="141"/>
                </a:lnTo>
                <a:lnTo>
                  <a:pt x="71" y="83"/>
                </a:lnTo>
                <a:lnTo>
                  <a:pt x="62" y="73"/>
                </a:lnTo>
                <a:lnTo>
                  <a:pt x="60" y="75"/>
                </a:lnTo>
                <a:lnTo>
                  <a:pt x="55" y="79"/>
                </a:lnTo>
                <a:lnTo>
                  <a:pt x="49" y="81"/>
                </a:lnTo>
                <a:lnTo>
                  <a:pt x="44" y="83"/>
                </a:lnTo>
                <a:lnTo>
                  <a:pt x="37" y="81"/>
                </a:lnTo>
                <a:lnTo>
                  <a:pt x="31" y="79"/>
                </a:lnTo>
                <a:lnTo>
                  <a:pt x="26" y="75"/>
                </a:lnTo>
                <a:lnTo>
                  <a:pt x="2" y="51"/>
                </a:lnTo>
                <a:lnTo>
                  <a:pt x="0" y="48"/>
                </a:lnTo>
                <a:lnTo>
                  <a:pt x="0" y="44"/>
                </a:lnTo>
                <a:lnTo>
                  <a:pt x="2" y="40"/>
                </a:lnTo>
                <a:lnTo>
                  <a:pt x="4" y="39"/>
                </a:lnTo>
                <a:lnTo>
                  <a:pt x="9" y="39"/>
                </a:lnTo>
                <a:lnTo>
                  <a:pt x="11" y="40"/>
                </a:lnTo>
                <a:lnTo>
                  <a:pt x="37" y="64"/>
                </a:lnTo>
                <a:lnTo>
                  <a:pt x="38" y="66"/>
                </a:lnTo>
                <a:lnTo>
                  <a:pt x="44" y="68"/>
                </a:lnTo>
                <a:lnTo>
                  <a:pt x="48" y="66"/>
                </a:lnTo>
                <a:lnTo>
                  <a:pt x="49" y="64"/>
                </a:lnTo>
                <a:lnTo>
                  <a:pt x="51" y="62"/>
                </a:lnTo>
                <a:lnTo>
                  <a:pt x="20" y="31"/>
                </a:lnTo>
                <a:lnTo>
                  <a:pt x="18" y="28"/>
                </a:lnTo>
                <a:lnTo>
                  <a:pt x="18" y="24"/>
                </a:lnTo>
                <a:lnTo>
                  <a:pt x="20" y="22"/>
                </a:lnTo>
                <a:lnTo>
                  <a:pt x="24" y="18"/>
                </a:lnTo>
                <a:lnTo>
                  <a:pt x="27" y="18"/>
                </a:lnTo>
                <a:lnTo>
                  <a:pt x="31" y="22"/>
                </a:lnTo>
                <a:lnTo>
                  <a:pt x="62" y="53"/>
                </a:lnTo>
                <a:lnTo>
                  <a:pt x="64" y="51"/>
                </a:lnTo>
                <a:lnTo>
                  <a:pt x="66" y="48"/>
                </a:lnTo>
                <a:lnTo>
                  <a:pt x="66" y="44"/>
                </a:lnTo>
                <a:lnTo>
                  <a:pt x="66" y="40"/>
                </a:lnTo>
                <a:lnTo>
                  <a:pt x="64" y="37"/>
                </a:lnTo>
                <a:lnTo>
                  <a:pt x="40" y="13"/>
                </a:lnTo>
                <a:lnTo>
                  <a:pt x="38" y="9"/>
                </a:lnTo>
                <a:lnTo>
                  <a:pt x="38" y="6"/>
                </a:lnTo>
                <a:lnTo>
                  <a:pt x="40" y="2"/>
                </a:lnTo>
                <a:lnTo>
                  <a:pt x="42" y="0"/>
                </a:lnTo>
                <a:lnTo>
                  <a:pt x="46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2" name="Freeform 71">
            <a:extLst>
              <a:ext uri="{FF2B5EF4-FFF2-40B4-BE49-F238E27FC236}">
                <a16:creationId xmlns:a16="http://schemas.microsoft.com/office/drawing/2014/main" id="{5E6239E5-BFA7-C9A1-7686-B22281F20D0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75296" y="4816757"/>
            <a:ext cx="415602" cy="420799"/>
          </a:xfrm>
          <a:custGeom>
            <a:avLst/>
            <a:gdLst>
              <a:gd name="T0" fmla="*/ 22 w 161"/>
              <a:gd name="T1" fmla="*/ 96 h 161"/>
              <a:gd name="T2" fmla="*/ 15 w 161"/>
              <a:gd name="T3" fmla="*/ 109 h 161"/>
              <a:gd name="T4" fmla="*/ 15 w 161"/>
              <a:gd name="T5" fmla="*/ 124 h 161"/>
              <a:gd name="T6" fmla="*/ 22 w 161"/>
              <a:gd name="T7" fmla="*/ 137 h 161"/>
              <a:gd name="T8" fmla="*/ 35 w 161"/>
              <a:gd name="T9" fmla="*/ 144 h 161"/>
              <a:gd name="T10" fmla="*/ 49 w 161"/>
              <a:gd name="T11" fmla="*/ 144 h 161"/>
              <a:gd name="T12" fmla="*/ 62 w 161"/>
              <a:gd name="T13" fmla="*/ 137 h 161"/>
              <a:gd name="T14" fmla="*/ 79 w 161"/>
              <a:gd name="T15" fmla="*/ 89 h 161"/>
              <a:gd name="T16" fmla="*/ 53 w 161"/>
              <a:gd name="T17" fmla="*/ 67 h 161"/>
              <a:gd name="T18" fmla="*/ 97 w 161"/>
              <a:gd name="T19" fmla="*/ 40 h 161"/>
              <a:gd name="T20" fmla="*/ 103 w 161"/>
              <a:gd name="T21" fmla="*/ 43 h 161"/>
              <a:gd name="T22" fmla="*/ 101 w 161"/>
              <a:gd name="T23" fmla="*/ 51 h 161"/>
              <a:gd name="T24" fmla="*/ 90 w 161"/>
              <a:gd name="T25" fmla="*/ 60 h 161"/>
              <a:gd name="T26" fmla="*/ 84 w 161"/>
              <a:gd name="T27" fmla="*/ 60 h 161"/>
              <a:gd name="T28" fmla="*/ 81 w 161"/>
              <a:gd name="T29" fmla="*/ 56 h 161"/>
              <a:gd name="T30" fmla="*/ 82 w 161"/>
              <a:gd name="T31" fmla="*/ 49 h 161"/>
              <a:gd name="T32" fmla="*/ 95 w 161"/>
              <a:gd name="T33" fmla="*/ 40 h 161"/>
              <a:gd name="T34" fmla="*/ 114 w 161"/>
              <a:gd name="T35" fmla="*/ 25 h 161"/>
              <a:gd name="T36" fmla="*/ 117 w 161"/>
              <a:gd name="T37" fmla="*/ 29 h 161"/>
              <a:gd name="T38" fmla="*/ 117 w 161"/>
              <a:gd name="T39" fmla="*/ 34 h 161"/>
              <a:gd name="T40" fmla="*/ 114 w 161"/>
              <a:gd name="T41" fmla="*/ 38 h 161"/>
              <a:gd name="T42" fmla="*/ 108 w 161"/>
              <a:gd name="T43" fmla="*/ 38 h 161"/>
              <a:gd name="T44" fmla="*/ 104 w 161"/>
              <a:gd name="T45" fmla="*/ 34 h 161"/>
              <a:gd name="T46" fmla="*/ 104 w 161"/>
              <a:gd name="T47" fmla="*/ 29 h 161"/>
              <a:gd name="T48" fmla="*/ 108 w 161"/>
              <a:gd name="T49" fmla="*/ 25 h 161"/>
              <a:gd name="T50" fmla="*/ 117 w 161"/>
              <a:gd name="T51" fmla="*/ 14 h 161"/>
              <a:gd name="T52" fmla="*/ 103 w 161"/>
              <a:gd name="T53" fmla="*/ 18 h 161"/>
              <a:gd name="T54" fmla="*/ 62 w 161"/>
              <a:gd name="T55" fmla="*/ 58 h 161"/>
              <a:gd name="T56" fmla="*/ 88 w 161"/>
              <a:gd name="T57" fmla="*/ 80 h 161"/>
              <a:gd name="T58" fmla="*/ 137 w 161"/>
              <a:gd name="T59" fmla="*/ 62 h 161"/>
              <a:gd name="T60" fmla="*/ 145 w 161"/>
              <a:gd name="T61" fmla="*/ 49 h 161"/>
              <a:gd name="T62" fmla="*/ 145 w 161"/>
              <a:gd name="T63" fmla="*/ 34 h 161"/>
              <a:gd name="T64" fmla="*/ 137 w 161"/>
              <a:gd name="T65" fmla="*/ 21 h 161"/>
              <a:gd name="T66" fmla="*/ 125 w 161"/>
              <a:gd name="T67" fmla="*/ 14 h 161"/>
              <a:gd name="T68" fmla="*/ 117 w 161"/>
              <a:gd name="T69" fmla="*/ 0 h 161"/>
              <a:gd name="T70" fmla="*/ 148 w 161"/>
              <a:gd name="T71" fmla="*/ 12 h 161"/>
              <a:gd name="T72" fmla="*/ 161 w 161"/>
              <a:gd name="T73" fmla="*/ 42 h 161"/>
              <a:gd name="T74" fmla="*/ 148 w 161"/>
              <a:gd name="T75" fmla="*/ 73 h 161"/>
              <a:gd name="T76" fmla="*/ 59 w 161"/>
              <a:gd name="T77" fmla="*/ 157 h 161"/>
              <a:gd name="T78" fmla="*/ 26 w 161"/>
              <a:gd name="T79" fmla="*/ 157 h 161"/>
              <a:gd name="T80" fmla="*/ 2 w 161"/>
              <a:gd name="T81" fmla="*/ 133 h 161"/>
              <a:gd name="T82" fmla="*/ 2 w 161"/>
              <a:gd name="T83" fmla="*/ 100 h 161"/>
              <a:gd name="T84" fmla="*/ 86 w 161"/>
              <a:gd name="T85" fmla="*/ 12 h 161"/>
              <a:gd name="T86" fmla="*/ 117 w 161"/>
              <a:gd name="T87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" h="161">
                <a:moveTo>
                  <a:pt x="53" y="67"/>
                </a:moveTo>
                <a:lnTo>
                  <a:pt x="22" y="96"/>
                </a:lnTo>
                <a:lnTo>
                  <a:pt x="18" y="104"/>
                </a:lnTo>
                <a:lnTo>
                  <a:pt x="15" y="109"/>
                </a:lnTo>
                <a:lnTo>
                  <a:pt x="15" y="117"/>
                </a:lnTo>
                <a:lnTo>
                  <a:pt x="15" y="124"/>
                </a:lnTo>
                <a:lnTo>
                  <a:pt x="18" y="131"/>
                </a:lnTo>
                <a:lnTo>
                  <a:pt x="22" y="137"/>
                </a:lnTo>
                <a:lnTo>
                  <a:pt x="28" y="142"/>
                </a:lnTo>
                <a:lnTo>
                  <a:pt x="35" y="144"/>
                </a:lnTo>
                <a:lnTo>
                  <a:pt x="42" y="146"/>
                </a:lnTo>
                <a:lnTo>
                  <a:pt x="49" y="144"/>
                </a:lnTo>
                <a:lnTo>
                  <a:pt x="57" y="142"/>
                </a:lnTo>
                <a:lnTo>
                  <a:pt x="62" y="137"/>
                </a:lnTo>
                <a:lnTo>
                  <a:pt x="93" y="107"/>
                </a:lnTo>
                <a:lnTo>
                  <a:pt x="79" y="89"/>
                </a:lnTo>
                <a:lnTo>
                  <a:pt x="64" y="75"/>
                </a:lnTo>
                <a:lnTo>
                  <a:pt x="53" y="67"/>
                </a:lnTo>
                <a:close/>
                <a:moveTo>
                  <a:pt x="95" y="40"/>
                </a:moveTo>
                <a:lnTo>
                  <a:pt x="97" y="40"/>
                </a:lnTo>
                <a:lnTo>
                  <a:pt x="101" y="42"/>
                </a:lnTo>
                <a:lnTo>
                  <a:pt x="103" y="43"/>
                </a:lnTo>
                <a:lnTo>
                  <a:pt x="103" y="47"/>
                </a:lnTo>
                <a:lnTo>
                  <a:pt x="101" y="51"/>
                </a:lnTo>
                <a:lnTo>
                  <a:pt x="92" y="58"/>
                </a:lnTo>
                <a:lnTo>
                  <a:pt x="90" y="60"/>
                </a:lnTo>
                <a:lnTo>
                  <a:pt x="88" y="60"/>
                </a:lnTo>
                <a:lnTo>
                  <a:pt x="84" y="60"/>
                </a:lnTo>
                <a:lnTo>
                  <a:pt x="82" y="58"/>
                </a:lnTo>
                <a:lnTo>
                  <a:pt x="81" y="56"/>
                </a:lnTo>
                <a:lnTo>
                  <a:pt x="81" y="53"/>
                </a:lnTo>
                <a:lnTo>
                  <a:pt x="82" y="49"/>
                </a:lnTo>
                <a:lnTo>
                  <a:pt x="92" y="42"/>
                </a:lnTo>
                <a:lnTo>
                  <a:pt x="95" y="40"/>
                </a:lnTo>
                <a:close/>
                <a:moveTo>
                  <a:pt x="110" y="23"/>
                </a:moveTo>
                <a:lnTo>
                  <a:pt x="114" y="25"/>
                </a:lnTo>
                <a:lnTo>
                  <a:pt x="115" y="27"/>
                </a:lnTo>
                <a:lnTo>
                  <a:pt x="117" y="29"/>
                </a:lnTo>
                <a:lnTo>
                  <a:pt x="117" y="31"/>
                </a:lnTo>
                <a:lnTo>
                  <a:pt x="117" y="34"/>
                </a:lnTo>
                <a:lnTo>
                  <a:pt x="115" y="36"/>
                </a:lnTo>
                <a:lnTo>
                  <a:pt x="114" y="38"/>
                </a:lnTo>
                <a:lnTo>
                  <a:pt x="110" y="38"/>
                </a:lnTo>
                <a:lnTo>
                  <a:pt x="108" y="38"/>
                </a:lnTo>
                <a:lnTo>
                  <a:pt x="104" y="36"/>
                </a:lnTo>
                <a:lnTo>
                  <a:pt x="104" y="34"/>
                </a:lnTo>
                <a:lnTo>
                  <a:pt x="103" y="31"/>
                </a:lnTo>
                <a:lnTo>
                  <a:pt x="104" y="29"/>
                </a:lnTo>
                <a:lnTo>
                  <a:pt x="104" y="27"/>
                </a:lnTo>
                <a:lnTo>
                  <a:pt x="108" y="25"/>
                </a:lnTo>
                <a:lnTo>
                  <a:pt x="110" y="23"/>
                </a:lnTo>
                <a:close/>
                <a:moveTo>
                  <a:pt x="117" y="14"/>
                </a:moveTo>
                <a:lnTo>
                  <a:pt x="110" y="14"/>
                </a:lnTo>
                <a:lnTo>
                  <a:pt x="103" y="18"/>
                </a:lnTo>
                <a:lnTo>
                  <a:pt x="97" y="21"/>
                </a:lnTo>
                <a:lnTo>
                  <a:pt x="62" y="58"/>
                </a:lnTo>
                <a:lnTo>
                  <a:pt x="75" y="67"/>
                </a:lnTo>
                <a:lnTo>
                  <a:pt x="88" y="80"/>
                </a:lnTo>
                <a:lnTo>
                  <a:pt x="103" y="96"/>
                </a:lnTo>
                <a:lnTo>
                  <a:pt x="137" y="62"/>
                </a:lnTo>
                <a:lnTo>
                  <a:pt x="141" y="56"/>
                </a:lnTo>
                <a:lnTo>
                  <a:pt x="145" y="49"/>
                </a:lnTo>
                <a:lnTo>
                  <a:pt x="146" y="42"/>
                </a:lnTo>
                <a:lnTo>
                  <a:pt x="145" y="34"/>
                </a:lnTo>
                <a:lnTo>
                  <a:pt x="141" y="29"/>
                </a:lnTo>
                <a:lnTo>
                  <a:pt x="137" y="21"/>
                </a:lnTo>
                <a:lnTo>
                  <a:pt x="132" y="18"/>
                </a:lnTo>
                <a:lnTo>
                  <a:pt x="125" y="14"/>
                </a:lnTo>
                <a:lnTo>
                  <a:pt x="117" y="14"/>
                </a:lnTo>
                <a:close/>
                <a:moveTo>
                  <a:pt x="117" y="0"/>
                </a:moveTo>
                <a:lnTo>
                  <a:pt x="134" y="3"/>
                </a:lnTo>
                <a:lnTo>
                  <a:pt x="148" y="12"/>
                </a:lnTo>
                <a:lnTo>
                  <a:pt x="157" y="25"/>
                </a:lnTo>
                <a:lnTo>
                  <a:pt x="161" y="42"/>
                </a:lnTo>
                <a:lnTo>
                  <a:pt x="157" y="58"/>
                </a:lnTo>
                <a:lnTo>
                  <a:pt x="148" y="73"/>
                </a:lnTo>
                <a:lnTo>
                  <a:pt x="73" y="148"/>
                </a:lnTo>
                <a:lnTo>
                  <a:pt x="59" y="157"/>
                </a:lnTo>
                <a:lnTo>
                  <a:pt x="42" y="161"/>
                </a:lnTo>
                <a:lnTo>
                  <a:pt x="26" y="157"/>
                </a:lnTo>
                <a:lnTo>
                  <a:pt x="11" y="148"/>
                </a:lnTo>
                <a:lnTo>
                  <a:pt x="2" y="133"/>
                </a:lnTo>
                <a:lnTo>
                  <a:pt x="0" y="117"/>
                </a:lnTo>
                <a:lnTo>
                  <a:pt x="2" y="100"/>
                </a:lnTo>
                <a:lnTo>
                  <a:pt x="11" y="87"/>
                </a:lnTo>
                <a:lnTo>
                  <a:pt x="86" y="12"/>
                </a:lnTo>
                <a:lnTo>
                  <a:pt x="101" y="3"/>
                </a:lnTo>
                <a:lnTo>
                  <a:pt x="117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3" name="Freeform 72">
            <a:extLst>
              <a:ext uri="{FF2B5EF4-FFF2-40B4-BE49-F238E27FC236}">
                <a16:creationId xmlns:a16="http://schemas.microsoft.com/office/drawing/2014/main" id="{98957EC4-44E3-C931-1DFA-B014507F302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80962" y="4834940"/>
            <a:ext cx="431189" cy="384432"/>
          </a:xfrm>
          <a:custGeom>
            <a:avLst/>
            <a:gdLst>
              <a:gd name="T0" fmla="*/ 126 w 165"/>
              <a:gd name="T1" fmla="*/ 77 h 146"/>
              <a:gd name="T2" fmla="*/ 132 w 165"/>
              <a:gd name="T3" fmla="*/ 82 h 146"/>
              <a:gd name="T4" fmla="*/ 132 w 165"/>
              <a:gd name="T5" fmla="*/ 93 h 146"/>
              <a:gd name="T6" fmla="*/ 126 w 165"/>
              <a:gd name="T7" fmla="*/ 100 h 146"/>
              <a:gd name="T8" fmla="*/ 115 w 165"/>
              <a:gd name="T9" fmla="*/ 100 h 146"/>
              <a:gd name="T10" fmla="*/ 108 w 165"/>
              <a:gd name="T11" fmla="*/ 93 h 146"/>
              <a:gd name="T12" fmla="*/ 108 w 165"/>
              <a:gd name="T13" fmla="*/ 82 h 146"/>
              <a:gd name="T14" fmla="*/ 115 w 165"/>
              <a:gd name="T15" fmla="*/ 77 h 146"/>
              <a:gd name="T16" fmla="*/ 16 w 165"/>
              <a:gd name="T17" fmla="*/ 44 h 146"/>
              <a:gd name="T18" fmla="*/ 14 w 165"/>
              <a:gd name="T19" fmla="*/ 45 h 146"/>
              <a:gd name="T20" fmla="*/ 14 w 165"/>
              <a:gd name="T21" fmla="*/ 128 h 146"/>
              <a:gd name="T22" fmla="*/ 16 w 165"/>
              <a:gd name="T23" fmla="*/ 131 h 146"/>
              <a:gd name="T24" fmla="*/ 150 w 165"/>
              <a:gd name="T25" fmla="*/ 131 h 146"/>
              <a:gd name="T26" fmla="*/ 148 w 165"/>
              <a:gd name="T27" fmla="*/ 47 h 146"/>
              <a:gd name="T28" fmla="*/ 143 w 165"/>
              <a:gd name="T29" fmla="*/ 44 h 146"/>
              <a:gd name="T30" fmla="*/ 20 w 165"/>
              <a:gd name="T31" fmla="*/ 14 h 146"/>
              <a:gd name="T32" fmla="*/ 13 w 165"/>
              <a:gd name="T33" fmla="*/ 18 h 146"/>
              <a:gd name="T34" fmla="*/ 13 w 165"/>
              <a:gd name="T35" fmla="*/ 25 h 146"/>
              <a:gd name="T36" fmla="*/ 20 w 165"/>
              <a:gd name="T37" fmla="*/ 29 h 146"/>
              <a:gd name="T38" fmla="*/ 124 w 165"/>
              <a:gd name="T39" fmla="*/ 18 h 146"/>
              <a:gd name="T40" fmla="*/ 122 w 165"/>
              <a:gd name="T41" fmla="*/ 14 h 146"/>
              <a:gd name="T42" fmla="*/ 20 w 165"/>
              <a:gd name="T43" fmla="*/ 0 h 146"/>
              <a:gd name="T44" fmla="*/ 128 w 165"/>
              <a:gd name="T45" fmla="*/ 0 h 146"/>
              <a:gd name="T46" fmla="*/ 137 w 165"/>
              <a:gd name="T47" fmla="*/ 7 h 146"/>
              <a:gd name="T48" fmla="*/ 139 w 165"/>
              <a:gd name="T49" fmla="*/ 18 h 146"/>
              <a:gd name="T50" fmla="*/ 143 w 165"/>
              <a:gd name="T51" fmla="*/ 29 h 146"/>
              <a:gd name="T52" fmla="*/ 155 w 165"/>
              <a:gd name="T53" fmla="*/ 33 h 146"/>
              <a:gd name="T54" fmla="*/ 163 w 165"/>
              <a:gd name="T55" fmla="*/ 44 h 146"/>
              <a:gd name="T56" fmla="*/ 165 w 165"/>
              <a:gd name="T57" fmla="*/ 131 h 146"/>
              <a:gd name="T58" fmla="*/ 159 w 165"/>
              <a:gd name="T59" fmla="*/ 142 h 146"/>
              <a:gd name="T60" fmla="*/ 148 w 165"/>
              <a:gd name="T61" fmla="*/ 146 h 146"/>
              <a:gd name="T62" fmla="*/ 9 w 165"/>
              <a:gd name="T63" fmla="*/ 144 h 146"/>
              <a:gd name="T64" fmla="*/ 0 w 165"/>
              <a:gd name="T65" fmla="*/ 135 h 146"/>
              <a:gd name="T66" fmla="*/ 0 w 165"/>
              <a:gd name="T67" fmla="*/ 22 h 146"/>
              <a:gd name="T68" fmla="*/ 4 w 165"/>
              <a:gd name="T69" fmla="*/ 9 h 146"/>
              <a:gd name="T70" fmla="*/ 14 w 165"/>
              <a:gd name="T71" fmla="*/ 2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5" h="146">
                <a:moveTo>
                  <a:pt x="121" y="75"/>
                </a:moveTo>
                <a:lnTo>
                  <a:pt x="126" y="77"/>
                </a:lnTo>
                <a:lnTo>
                  <a:pt x="130" y="78"/>
                </a:lnTo>
                <a:lnTo>
                  <a:pt x="132" y="82"/>
                </a:lnTo>
                <a:lnTo>
                  <a:pt x="133" y="88"/>
                </a:lnTo>
                <a:lnTo>
                  <a:pt x="132" y="93"/>
                </a:lnTo>
                <a:lnTo>
                  <a:pt x="130" y="97"/>
                </a:lnTo>
                <a:lnTo>
                  <a:pt x="126" y="100"/>
                </a:lnTo>
                <a:lnTo>
                  <a:pt x="121" y="100"/>
                </a:lnTo>
                <a:lnTo>
                  <a:pt x="115" y="100"/>
                </a:lnTo>
                <a:lnTo>
                  <a:pt x="111" y="97"/>
                </a:lnTo>
                <a:lnTo>
                  <a:pt x="108" y="93"/>
                </a:lnTo>
                <a:lnTo>
                  <a:pt x="108" y="88"/>
                </a:lnTo>
                <a:lnTo>
                  <a:pt x="108" y="82"/>
                </a:lnTo>
                <a:lnTo>
                  <a:pt x="111" y="78"/>
                </a:lnTo>
                <a:lnTo>
                  <a:pt x="115" y="77"/>
                </a:lnTo>
                <a:lnTo>
                  <a:pt x="121" y="75"/>
                </a:lnTo>
                <a:close/>
                <a:moveTo>
                  <a:pt x="16" y="44"/>
                </a:moveTo>
                <a:lnTo>
                  <a:pt x="14" y="44"/>
                </a:lnTo>
                <a:lnTo>
                  <a:pt x="14" y="45"/>
                </a:lnTo>
                <a:lnTo>
                  <a:pt x="14" y="47"/>
                </a:lnTo>
                <a:lnTo>
                  <a:pt x="14" y="128"/>
                </a:lnTo>
                <a:lnTo>
                  <a:pt x="14" y="130"/>
                </a:lnTo>
                <a:lnTo>
                  <a:pt x="16" y="131"/>
                </a:lnTo>
                <a:lnTo>
                  <a:pt x="148" y="131"/>
                </a:lnTo>
                <a:lnTo>
                  <a:pt x="150" y="131"/>
                </a:lnTo>
                <a:lnTo>
                  <a:pt x="150" y="51"/>
                </a:lnTo>
                <a:lnTo>
                  <a:pt x="148" y="47"/>
                </a:lnTo>
                <a:lnTo>
                  <a:pt x="146" y="44"/>
                </a:lnTo>
                <a:lnTo>
                  <a:pt x="143" y="44"/>
                </a:lnTo>
                <a:lnTo>
                  <a:pt x="16" y="44"/>
                </a:lnTo>
                <a:close/>
                <a:moveTo>
                  <a:pt x="20" y="14"/>
                </a:moveTo>
                <a:lnTo>
                  <a:pt x="16" y="14"/>
                </a:lnTo>
                <a:lnTo>
                  <a:pt x="13" y="18"/>
                </a:lnTo>
                <a:lnTo>
                  <a:pt x="13" y="22"/>
                </a:lnTo>
                <a:lnTo>
                  <a:pt x="13" y="25"/>
                </a:lnTo>
                <a:lnTo>
                  <a:pt x="16" y="27"/>
                </a:lnTo>
                <a:lnTo>
                  <a:pt x="20" y="29"/>
                </a:lnTo>
                <a:lnTo>
                  <a:pt x="124" y="29"/>
                </a:lnTo>
                <a:lnTo>
                  <a:pt x="124" y="18"/>
                </a:lnTo>
                <a:lnTo>
                  <a:pt x="124" y="14"/>
                </a:lnTo>
                <a:lnTo>
                  <a:pt x="122" y="14"/>
                </a:lnTo>
                <a:lnTo>
                  <a:pt x="20" y="14"/>
                </a:lnTo>
                <a:close/>
                <a:moveTo>
                  <a:pt x="20" y="0"/>
                </a:moveTo>
                <a:lnTo>
                  <a:pt x="122" y="0"/>
                </a:lnTo>
                <a:lnTo>
                  <a:pt x="128" y="0"/>
                </a:lnTo>
                <a:lnTo>
                  <a:pt x="133" y="3"/>
                </a:lnTo>
                <a:lnTo>
                  <a:pt x="137" y="7"/>
                </a:lnTo>
                <a:lnTo>
                  <a:pt x="139" y="13"/>
                </a:lnTo>
                <a:lnTo>
                  <a:pt x="139" y="18"/>
                </a:lnTo>
                <a:lnTo>
                  <a:pt x="139" y="29"/>
                </a:lnTo>
                <a:lnTo>
                  <a:pt x="143" y="29"/>
                </a:lnTo>
                <a:lnTo>
                  <a:pt x="150" y="31"/>
                </a:lnTo>
                <a:lnTo>
                  <a:pt x="155" y="33"/>
                </a:lnTo>
                <a:lnTo>
                  <a:pt x="159" y="38"/>
                </a:lnTo>
                <a:lnTo>
                  <a:pt x="163" y="44"/>
                </a:lnTo>
                <a:lnTo>
                  <a:pt x="165" y="51"/>
                </a:lnTo>
                <a:lnTo>
                  <a:pt x="165" y="131"/>
                </a:lnTo>
                <a:lnTo>
                  <a:pt x="163" y="137"/>
                </a:lnTo>
                <a:lnTo>
                  <a:pt x="159" y="142"/>
                </a:lnTo>
                <a:lnTo>
                  <a:pt x="155" y="144"/>
                </a:lnTo>
                <a:lnTo>
                  <a:pt x="148" y="146"/>
                </a:lnTo>
                <a:lnTo>
                  <a:pt x="16" y="146"/>
                </a:lnTo>
                <a:lnTo>
                  <a:pt x="9" y="144"/>
                </a:lnTo>
                <a:lnTo>
                  <a:pt x="4" y="141"/>
                </a:lnTo>
                <a:lnTo>
                  <a:pt x="0" y="135"/>
                </a:lnTo>
                <a:lnTo>
                  <a:pt x="0" y="128"/>
                </a:lnTo>
                <a:lnTo>
                  <a:pt x="0" y="22"/>
                </a:lnTo>
                <a:lnTo>
                  <a:pt x="0" y="14"/>
                </a:lnTo>
                <a:lnTo>
                  <a:pt x="4" y="9"/>
                </a:lnTo>
                <a:lnTo>
                  <a:pt x="7" y="3"/>
                </a:lnTo>
                <a:lnTo>
                  <a:pt x="14" y="2"/>
                </a:lnTo>
                <a:lnTo>
                  <a:pt x="20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422CEF56-5EFB-3B4B-BB30-16D50954B90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867572" y="4889488"/>
            <a:ext cx="441579" cy="275337"/>
          </a:xfrm>
          <a:custGeom>
            <a:avLst/>
            <a:gdLst>
              <a:gd name="T0" fmla="*/ 71 w 168"/>
              <a:gd name="T1" fmla="*/ 47 h 106"/>
              <a:gd name="T2" fmla="*/ 77 w 168"/>
              <a:gd name="T3" fmla="*/ 49 h 106"/>
              <a:gd name="T4" fmla="*/ 77 w 168"/>
              <a:gd name="T5" fmla="*/ 55 h 106"/>
              <a:gd name="T6" fmla="*/ 71 w 168"/>
              <a:gd name="T7" fmla="*/ 58 h 106"/>
              <a:gd name="T8" fmla="*/ 55 w 168"/>
              <a:gd name="T9" fmla="*/ 57 h 106"/>
              <a:gd name="T10" fmla="*/ 53 w 168"/>
              <a:gd name="T11" fmla="*/ 53 h 106"/>
              <a:gd name="T12" fmla="*/ 55 w 168"/>
              <a:gd name="T13" fmla="*/ 47 h 106"/>
              <a:gd name="T14" fmla="*/ 14 w 168"/>
              <a:gd name="T15" fmla="*/ 38 h 106"/>
              <a:gd name="T16" fmla="*/ 27 w 168"/>
              <a:gd name="T17" fmla="*/ 68 h 106"/>
              <a:gd name="T18" fmla="*/ 14 w 168"/>
              <a:gd name="T19" fmla="*/ 38 h 106"/>
              <a:gd name="T20" fmla="*/ 113 w 168"/>
              <a:gd name="T21" fmla="*/ 20 h 106"/>
              <a:gd name="T22" fmla="*/ 97 w 168"/>
              <a:gd name="T23" fmla="*/ 33 h 106"/>
              <a:gd name="T24" fmla="*/ 91 w 168"/>
              <a:gd name="T25" fmla="*/ 36 h 106"/>
              <a:gd name="T26" fmla="*/ 38 w 168"/>
              <a:gd name="T27" fmla="*/ 38 h 106"/>
              <a:gd name="T28" fmla="*/ 88 w 168"/>
              <a:gd name="T29" fmla="*/ 68 h 106"/>
              <a:gd name="T30" fmla="*/ 93 w 168"/>
              <a:gd name="T31" fmla="*/ 71 h 106"/>
              <a:gd name="T32" fmla="*/ 104 w 168"/>
              <a:gd name="T33" fmla="*/ 78 h 106"/>
              <a:gd name="T34" fmla="*/ 130 w 168"/>
              <a:gd name="T35" fmla="*/ 89 h 106"/>
              <a:gd name="T36" fmla="*/ 141 w 168"/>
              <a:gd name="T37" fmla="*/ 14 h 106"/>
              <a:gd name="T38" fmla="*/ 154 w 168"/>
              <a:gd name="T39" fmla="*/ 91 h 106"/>
              <a:gd name="T40" fmla="*/ 141 w 168"/>
              <a:gd name="T41" fmla="*/ 14 h 106"/>
              <a:gd name="T42" fmla="*/ 157 w 168"/>
              <a:gd name="T43" fmla="*/ 0 h 106"/>
              <a:gd name="T44" fmla="*/ 164 w 168"/>
              <a:gd name="T45" fmla="*/ 3 h 106"/>
              <a:gd name="T46" fmla="*/ 168 w 168"/>
              <a:gd name="T47" fmla="*/ 11 h 106"/>
              <a:gd name="T48" fmla="*/ 166 w 168"/>
              <a:gd name="T49" fmla="*/ 99 h 106"/>
              <a:gd name="T50" fmla="*/ 161 w 168"/>
              <a:gd name="T51" fmla="*/ 104 h 106"/>
              <a:gd name="T52" fmla="*/ 139 w 168"/>
              <a:gd name="T53" fmla="*/ 106 h 106"/>
              <a:gd name="T54" fmla="*/ 102 w 168"/>
              <a:gd name="T55" fmla="*/ 97 h 106"/>
              <a:gd name="T56" fmla="*/ 84 w 168"/>
              <a:gd name="T57" fmla="*/ 82 h 106"/>
              <a:gd name="T58" fmla="*/ 5 w 168"/>
              <a:gd name="T59" fmla="*/ 80 h 106"/>
              <a:gd name="T60" fmla="*/ 0 w 168"/>
              <a:gd name="T61" fmla="*/ 75 h 106"/>
              <a:gd name="T62" fmla="*/ 0 w 168"/>
              <a:gd name="T63" fmla="*/ 33 h 106"/>
              <a:gd name="T64" fmla="*/ 2 w 168"/>
              <a:gd name="T65" fmla="*/ 27 h 106"/>
              <a:gd name="T66" fmla="*/ 9 w 168"/>
              <a:gd name="T67" fmla="*/ 24 h 106"/>
              <a:gd name="T68" fmla="*/ 91 w 168"/>
              <a:gd name="T69" fmla="*/ 16 h 106"/>
              <a:gd name="T70" fmla="*/ 119 w 168"/>
              <a:gd name="T71" fmla="*/ 2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8" h="106">
                <a:moveTo>
                  <a:pt x="58" y="47"/>
                </a:moveTo>
                <a:lnTo>
                  <a:pt x="71" y="47"/>
                </a:lnTo>
                <a:lnTo>
                  <a:pt x="75" y="47"/>
                </a:lnTo>
                <a:lnTo>
                  <a:pt x="77" y="49"/>
                </a:lnTo>
                <a:lnTo>
                  <a:pt x="77" y="53"/>
                </a:lnTo>
                <a:lnTo>
                  <a:pt x="77" y="55"/>
                </a:lnTo>
                <a:lnTo>
                  <a:pt x="75" y="57"/>
                </a:lnTo>
                <a:lnTo>
                  <a:pt x="71" y="58"/>
                </a:lnTo>
                <a:lnTo>
                  <a:pt x="58" y="58"/>
                </a:lnTo>
                <a:lnTo>
                  <a:pt x="55" y="57"/>
                </a:lnTo>
                <a:lnTo>
                  <a:pt x="53" y="55"/>
                </a:lnTo>
                <a:lnTo>
                  <a:pt x="53" y="53"/>
                </a:lnTo>
                <a:lnTo>
                  <a:pt x="53" y="49"/>
                </a:lnTo>
                <a:lnTo>
                  <a:pt x="55" y="47"/>
                </a:lnTo>
                <a:lnTo>
                  <a:pt x="58" y="47"/>
                </a:lnTo>
                <a:close/>
                <a:moveTo>
                  <a:pt x="14" y="38"/>
                </a:moveTo>
                <a:lnTo>
                  <a:pt x="14" y="68"/>
                </a:lnTo>
                <a:lnTo>
                  <a:pt x="27" y="68"/>
                </a:lnTo>
                <a:lnTo>
                  <a:pt x="27" y="38"/>
                </a:lnTo>
                <a:lnTo>
                  <a:pt x="14" y="38"/>
                </a:lnTo>
                <a:close/>
                <a:moveTo>
                  <a:pt x="130" y="14"/>
                </a:moveTo>
                <a:lnTo>
                  <a:pt x="113" y="20"/>
                </a:lnTo>
                <a:lnTo>
                  <a:pt x="102" y="25"/>
                </a:lnTo>
                <a:lnTo>
                  <a:pt x="97" y="33"/>
                </a:lnTo>
                <a:lnTo>
                  <a:pt x="93" y="35"/>
                </a:lnTo>
                <a:lnTo>
                  <a:pt x="91" y="36"/>
                </a:lnTo>
                <a:lnTo>
                  <a:pt x="88" y="38"/>
                </a:lnTo>
                <a:lnTo>
                  <a:pt x="38" y="38"/>
                </a:lnTo>
                <a:lnTo>
                  <a:pt x="38" y="68"/>
                </a:lnTo>
                <a:lnTo>
                  <a:pt x="88" y="68"/>
                </a:lnTo>
                <a:lnTo>
                  <a:pt x="91" y="68"/>
                </a:lnTo>
                <a:lnTo>
                  <a:pt x="93" y="71"/>
                </a:lnTo>
                <a:lnTo>
                  <a:pt x="97" y="73"/>
                </a:lnTo>
                <a:lnTo>
                  <a:pt x="104" y="78"/>
                </a:lnTo>
                <a:lnTo>
                  <a:pt x="113" y="86"/>
                </a:lnTo>
                <a:lnTo>
                  <a:pt x="130" y="89"/>
                </a:lnTo>
                <a:lnTo>
                  <a:pt x="130" y="14"/>
                </a:lnTo>
                <a:close/>
                <a:moveTo>
                  <a:pt x="141" y="14"/>
                </a:moveTo>
                <a:lnTo>
                  <a:pt x="141" y="91"/>
                </a:lnTo>
                <a:lnTo>
                  <a:pt x="154" y="91"/>
                </a:lnTo>
                <a:lnTo>
                  <a:pt x="154" y="14"/>
                </a:lnTo>
                <a:lnTo>
                  <a:pt x="141" y="14"/>
                </a:lnTo>
                <a:close/>
                <a:moveTo>
                  <a:pt x="139" y="0"/>
                </a:moveTo>
                <a:lnTo>
                  <a:pt x="157" y="0"/>
                </a:lnTo>
                <a:lnTo>
                  <a:pt x="161" y="0"/>
                </a:lnTo>
                <a:lnTo>
                  <a:pt x="164" y="3"/>
                </a:lnTo>
                <a:lnTo>
                  <a:pt x="166" y="5"/>
                </a:lnTo>
                <a:lnTo>
                  <a:pt x="168" y="11"/>
                </a:lnTo>
                <a:lnTo>
                  <a:pt x="168" y="95"/>
                </a:lnTo>
                <a:lnTo>
                  <a:pt x="166" y="99"/>
                </a:lnTo>
                <a:lnTo>
                  <a:pt x="164" y="102"/>
                </a:lnTo>
                <a:lnTo>
                  <a:pt x="161" y="104"/>
                </a:lnTo>
                <a:lnTo>
                  <a:pt x="157" y="106"/>
                </a:lnTo>
                <a:lnTo>
                  <a:pt x="139" y="106"/>
                </a:lnTo>
                <a:lnTo>
                  <a:pt x="119" y="102"/>
                </a:lnTo>
                <a:lnTo>
                  <a:pt x="102" y="97"/>
                </a:lnTo>
                <a:lnTo>
                  <a:pt x="91" y="89"/>
                </a:lnTo>
                <a:lnTo>
                  <a:pt x="84" y="82"/>
                </a:lnTo>
                <a:lnTo>
                  <a:pt x="9" y="82"/>
                </a:lnTo>
                <a:lnTo>
                  <a:pt x="5" y="80"/>
                </a:lnTo>
                <a:lnTo>
                  <a:pt x="2" y="78"/>
                </a:lnTo>
                <a:lnTo>
                  <a:pt x="0" y="75"/>
                </a:lnTo>
                <a:lnTo>
                  <a:pt x="0" y="71"/>
                </a:lnTo>
                <a:lnTo>
                  <a:pt x="0" y="33"/>
                </a:lnTo>
                <a:lnTo>
                  <a:pt x="0" y="29"/>
                </a:lnTo>
                <a:lnTo>
                  <a:pt x="2" y="27"/>
                </a:lnTo>
                <a:lnTo>
                  <a:pt x="5" y="24"/>
                </a:lnTo>
                <a:lnTo>
                  <a:pt x="9" y="24"/>
                </a:lnTo>
                <a:lnTo>
                  <a:pt x="84" y="24"/>
                </a:lnTo>
                <a:lnTo>
                  <a:pt x="91" y="16"/>
                </a:lnTo>
                <a:lnTo>
                  <a:pt x="102" y="9"/>
                </a:lnTo>
                <a:lnTo>
                  <a:pt x="119" y="2"/>
                </a:lnTo>
                <a:lnTo>
                  <a:pt x="13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6BD6B067-270A-E850-EB9B-9901DA6131A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943999" y="4808965"/>
            <a:ext cx="290922" cy="436383"/>
          </a:xfrm>
          <a:custGeom>
            <a:avLst/>
            <a:gdLst>
              <a:gd name="T0" fmla="*/ 67 w 111"/>
              <a:gd name="T1" fmla="*/ 153 h 168"/>
              <a:gd name="T2" fmla="*/ 71 w 111"/>
              <a:gd name="T3" fmla="*/ 159 h 168"/>
              <a:gd name="T4" fmla="*/ 69 w 111"/>
              <a:gd name="T5" fmla="*/ 164 h 168"/>
              <a:gd name="T6" fmla="*/ 47 w 111"/>
              <a:gd name="T7" fmla="*/ 168 h 168"/>
              <a:gd name="T8" fmla="*/ 44 w 111"/>
              <a:gd name="T9" fmla="*/ 166 h 168"/>
              <a:gd name="T10" fmla="*/ 40 w 111"/>
              <a:gd name="T11" fmla="*/ 161 h 168"/>
              <a:gd name="T12" fmla="*/ 42 w 111"/>
              <a:gd name="T13" fmla="*/ 155 h 168"/>
              <a:gd name="T14" fmla="*/ 64 w 111"/>
              <a:gd name="T15" fmla="*/ 152 h 168"/>
              <a:gd name="T16" fmla="*/ 84 w 111"/>
              <a:gd name="T17" fmla="*/ 130 h 168"/>
              <a:gd name="T18" fmla="*/ 87 w 111"/>
              <a:gd name="T19" fmla="*/ 135 h 168"/>
              <a:gd name="T20" fmla="*/ 84 w 111"/>
              <a:gd name="T21" fmla="*/ 142 h 168"/>
              <a:gd name="T22" fmla="*/ 31 w 111"/>
              <a:gd name="T23" fmla="*/ 146 h 168"/>
              <a:gd name="T24" fmla="*/ 27 w 111"/>
              <a:gd name="T25" fmla="*/ 146 h 168"/>
              <a:gd name="T26" fmla="*/ 23 w 111"/>
              <a:gd name="T27" fmla="*/ 141 h 168"/>
              <a:gd name="T28" fmla="*/ 27 w 111"/>
              <a:gd name="T29" fmla="*/ 133 h 168"/>
              <a:gd name="T30" fmla="*/ 80 w 111"/>
              <a:gd name="T31" fmla="*/ 128 h 168"/>
              <a:gd name="T32" fmla="*/ 67 w 111"/>
              <a:gd name="T33" fmla="*/ 27 h 168"/>
              <a:gd name="T34" fmla="*/ 75 w 111"/>
              <a:gd name="T35" fmla="*/ 31 h 168"/>
              <a:gd name="T36" fmla="*/ 82 w 111"/>
              <a:gd name="T37" fmla="*/ 40 h 168"/>
              <a:gd name="T38" fmla="*/ 84 w 111"/>
              <a:gd name="T39" fmla="*/ 55 h 168"/>
              <a:gd name="T40" fmla="*/ 82 w 111"/>
              <a:gd name="T41" fmla="*/ 60 h 168"/>
              <a:gd name="T42" fmla="*/ 78 w 111"/>
              <a:gd name="T43" fmla="*/ 60 h 168"/>
              <a:gd name="T44" fmla="*/ 73 w 111"/>
              <a:gd name="T45" fmla="*/ 56 h 168"/>
              <a:gd name="T46" fmla="*/ 71 w 111"/>
              <a:gd name="T47" fmla="*/ 49 h 168"/>
              <a:gd name="T48" fmla="*/ 67 w 111"/>
              <a:gd name="T49" fmla="*/ 42 h 168"/>
              <a:gd name="T50" fmla="*/ 64 w 111"/>
              <a:gd name="T51" fmla="*/ 40 h 168"/>
              <a:gd name="T52" fmla="*/ 60 w 111"/>
              <a:gd name="T53" fmla="*/ 36 h 168"/>
              <a:gd name="T54" fmla="*/ 58 w 111"/>
              <a:gd name="T55" fmla="*/ 31 h 168"/>
              <a:gd name="T56" fmla="*/ 64 w 111"/>
              <a:gd name="T57" fmla="*/ 27 h 168"/>
              <a:gd name="T58" fmla="*/ 40 w 111"/>
              <a:gd name="T59" fmla="*/ 18 h 168"/>
              <a:gd name="T60" fmla="*/ 18 w 111"/>
              <a:gd name="T61" fmla="*/ 40 h 168"/>
              <a:gd name="T62" fmla="*/ 18 w 111"/>
              <a:gd name="T63" fmla="*/ 69 h 168"/>
              <a:gd name="T64" fmla="*/ 34 w 111"/>
              <a:gd name="T65" fmla="*/ 88 h 168"/>
              <a:gd name="T66" fmla="*/ 38 w 111"/>
              <a:gd name="T67" fmla="*/ 95 h 168"/>
              <a:gd name="T68" fmla="*/ 75 w 111"/>
              <a:gd name="T69" fmla="*/ 106 h 168"/>
              <a:gd name="T70" fmla="*/ 75 w 111"/>
              <a:gd name="T71" fmla="*/ 91 h 168"/>
              <a:gd name="T72" fmla="*/ 87 w 111"/>
              <a:gd name="T73" fmla="*/ 80 h 168"/>
              <a:gd name="T74" fmla="*/ 95 w 111"/>
              <a:gd name="T75" fmla="*/ 55 h 168"/>
              <a:gd name="T76" fmla="*/ 84 w 111"/>
              <a:gd name="T77" fmla="*/ 25 h 168"/>
              <a:gd name="T78" fmla="*/ 55 w 111"/>
              <a:gd name="T79" fmla="*/ 14 h 168"/>
              <a:gd name="T80" fmla="*/ 77 w 111"/>
              <a:gd name="T81" fmla="*/ 3 h 168"/>
              <a:gd name="T82" fmla="*/ 106 w 111"/>
              <a:gd name="T83" fmla="*/ 33 h 168"/>
              <a:gd name="T84" fmla="*/ 108 w 111"/>
              <a:gd name="T85" fmla="*/ 73 h 168"/>
              <a:gd name="T86" fmla="*/ 89 w 111"/>
              <a:gd name="T87" fmla="*/ 99 h 168"/>
              <a:gd name="T88" fmla="*/ 87 w 111"/>
              <a:gd name="T89" fmla="*/ 117 h 168"/>
              <a:gd name="T90" fmla="*/ 82 w 111"/>
              <a:gd name="T91" fmla="*/ 120 h 168"/>
              <a:gd name="T92" fmla="*/ 31 w 111"/>
              <a:gd name="T93" fmla="*/ 124 h 168"/>
              <a:gd name="T94" fmla="*/ 25 w 111"/>
              <a:gd name="T95" fmla="*/ 122 h 168"/>
              <a:gd name="T96" fmla="*/ 23 w 111"/>
              <a:gd name="T97" fmla="*/ 117 h 168"/>
              <a:gd name="T98" fmla="*/ 11 w 111"/>
              <a:gd name="T99" fmla="*/ 88 h 168"/>
              <a:gd name="T100" fmla="*/ 0 w 111"/>
              <a:gd name="T101" fmla="*/ 55 h 168"/>
              <a:gd name="T102" fmla="*/ 16 w 111"/>
              <a:gd name="T103" fmla="*/ 16 h 168"/>
              <a:gd name="T104" fmla="*/ 56 w 111"/>
              <a:gd name="T105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1" h="168">
                <a:moveTo>
                  <a:pt x="64" y="152"/>
                </a:moveTo>
                <a:lnTo>
                  <a:pt x="67" y="153"/>
                </a:lnTo>
                <a:lnTo>
                  <a:pt x="71" y="155"/>
                </a:lnTo>
                <a:lnTo>
                  <a:pt x="71" y="159"/>
                </a:lnTo>
                <a:lnTo>
                  <a:pt x="71" y="163"/>
                </a:lnTo>
                <a:lnTo>
                  <a:pt x="69" y="164"/>
                </a:lnTo>
                <a:lnTo>
                  <a:pt x="66" y="166"/>
                </a:lnTo>
                <a:lnTo>
                  <a:pt x="47" y="168"/>
                </a:lnTo>
                <a:lnTo>
                  <a:pt x="47" y="168"/>
                </a:lnTo>
                <a:lnTo>
                  <a:pt x="44" y="166"/>
                </a:lnTo>
                <a:lnTo>
                  <a:pt x="40" y="164"/>
                </a:lnTo>
                <a:lnTo>
                  <a:pt x="40" y="161"/>
                </a:lnTo>
                <a:lnTo>
                  <a:pt x="40" y="157"/>
                </a:lnTo>
                <a:lnTo>
                  <a:pt x="42" y="155"/>
                </a:lnTo>
                <a:lnTo>
                  <a:pt x="45" y="153"/>
                </a:lnTo>
                <a:lnTo>
                  <a:pt x="64" y="152"/>
                </a:lnTo>
                <a:close/>
                <a:moveTo>
                  <a:pt x="80" y="128"/>
                </a:moveTo>
                <a:lnTo>
                  <a:pt x="84" y="130"/>
                </a:lnTo>
                <a:lnTo>
                  <a:pt x="86" y="131"/>
                </a:lnTo>
                <a:lnTo>
                  <a:pt x="87" y="135"/>
                </a:lnTo>
                <a:lnTo>
                  <a:pt x="87" y="139"/>
                </a:lnTo>
                <a:lnTo>
                  <a:pt x="84" y="142"/>
                </a:lnTo>
                <a:lnTo>
                  <a:pt x="80" y="142"/>
                </a:lnTo>
                <a:lnTo>
                  <a:pt x="31" y="146"/>
                </a:lnTo>
                <a:lnTo>
                  <a:pt x="31" y="146"/>
                </a:lnTo>
                <a:lnTo>
                  <a:pt x="27" y="146"/>
                </a:lnTo>
                <a:lnTo>
                  <a:pt x="25" y="144"/>
                </a:lnTo>
                <a:lnTo>
                  <a:pt x="23" y="141"/>
                </a:lnTo>
                <a:lnTo>
                  <a:pt x="23" y="137"/>
                </a:lnTo>
                <a:lnTo>
                  <a:pt x="27" y="133"/>
                </a:lnTo>
                <a:lnTo>
                  <a:pt x="31" y="131"/>
                </a:lnTo>
                <a:lnTo>
                  <a:pt x="80" y="128"/>
                </a:lnTo>
                <a:close/>
                <a:moveTo>
                  <a:pt x="64" y="27"/>
                </a:moveTo>
                <a:lnTo>
                  <a:pt x="67" y="27"/>
                </a:lnTo>
                <a:lnTo>
                  <a:pt x="71" y="29"/>
                </a:lnTo>
                <a:lnTo>
                  <a:pt x="75" y="31"/>
                </a:lnTo>
                <a:lnTo>
                  <a:pt x="78" y="36"/>
                </a:lnTo>
                <a:lnTo>
                  <a:pt x="82" y="40"/>
                </a:lnTo>
                <a:lnTo>
                  <a:pt x="84" y="47"/>
                </a:lnTo>
                <a:lnTo>
                  <a:pt x="84" y="55"/>
                </a:lnTo>
                <a:lnTo>
                  <a:pt x="84" y="58"/>
                </a:lnTo>
                <a:lnTo>
                  <a:pt x="82" y="60"/>
                </a:lnTo>
                <a:lnTo>
                  <a:pt x="78" y="60"/>
                </a:lnTo>
                <a:lnTo>
                  <a:pt x="78" y="60"/>
                </a:lnTo>
                <a:lnTo>
                  <a:pt x="75" y="60"/>
                </a:lnTo>
                <a:lnTo>
                  <a:pt x="73" y="56"/>
                </a:lnTo>
                <a:lnTo>
                  <a:pt x="73" y="53"/>
                </a:lnTo>
                <a:lnTo>
                  <a:pt x="71" y="49"/>
                </a:lnTo>
                <a:lnTo>
                  <a:pt x="71" y="45"/>
                </a:lnTo>
                <a:lnTo>
                  <a:pt x="67" y="42"/>
                </a:lnTo>
                <a:lnTo>
                  <a:pt x="66" y="40"/>
                </a:lnTo>
                <a:lnTo>
                  <a:pt x="64" y="40"/>
                </a:lnTo>
                <a:lnTo>
                  <a:pt x="64" y="40"/>
                </a:lnTo>
                <a:lnTo>
                  <a:pt x="60" y="36"/>
                </a:lnTo>
                <a:lnTo>
                  <a:pt x="58" y="34"/>
                </a:lnTo>
                <a:lnTo>
                  <a:pt x="58" y="31"/>
                </a:lnTo>
                <a:lnTo>
                  <a:pt x="60" y="29"/>
                </a:lnTo>
                <a:lnTo>
                  <a:pt x="64" y="27"/>
                </a:lnTo>
                <a:close/>
                <a:moveTo>
                  <a:pt x="55" y="14"/>
                </a:moveTo>
                <a:lnTo>
                  <a:pt x="40" y="18"/>
                </a:lnTo>
                <a:lnTo>
                  <a:pt x="27" y="25"/>
                </a:lnTo>
                <a:lnTo>
                  <a:pt x="18" y="40"/>
                </a:lnTo>
                <a:lnTo>
                  <a:pt x="16" y="55"/>
                </a:lnTo>
                <a:lnTo>
                  <a:pt x="18" y="69"/>
                </a:lnTo>
                <a:lnTo>
                  <a:pt x="23" y="80"/>
                </a:lnTo>
                <a:lnTo>
                  <a:pt x="34" y="88"/>
                </a:lnTo>
                <a:lnTo>
                  <a:pt x="36" y="91"/>
                </a:lnTo>
                <a:lnTo>
                  <a:pt x="38" y="95"/>
                </a:lnTo>
                <a:lnTo>
                  <a:pt x="38" y="109"/>
                </a:lnTo>
                <a:lnTo>
                  <a:pt x="75" y="106"/>
                </a:lnTo>
                <a:lnTo>
                  <a:pt x="75" y="95"/>
                </a:lnTo>
                <a:lnTo>
                  <a:pt x="75" y="91"/>
                </a:lnTo>
                <a:lnTo>
                  <a:pt x="77" y="88"/>
                </a:lnTo>
                <a:lnTo>
                  <a:pt x="87" y="80"/>
                </a:lnTo>
                <a:lnTo>
                  <a:pt x="93" y="69"/>
                </a:lnTo>
                <a:lnTo>
                  <a:pt x="95" y="55"/>
                </a:lnTo>
                <a:lnTo>
                  <a:pt x="93" y="40"/>
                </a:lnTo>
                <a:lnTo>
                  <a:pt x="84" y="25"/>
                </a:lnTo>
                <a:lnTo>
                  <a:pt x="71" y="18"/>
                </a:lnTo>
                <a:lnTo>
                  <a:pt x="55" y="14"/>
                </a:lnTo>
                <a:close/>
                <a:moveTo>
                  <a:pt x="56" y="0"/>
                </a:moveTo>
                <a:lnTo>
                  <a:pt x="77" y="3"/>
                </a:lnTo>
                <a:lnTo>
                  <a:pt x="95" y="16"/>
                </a:lnTo>
                <a:lnTo>
                  <a:pt x="106" y="33"/>
                </a:lnTo>
                <a:lnTo>
                  <a:pt x="111" y="55"/>
                </a:lnTo>
                <a:lnTo>
                  <a:pt x="108" y="73"/>
                </a:lnTo>
                <a:lnTo>
                  <a:pt x="100" y="88"/>
                </a:lnTo>
                <a:lnTo>
                  <a:pt x="89" y="99"/>
                </a:lnTo>
                <a:lnTo>
                  <a:pt x="89" y="113"/>
                </a:lnTo>
                <a:lnTo>
                  <a:pt x="87" y="117"/>
                </a:lnTo>
                <a:lnTo>
                  <a:pt x="86" y="119"/>
                </a:lnTo>
                <a:lnTo>
                  <a:pt x="82" y="120"/>
                </a:lnTo>
                <a:lnTo>
                  <a:pt x="31" y="124"/>
                </a:lnTo>
                <a:lnTo>
                  <a:pt x="31" y="124"/>
                </a:lnTo>
                <a:lnTo>
                  <a:pt x="27" y="124"/>
                </a:lnTo>
                <a:lnTo>
                  <a:pt x="25" y="122"/>
                </a:lnTo>
                <a:lnTo>
                  <a:pt x="23" y="120"/>
                </a:lnTo>
                <a:lnTo>
                  <a:pt x="23" y="117"/>
                </a:lnTo>
                <a:lnTo>
                  <a:pt x="23" y="99"/>
                </a:lnTo>
                <a:lnTo>
                  <a:pt x="11" y="88"/>
                </a:lnTo>
                <a:lnTo>
                  <a:pt x="3" y="73"/>
                </a:lnTo>
                <a:lnTo>
                  <a:pt x="0" y="55"/>
                </a:lnTo>
                <a:lnTo>
                  <a:pt x="5" y="33"/>
                </a:lnTo>
                <a:lnTo>
                  <a:pt x="16" y="16"/>
                </a:lnTo>
                <a:lnTo>
                  <a:pt x="34" y="3"/>
                </a:lnTo>
                <a:lnTo>
                  <a:pt x="56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FD672406-CB5B-D4FC-8E02-170297EFF20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21483" y="744187"/>
            <a:ext cx="400019" cy="405213"/>
          </a:xfrm>
          <a:custGeom>
            <a:avLst/>
            <a:gdLst>
              <a:gd name="T0" fmla="*/ 82 w 154"/>
              <a:gd name="T1" fmla="*/ 39 h 158"/>
              <a:gd name="T2" fmla="*/ 102 w 154"/>
              <a:gd name="T3" fmla="*/ 97 h 158"/>
              <a:gd name="T4" fmla="*/ 102 w 154"/>
              <a:gd name="T5" fmla="*/ 108 h 158"/>
              <a:gd name="T6" fmla="*/ 95 w 154"/>
              <a:gd name="T7" fmla="*/ 110 h 158"/>
              <a:gd name="T8" fmla="*/ 69 w 154"/>
              <a:gd name="T9" fmla="*/ 85 h 158"/>
              <a:gd name="T10" fmla="*/ 69 w 154"/>
              <a:gd name="T11" fmla="*/ 39 h 158"/>
              <a:gd name="T12" fmla="*/ 77 w 154"/>
              <a:gd name="T13" fmla="*/ 22 h 158"/>
              <a:gd name="T14" fmla="*/ 22 w 154"/>
              <a:gd name="T15" fmla="*/ 59 h 158"/>
              <a:gd name="T16" fmla="*/ 35 w 154"/>
              <a:gd name="T17" fmla="*/ 123 h 158"/>
              <a:gd name="T18" fmla="*/ 99 w 154"/>
              <a:gd name="T19" fmla="*/ 136 h 158"/>
              <a:gd name="T20" fmla="*/ 135 w 154"/>
              <a:gd name="T21" fmla="*/ 81 h 158"/>
              <a:gd name="T22" fmla="*/ 99 w 154"/>
              <a:gd name="T23" fmla="*/ 26 h 158"/>
              <a:gd name="T24" fmla="*/ 117 w 154"/>
              <a:gd name="T25" fmla="*/ 17 h 158"/>
              <a:gd name="T26" fmla="*/ 135 w 154"/>
              <a:gd name="T27" fmla="*/ 37 h 158"/>
              <a:gd name="T28" fmla="*/ 137 w 154"/>
              <a:gd name="T29" fmla="*/ 24 h 158"/>
              <a:gd name="T30" fmla="*/ 121 w 154"/>
              <a:gd name="T31" fmla="*/ 15 h 158"/>
              <a:gd name="T32" fmla="*/ 20 w 154"/>
              <a:gd name="T33" fmla="*/ 19 h 158"/>
              <a:gd name="T34" fmla="*/ 15 w 154"/>
              <a:gd name="T35" fmla="*/ 33 h 158"/>
              <a:gd name="T36" fmla="*/ 37 w 154"/>
              <a:gd name="T37" fmla="*/ 19 h 158"/>
              <a:gd name="T38" fmla="*/ 123 w 154"/>
              <a:gd name="T39" fmla="*/ 0 h 158"/>
              <a:gd name="T40" fmla="*/ 141 w 154"/>
              <a:gd name="T41" fmla="*/ 8 h 158"/>
              <a:gd name="T42" fmla="*/ 152 w 154"/>
              <a:gd name="T43" fmla="*/ 22 h 158"/>
              <a:gd name="T44" fmla="*/ 150 w 154"/>
              <a:gd name="T45" fmla="*/ 41 h 158"/>
              <a:gd name="T46" fmla="*/ 143 w 154"/>
              <a:gd name="T47" fmla="*/ 50 h 158"/>
              <a:gd name="T48" fmla="*/ 144 w 154"/>
              <a:gd name="T49" fmla="*/ 108 h 158"/>
              <a:gd name="T50" fmla="*/ 143 w 154"/>
              <a:gd name="T51" fmla="*/ 147 h 158"/>
              <a:gd name="T52" fmla="*/ 141 w 154"/>
              <a:gd name="T53" fmla="*/ 156 h 158"/>
              <a:gd name="T54" fmla="*/ 134 w 154"/>
              <a:gd name="T55" fmla="*/ 156 h 158"/>
              <a:gd name="T56" fmla="*/ 101 w 154"/>
              <a:gd name="T57" fmla="*/ 150 h 158"/>
              <a:gd name="T58" fmla="*/ 31 w 154"/>
              <a:gd name="T59" fmla="*/ 139 h 158"/>
              <a:gd name="T60" fmla="*/ 16 w 154"/>
              <a:gd name="T61" fmla="*/ 158 h 158"/>
              <a:gd name="T62" fmla="*/ 9 w 154"/>
              <a:gd name="T63" fmla="*/ 154 h 158"/>
              <a:gd name="T64" fmla="*/ 20 w 154"/>
              <a:gd name="T65" fmla="*/ 130 h 158"/>
              <a:gd name="T66" fmla="*/ 2 w 154"/>
              <a:gd name="T67" fmla="*/ 81 h 158"/>
              <a:gd name="T68" fmla="*/ 7 w 154"/>
              <a:gd name="T69" fmla="*/ 48 h 158"/>
              <a:gd name="T70" fmla="*/ 0 w 154"/>
              <a:gd name="T71" fmla="*/ 35 h 158"/>
              <a:gd name="T72" fmla="*/ 4 w 154"/>
              <a:gd name="T73" fmla="*/ 15 h 158"/>
              <a:gd name="T74" fmla="*/ 16 w 154"/>
              <a:gd name="T75" fmla="*/ 2 h 158"/>
              <a:gd name="T76" fmla="*/ 33 w 154"/>
              <a:gd name="T77" fmla="*/ 0 h 158"/>
              <a:gd name="T78" fmla="*/ 48 w 154"/>
              <a:gd name="T79" fmla="*/ 10 h 158"/>
              <a:gd name="T80" fmla="*/ 77 w 154"/>
              <a:gd name="T81" fmla="*/ 8 h 158"/>
              <a:gd name="T82" fmla="*/ 104 w 154"/>
              <a:gd name="T83" fmla="*/ 10 h 158"/>
              <a:gd name="T84" fmla="*/ 119 w 154"/>
              <a:gd name="T8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58">
                <a:moveTo>
                  <a:pt x="77" y="35"/>
                </a:moveTo>
                <a:lnTo>
                  <a:pt x="80" y="35"/>
                </a:lnTo>
                <a:lnTo>
                  <a:pt x="82" y="39"/>
                </a:lnTo>
                <a:lnTo>
                  <a:pt x="84" y="43"/>
                </a:lnTo>
                <a:lnTo>
                  <a:pt x="84" y="79"/>
                </a:lnTo>
                <a:lnTo>
                  <a:pt x="102" y="97"/>
                </a:lnTo>
                <a:lnTo>
                  <a:pt x="104" y="101"/>
                </a:lnTo>
                <a:lnTo>
                  <a:pt x="104" y="105"/>
                </a:lnTo>
                <a:lnTo>
                  <a:pt x="102" y="108"/>
                </a:lnTo>
                <a:lnTo>
                  <a:pt x="101" y="110"/>
                </a:lnTo>
                <a:lnTo>
                  <a:pt x="97" y="110"/>
                </a:lnTo>
                <a:lnTo>
                  <a:pt x="95" y="110"/>
                </a:lnTo>
                <a:lnTo>
                  <a:pt x="91" y="108"/>
                </a:lnTo>
                <a:lnTo>
                  <a:pt x="71" y="86"/>
                </a:lnTo>
                <a:lnTo>
                  <a:pt x="69" y="85"/>
                </a:lnTo>
                <a:lnTo>
                  <a:pt x="69" y="81"/>
                </a:lnTo>
                <a:lnTo>
                  <a:pt x="69" y="43"/>
                </a:lnTo>
                <a:lnTo>
                  <a:pt x="69" y="39"/>
                </a:lnTo>
                <a:lnTo>
                  <a:pt x="71" y="35"/>
                </a:lnTo>
                <a:lnTo>
                  <a:pt x="77" y="35"/>
                </a:lnTo>
                <a:close/>
                <a:moveTo>
                  <a:pt x="77" y="22"/>
                </a:moveTo>
                <a:lnTo>
                  <a:pt x="53" y="26"/>
                </a:lnTo>
                <a:lnTo>
                  <a:pt x="35" y="39"/>
                </a:lnTo>
                <a:lnTo>
                  <a:pt x="22" y="59"/>
                </a:lnTo>
                <a:lnTo>
                  <a:pt x="16" y="81"/>
                </a:lnTo>
                <a:lnTo>
                  <a:pt x="22" y="105"/>
                </a:lnTo>
                <a:lnTo>
                  <a:pt x="35" y="123"/>
                </a:lnTo>
                <a:lnTo>
                  <a:pt x="53" y="136"/>
                </a:lnTo>
                <a:lnTo>
                  <a:pt x="77" y="141"/>
                </a:lnTo>
                <a:lnTo>
                  <a:pt x="99" y="136"/>
                </a:lnTo>
                <a:lnTo>
                  <a:pt x="117" y="123"/>
                </a:lnTo>
                <a:lnTo>
                  <a:pt x="130" y="105"/>
                </a:lnTo>
                <a:lnTo>
                  <a:pt x="135" y="81"/>
                </a:lnTo>
                <a:lnTo>
                  <a:pt x="130" y="59"/>
                </a:lnTo>
                <a:lnTo>
                  <a:pt x="117" y="39"/>
                </a:lnTo>
                <a:lnTo>
                  <a:pt x="99" y="26"/>
                </a:lnTo>
                <a:lnTo>
                  <a:pt x="77" y="22"/>
                </a:lnTo>
                <a:close/>
                <a:moveTo>
                  <a:pt x="121" y="15"/>
                </a:moveTo>
                <a:lnTo>
                  <a:pt x="117" y="17"/>
                </a:lnTo>
                <a:lnTo>
                  <a:pt x="115" y="19"/>
                </a:lnTo>
                <a:lnTo>
                  <a:pt x="126" y="28"/>
                </a:lnTo>
                <a:lnTo>
                  <a:pt x="135" y="37"/>
                </a:lnTo>
                <a:lnTo>
                  <a:pt x="137" y="33"/>
                </a:lnTo>
                <a:lnTo>
                  <a:pt x="139" y="30"/>
                </a:lnTo>
                <a:lnTo>
                  <a:pt x="137" y="24"/>
                </a:lnTo>
                <a:lnTo>
                  <a:pt x="132" y="19"/>
                </a:lnTo>
                <a:lnTo>
                  <a:pt x="126" y="15"/>
                </a:lnTo>
                <a:lnTo>
                  <a:pt x="121" y="15"/>
                </a:lnTo>
                <a:close/>
                <a:moveTo>
                  <a:pt x="31" y="15"/>
                </a:moveTo>
                <a:lnTo>
                  <a:pt x="26" y="15"/>
                </a:lnTo>
                <a:lnTo>
                  <a:pt x="20" y="19"/>
                </a:lnTo>
                <a:lnTo>
                  <a:pt x="15" y="24"/>
                </a:lnTo>
                <a:lnTo>
                  <a:pt x="15" y="30"/>
                </a:lnTo>
                <a:lnTo>
                  <a:pt x="15" y="33"/>
                </a:lnTo>
                <a:lnTo>
                  <a:pt x="16" y="37"/>
                </a:lnTo>
                <a:lnTo>
                  <a:pt x="26" y="28"/>
                </a:lnTo>
                <a:lnTo>
                  <a:pt x="37" y="19"/>
                </a:lnTo>
                <a:lnTo>
                  <a:pt x="35" y="17"/>
                </a:lnTo>
                <a:lnTo>
                  <a:pt x="31" y="15"/>
                </a:lnTo>
                <a:close/>
                <a:moveTo>
                  <a:pt x="123" y="0"/>
                </a:moveTo>
                <a:lnTo>
                  <a:pt x="128" y="0"/>
                </a:lnTo>
                <a:lnTo>
                  <a:pt x="135" y="2"/>
                </a:lnTo>
                <a:lnTo>
                  <a:pt x="141" y="8"/>
                </a:lnTo>
                <a:lnTo>
                  <a:pt x="141" y="8"/>
                </a:lnTo>
                <a:lnTo>
                  <a:pt x="148" y="15"/>
                </a:lnTo>
                <a:lnTo>
                  <a:pt x="152" y="22"/>
                </a:lnTo>
                <a:lnTo>
                  <a:pt x="154" y="30"/>
                </a:lnTo>
                <a:lnTo>
                  <a:pt x="152" y="35"/>
                </a:lnTo>
                <a:lnTo>
                  <a:pt x="150" y="41"/>
                </a:lnTo>
                <a:lnTo>
                  <a:pt x="146" y="44"/>
                </a:lnTo>
                <a:lnTo>
                  <a:pt x="144" y="48"/>
                </a:lnTo>
                <a:lnTo>
                  <a:pt x="143" y="50"/>
                </a:lnTo>
                <a:lnTo>
                  <a:pt x="148" y="64"/>
                </a:lnTo>
                <a:lnTo>
                  <a:pt x="150" y="81"/>
                </a:lnTo>
                <a:lnTo>
                  <a:pt x="144" y="108"/>
                </a:lnTo>
                <a:lnTo>
                  <a:pt x="132" y="130"/>
                </a:lnTo>
                <a:lnTo>
                  <a:pt x="132" y="130"/>
                </a:lnTo>
                <a:lnTo>
                  <a:pt x="143" y="147"/>
                </a:lnTo>
                <a:lnTo>
                  <a:pt x="144" y="150"/>
                </a:lnTo>
                <a:lnTo>
                  <a:pt x="143" y="154"/>
                </a:lnTo>
                <a:lnTo>
                  <a:pt x="141" y="156"/>
                </a:lnTo>
                <a:lnTo>
                  <a:pt x="139" y="158"/>
                </a:lnTo>
                <a:lnTo>
                  <a:pt x="137" y="158"/>
                </a:lnTo>
                <a:lnTo>
                  <a:pt x="134" y="156"/>
                </a:lnTo>
                <a:lnTo>
                  <a:pt x="130" y="154"/>
                </a:lnTo>
                <a:lnTo>
                  <a:pt x="121" y="139"/>
                </a:lnTo>
                <a:lnTo>
                  <a:pt x="101" y="150"/>
                </a:lnTo>
                <a:lnTo>
                  <a:pt x="77" y="156"/>
                </a:lnTo>
                <a:lnTo>
                  <a:pt x="51" y="150"/>
                </a:lnTo>
                <a:lnTo>
                  <a:pt x="31" y="139"/>
                </a:lnTo>
                <a:lnTo>
                  <a:pt x="22" y="154"/>
                </a:lnTo>
                <a:lnTo>
                  <a:pt x="18" y="156"/>
                </a:lnTo>
                <a:lnTo>
                  <a:pt x="16" y="158"/>
                </a:lnTo>
                <a:lnTo>
                  <a:pt x="13" y="158"/>
                </a:lnTo>
                <a:lnTo>
                  <a:pt x="11" y="156"/>
                </a:lnTo>
                <a:lnTo>
                  <a:pt x="9" y="154"/>
                </a:lnTo>
                <a:lnTo>
                  <a:pt x="9" y="150"/>
                </a:lnTo>
                <a:lnTo>
                  <a:pt x="9" y="147"/>
                </a:lnTo>
                <a:lnTo>
                  <a:pt x="20" y="130"/>
                </a:lnTo>
                <a:lnTo>
                  <a:pt x="20" y="130"/>
                </a:lnTo>
                <a:lnTo>
                  <a:pt x="7" y="108"/>
                </a:lnTo>
                <a:lnTo>
                  <a:pt x="2" y="81"/>
                </a:lnTo>
                <a:lnTo>
                  <a:pt x="4" y="64"/>
                </a:lnTo>
                <a:lnTo>
                  <a:pt x="9" y="50"/>
                </a:lnTo>
                <a:lnTo>
                  <a:pt x="7" y="48"/>
                </a:lnTo>
                <a:lnTo>
                  <a:pt x="5" y="44"/>
                </a:lnTo>
                <a:lnTo>
                  <a:pt x="2" y="41"/>
                </a:lnTo>
                <a:lnTo>
                  <a:pt x="0" y="35"/>
                </a:lnTo>
                <a:lnTo>
                  <a:pt x="0" y="30"/>
                </a:lnTo>
                <a:lnTo>
                  <a:pt x="0" y="22"/>
                </a:lnTo>
                <a:lnTo>
                  <a:pt x="4" y="15"/>
                </a:lnTo>
                <a:lnTo>
                  <a:pt x="11" y="8"/>
                </a:lnTo>
                <a:lnTo>
                  <a:pt x="11" y="8"/>
                </a:lnTo>
                <a:lnTo>
                  <a:pt x="16" y="2"/>
                </a:lnTo>
                <a:lnTo>
                  <a:pt x="24" y="0"/>
                </a:lnTo>
                <a:lnTo>
                  <a:pt x="29" y="0"/>
                </a:lnTo>
                <a:lnTo>
                  <a:pt x="33" y="0"/>
                </a:lnTo>
                <a:lnTo>
                  <a:pt x="38" y="2"/>
                </a:lnTo>
                <a:lnTo>
                  <a:pt x="44" y="6"/>
                </a:lnTo>
                <a:lnTo>
                  <a:pt x="48" y="10"/>
                </a:lnTo>
                <a:lnTo>
                  <a:pt x="51" y="11"/>
                </a:lnTo>
                <a:lnTo>
                  <a:pt x="62" y="10"/>
                </a:lnTo>
                <a:lnTo>
                  <a:pt x="77" y="8"/>
                </a:lnTo>
                <a:lnTo>
                  <a:pt x="90" y="10"/>
                </a:lnTo>
                <a:lnTo>
                  <a:pt x="101" y="11"/>
                </a:lnTo>
                <a:lnTo>
                  <a:pt x="104" y="10"/>
                </a:lnTo>
                <a:lnTo>
                  <a:pt x="108" y="6"/>
                </a:lnTo>
                <a:lnTo>
                  <a:pt x="113" y="2"/>
                </a:lnTo>
                <a:lnTo>
                  <a:pt x="119" y="0"/>
                </a:lnTo>
                <a:lnTo>
                  <a:pt x="123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16CDF9CA-96E5-36DC-813C-03651B079D4E}"/>
              </a:ext>
            </a:extLst>
          </p:cNvPr>
          <p:cNvSpPr>
            <a:spLocks noEditPoints="1"/>
          </p:cNvSpPr>
          <p:nvPr/>
        </p:nvSpPr>
        <p:spPr bwMode="auto">
          <a:xfrm>
            <a:off x="8907877" y="5692452"/>
            <a:ext cx="432054" cy="406338"/>
          </a:xfrm>
          <a:custGeom>
            <a:avLst/>
            <a:gdLst>
              <a:gd name="T0" fmla="*/ 44 w 169"/>
              <a:gd name="T1" fmla="*/ 126 h 157"/>
              <a:gd name="T2" fmla="*/ 19 w 169"/>
              <a:gd name="T3" fmla="*/ 142 h 157"/>
              <a:gd name="T4" fmla="*/ 137 w 169"/>
              <a:gd name="T5" fmla="*/ 133 h 157"/>
              <a:gd name="T6" fmla="*/ 106 w 169"/>
              <a:gd name="T7" fmla="*/ 119 h 157"/>
              <a:gd name="T8" fmla="*/ 84 w 169"/>
              <a:gd name="T9" fmla="*/ 135 h 157"/>
              <a:gd name="T10" fmla="*/ 79 w 169"/>
              <a:gd name="T11" fmla="*/ 133 h 157"/>
              <a:gd name="T12" fmla="*/ 64 w 169"/>
              <a:gd name="T13" fmla="*/ 104 h 157"/>
              <a:gd name="T14" fmla="*/ 84 w 169"/>
              <a:gd name="T15" fmla="*/ 119 h 157"/>
              <a:gd name="T16" fmla="*/ 103 w 169"/>
              <a:gd name="T17" fmla="*/ 104 h 157"/>
              <a:gd name="T18" fmla="*/ 117 w 169"/>
              <a:gd name="T19" fmla="*/ 108 h 157"/>
              <a:gd name="T20" fmla="*/ 148 w 169"/>
              <a:gd name="T21" fmla="*/ 124 h 157"/>
              <a:gd name="T22" fmla="*/ 169 w 169"/>
              <a:gd name="T23" fmla="*/ 150 h 157"/>
              <a:gd name="T24" fmla="*/ 165 w 169"/>
              <a:gd name="T25" fmla="*/ 155 h 157"/>
              <a:gd name="T26" fmla="*/ 8 w 169"/>
              <a:gd name="T27" fmla="*/ 157 h 157"/>
              <a:gd name="T28" fmla="*/ 0 w 169"/>
              <a:gd name="T29" fmla="*/ 153 h 157"/>
              <a:gd name="T30" fmla="*/ 4 w 169"/>
              <a:gd name="T31" fmla="*/ 135 h 157"/>
              <a:gd name="T32" fmla="*/ 35 w 169"/>
              <a:gd name="T33" fmla="*/ 113 h 157"/>
              <a:gd name="T34" fmla="*/ 61 w 169"/>
              <a:gd name="T35" fmla="*/ 104 h 157"/>
              <a:gd name="T36" fmla="*/ 84 w 169"/>
              <a:gd name="T37" fmla="*/ 14 h 157"/>
              <a:gd name="T38" fmla="*/ 53 w 169"/>
              <a:gd name="T39" fmla="*/ 31 h 157"/>
              <a:gd name="T40" fmla="*/ 53 w 169"/>
              <a:gd name="T41" fmla="*/ 67 h 157"/>
              <a:gd name="T42" fmla="*/ 84 w 169"/>
              <a:gd name="T43" fmla="*/ 84 h 157"/>
              <a:gd name="T44" fmla="*/ 114 w 169"/>
              <a:gd name="T45" fmla="*/ 67 h 157"/>
              <a:gd name="T46" fmla="*/ 114 w 169"/>
              <a:gd name="T47" fmla="*/ 31 h 157"/>
              <a:gd name="T48" fmla="*/ 84 w 169"/>
              <a:gd name="T49" fmla="*/ 14 h 157"/>
              <a:gd name="T50" fmla="*/ 103 w 169"/>
              <a:gd name="T51" fmla="*/ 3 h 157"/>
              <a:gd name="T52" fmla="*/ 128 w 169"/>
              <a:gd name="T53" fmla="*/ 29 h 157"/>
              <a:gd name="T54" fmla="*/ 128 w 169"/>
              <a:gd name="T55" fmla="*/ 67 h 157"/>
              <a:gd name="T56" fmla="*/ 103 w 169"/>
              <a:gd name="T57" fmla="*/ 95 h 157"/>
              <a:gd name="T58" fmla="*/ 64 w 169"/>
              <a:gd name="T59" fmla="*/ 95 h 157"/>
              <a:gd name="T60" fmla="*/ 39 w 169"/>
              <a:gd name="T61" fmla="*/ 67 h 157"/>
              <a:gd name="T62" fmla="*/ 39 w 169"/>
              <a:gd name="T63" fmla="*/ 29 h 157"/>
              <a:gd name="T64" fmla="*/ 64 w 169"/>
              <a:gd name="T65" fmla="*/ 3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9" h="157">
                <a:moveTo>
                  <a:pt x="61" y="119"/>
                </a:moveTo>
                <a:lnTo>
                  <a:pt x="44" y="126"/>
                </a:lnTo>
                <a:lnTo>
                  <a:pt x="29" y="133"/>
                </a:lnTo>
                <a:lnTo>
                  <a:pt x="19" y="142"/>
                </a:lnTo>
                <a:lnTo>
                  <a:pt x="148" y="142"/>
                </a:lnTo>
                <a:lnTo>
                  <a:pt x="137" y="133"/>
                </a:lnTo>
                <a:lnTo>
                  <a:pt x="123" y="126"/>
                </a:lnTo>
                <a:lnTo>
                  <a:pt x="106" y="119"/>
                </a:lnTo>
                <a:lnTo>
                  <a:pt x="88" y="133"/>
                </a:lnTo>
                <a:lnTo>
                  <a:pt x="84" y="135"/>
                </a:lnTo>
                <a:lnTo>
                  <a:pt x="83" y="135"/>
                </a:lnTo>
                <a:lnTo>
                  <a:pt x="79" y="133"/>
                </a:lnTo>
                <a:lnTo>
                  <a:pt x="61" y="119"/>
                </a:lnTo>
                <a:close/>
                <a:moveTo>
                  <a:pt x="64" y="104"/>
                </a:moveTo>
                <a:lnTo>
                  <a:pt x="68" y="104"/>
                </a:lnTo>
                <a:lnTo>
                  <a:pt x="84" y="119"/>
                </a:lnTo>
                <a:lnTo>
                  <a:pt x="99" y="104"/>
                </a:lnTo>
                <a:lnTo>
                  <a:pt x="103" y="104"/>
                </a:lnTo>
                <a:lnTo>
                  <a:pt x="106" y="104"/>
                </a:lnTo>
                <a:lnTo>
                  <a:pt x="117" y="108"/>
                </a:lnTo>
                <a:lnTo>
                  <a:pt x="132" y="113"/>
                </a:lnTo>
                <a:lnTo>
                  <a:pt x="148" y="124"/>
                </a:lnTo>
                <a:lnTo>
                  <a:pt x="163" y="135"/>
                </a:lnTo>
                <a:lnTo>
                  <a:pt x="169" y="150"/>
                </a:lnTo>
                <a:lnTo>
                  <a:pt x="167" y="153"/>
                </a:lnTo>
                <a:lnTo>
                  <a:pt x="165" y="155"/>
                </a:lnTo>
                <a:lnTo>
                  <a:pt x="161" y="157"/>
                </a:lnTo>
                <a:lnTo>
                  <a:pt x="8" y="157"/>
                </a:lnTo>
                <a:lnTo>
                  <a:pt x="2" y="155"/>
                </a:lnTo>
                <a:lnTo>
                  <a:pt x="0" y="153"/>
                </a:lnTo>
                <a:lnTo>
                  <a:pt x="0" y="150"/>
                </a:lnTo>
                <a:lnTo>
                  <a:pt x="4" y="135"/>
                </a:lnTo>
                <a:lnTo>
                  <a:pt x="19" y="124"/>
                </a:lnTo>
                <a:lnTo>
                  <a:pt x="35" y="113"/>
                </a:lnTo>
                <a:lnTo>
                  <a:pt x="50" y="108"/>
                </a:lnTo>
                <a:lnTo>
                  <a:pt x="61" y="104"/>
                </a:lnTo>
                <a:lnTo>
                  <a:pt x="64" y="104"/>
                </a:lnTo>
                <a:close/>
                <a:moveTo>
                  <a:pt x="84" y="14"/>
                </a:moveTo>
                <a:lnTo>
                  <a:pt x="66" y="20"/>
                </a:lnTo>
                <a:lnTo>
                  <a:pt x="53" y="31"/>
                </a:lnTo>
                <a:lnTo>
                  <a:pt x="50" y="49"/>
                </a:lnTo>
                <a:lnTo>
                  <a:pt x="53" y="67"/>
                </a:lnTo>
                <a:lnTo>
                  <a:pt x="66" y="78"/>
                </a:lnTo>
                <a:lnTo>
                  <a:pt x="84" y="84"/>
                </a:lnTo>
                <a:lnTo>
                  <a:pt x="101" y="78"/>
                </a:lnTo>
                <a:lnTo>
                  <a:pt x="114" y="67"/>
                </a:lnTo>
                <a:lnTo>
                  <a:pt x="117" y="49"/>
                </a:lnTo>
                <a:lnTo>
                  <a:pt x="114" y="31"/>
                </a:lnTo>
                <a:lnTo>
                  <a:pt x="101" y="20"/>
                </a:lnTo>
                <a:lnTo>
                  <a:pt x="84" y="14"/>
                </a:lnTo>
                <a:close/>
                <a:moveTo>
                  <a:pt x="84" y="0"/>
                </a:moveTo>
                <a:lnTo>
                  <a:pt x="103" y="3"/>
                </a:lnTo>
                <a:lnTo>
                  <a:pt x="119" y="14"/>
                </a:lnTo>
                <a:lnTo>
                  <a:pt x="128" y="29"/>
                </a:lnTo>
                <a:lnTo>
                  <a:pt x="132" y="49"/>
                </a:lnTo>
                <a:lnTo>
                  <a:pt x="128" y="67"/>
                </a:lnTo>
                <a:lnTo>
                  <a:pt x="119" y="84"/>
                </a:lnTo>
                <a:lnTo>
                  <a:pt x="103" y="95"/>
                </a:lnTo>
                <a:lnTo>
                  <a:pt x="84" y="99"/>
                </a:lnTo>
                <a:lnTo>
                  <a:pt x="64" y="95"/>
                </a:lnTo>
                <a:lnTo>
                  <a:pt x="48" y="84"/>
                </a:lnTo>
                <a:lnTo>
                  <a:pt x="39" y="67"/>
                </a:lnTo>
                <a:lnTo>
                  <a:pt x="35" y="49"/>
                </a:lnTo>
                <a:lnTo>
                  <a:pt x="39" y="29"/>
                </a:lnTo>
                <a:lnTo>
                  <a:pt x="48" y="14"/>
                </a:lnTo>
                <a:lnTo>
                  <a:pt x="64" y="3"/>
                </a:lnTo>
                <a:lnTo>
                  <a:pt x="8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D2F2608C-6C36-0F6D-C58D-B07E50C886E3}"/>
              </a:ext>
            </a:extLst>
          </p:cNvPr>
          <p:cNvSpPr>
            <a:spLocks noEditPoints="1"/>
          </p:cNvSpPr>
          <p:nvPr/>
        </p:nvSpPr>
        <p:spPr bwMode="auto">
          <a:xfrm>
            <a:off x="9871790" y="5736173"/>
            <a:ext cx="426912" cy="318897"/>
          </a:xfrm>
          <a:custGeom>
            <a:avLst/>
            <a:gdLst>
              <a:gd name="T0" fmla="*/ 28 w 167"/>
              <a:gd name="T1" fmla="*/ 104 h 125"/>
              <a:gd name="T2" fmla="*/ 101 w 167"/>
              <a:gd name="T3" fmla="*/ 104 h 125"/>
              <a:gd name="T4" fmla="*/ 68 w 167"/>
              <a:gd name="T5" fmla="*/ 103 h 125"/>
              <a:gd name="T6" fmla="*/ 48 w 167"/>
              <a:gd name="T7" fmla="*/ 95 h 125"/>
              <a:gd name="T8" fmla="*/ 64 w 167"/>
              <a:gd name="T9" fmla="*/ 88 h 125"/>
              <a:gd name="T10" fmla="*/ 83 w 167"/>
              <a:gd name="T11" fmla="*/ 81 h 125"/>
              <a:gd name="T12" fmla="*/ 116 w 167"/>
              <a:gd name="T13" fmla="*/ 97 h 125"/>
              <a:gd name="T14" fmla="*/ 128 w 167"/>
              <a:gd name="T15" fmla="*/ 121 h 125"/>
              <a:gd name="T16" fmla="*/ 8 w 167"/>
              <a:gd name="T17" fmla="*/ 125 h 125"/>
              <a:gd name="T18" fmla="*/ 0 w 167"/>
              <a:gd name="T19" fmla="*/ 117 h 125"/>
              <a:gd name="T20" fmla="*/ 26 w 167"/>
              <a:gd name="T21" fmla="*/ 90 h 125"/>
              <a:gd name="T22" fmla="*/ 50 w 167"/>
              <a:gd name="T23" fmla="*/ 81 h 125"/>
              <a:gd name="T24" fmla="*/ 149 w 167"/>
              <a:gd name="T25" fmla="*/ 83 h 125"/>
              <a:gd name="T26" fmla="*/ 161 w 167"/>
              <a:gd name="T27" fmla="*/ 94 h 125"/>
              <a:gd name="T28" fmla="*/ 165 w 167"/>
              <a:gd name="T29" fmla="*/ 106 h 125"/>
              <a:gd name="T30" fmla="*/ 136 w 167"/>
              <a:gd name="T31" fmla="*/ 110 h 125"/>
              <a:gd name="T32" fmla="*/ 130 w 167"/>
              <a:gd name="T33" fmla="*/ 104 h 125"/>
              <a:gd name="T34" fmla="*/ 136 w 167"/>
              <a:gd name="T35" fmla="*/ 99 h 125"/>
              <a:gd name="T36" fmla="*/ 145 w 167"/>
              <a:gd name="T37" fmla="*/ 92 h 125"/>
              <a:gd name="T38" fmla="*/ 138 w 167"/>
              <a:gd name="T39" fmla="*/ 84 h 125"/>
              <a:gd name="T40" fmla="*/ 143 w 167"/>
              <a:gd name="T41" fmla="*/ 79 h 125"/>
              <a:gd name="T42" fmla="*/ 136 w 167"/>
              <a:gd name="T43" fmla="*/ 35 h 125"/>
              <a:gd name="T44" fmla="*/ 147 w 167"/>
              <a:gd name="T45" fmla="*/ 55 h 125"/>
              <a:gd name="T46" fmla="*/ 136 w 167"/>
              <a:gd name="T47" fmla="*/ 77 h 125"/>
              <a:gd name="T48" fmla="*/ 114 w 167"/>
              <a:gd name="T49" fmla="*/ 81 h 125"/>
              <a:gd name="T50" fmla="*/ 101 w 167"/>
              <a:gd name="T51" fmla="*/ 70 h 125"/>
              <a:gd name="T52" fmla="*/ 105 w 167"/>
              <a:gd name="T53" fmla="*/ 64 h 125"/>
              <a:gd name="T54" fmla="*/ 112 w 167"/>
              <a:gd name="T55" fmla="*/ 68 h 125"/>
              <a:gd name="T56" fmla="*/ 127 w 167"/>
              <a:gd name="T57" fmla="*/ 70 h 125"/>
              <a:gd name="T58" fmla="*/ 136 w 167"/>
              <a:gd name="T59" fmla="*/ 55 h 125"/>
              <a:gd name="T60" fmla="*/ 127 w 167"/>
              <a:gd name="T61" fmla="*/ 42 h 125"/>
              <a:gd name="T62" fmla="*/ 112 w 167"/>
              <a:gd name="T63" fmla="*/ 42 h 125"/>
              <a:gd name="T64" fmla="*/ 107 w 167"/>
              <a:gd name="T65" fmla="*/ 37 h 125"/>
              <a:gd name="T66" fmla="*/ 116 w 167"/>
              <a:gd name="T67" fmla="*/ 31 h 125"/>
              <a:gd name="T68" fmla="*/ 57 w 167"/>
              <a:gd name="T69" fmla="*/ 17 h 125"/>
              <a:gd name="T70" fmla="*/ 41 w 167"/>
              <a:gd name="T71" fmla="*/ 31 h 125"/>
              <a:gd name="T72" fmla="*/ 44 w 167"/>
              <a:gd name="T73" fmla="*/ 53 h 125"/>
              <a:gd name="T74" fmla="*/ 64 w 167"/>
              <a:gd name="T75" fmla="*/ 62 h 125"/>
              <a:gd name="T76" fmla="*/ 85 w 167"/>
              <a:gd name="T77" fmla="*/ 53 h 125"/>
              <a:gd name="T78" fmla="*/ 86 w 167"/>
              <a:gd name="T79" fmla="*/ 31 h 125"/>
              <a:gd name="T80" fmla="*/ 72 w 167"/>
              <a:gd name="T81" fmla="*/ 17 h 125"/>
              <a:gd name="T82" fmla="*/ 85 w 167"/>
              <a:gd name="T83" fmla="*/ 6 h 125"/>
              <a:gd name="T84" fmla="*/ 97 w 167"/>
              <a:gd name="T85" fmla="*/ 59 h 125"/>
              <a:gd name="T86" fmla="*/ 44 w 167"/>
              <a:gd name="T87" fmla="*/ 72 h 125"/>
              <a:gd name="T88" fmla="*/ 32 w 167"/>
              <a:gd name="T89" fmla="*/ 1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7" h="125">
                <a:moveTo>
                  <a:pt x="48" y="95"/>
                </a:moveTo>
                <a:lnTo>
                  <a:pt x="37" y="101"/>
                </a:lnTo>
                <a:lnTo>
                  <a:pt x="28" y="104"/>
                </a:lnTo>
                <a:lnTo>
                  <a:pt x="21" y="110"/>
                </a:lnTo>
                <a:lnTo>
                  <a:pt x="108" y="110"/>
                </a:lnTo>
                <a:lnTo>
                  <a:pt x="101" y="104"/>
                </a:lnTo>
                <a:lnTo>
                  <a:pt x="92" y="101"/>
                </a:lnTo>
                <a:lnTo>
                  <a:pt x="81" y="95"/>
                </a:lnTo>
                <a:lnTo>
                  <a:pt x="68" y="103"/>
                </a:lnTo>
                <a:lnTo>
                  <a:pt x="64" y="104"/>
                </a:lnTo>
                <a:lnTo>
                  <a:pt x="61" y="103"/>
                </a:lnTo>
                <a:lnTo>
                  <a:pt x="48" y="95"/>
                </a:lnTo>
                <a:close/>
                <a:moveTo>
                  <a:pt x="50" y="81"/>
                </a:moveTo>
                <a:lnTo>
                  <a:pt x="53" y="83"/>
                </a:lnTo>
                <a:lnTo>
                  <a:pt x="64" y="88"/>
                </a:lnTo>
                <a:lnTo>
                  <a:pt x="75" y="83"/>
                </a:lnTo>
                <a:lnTo>
                  <a:pt x="79" y="81"/>
                </a:lnTo>
                <a:lnTo>
                  <a:pt x="83" y="81"/>
                </a:lnTo>
                <a:lnTo>
                  <a:pt x="92" y="84"/>
                </a:lnTo>
                <a:lnTo>
                  <a:pt x="103" y="90"/>
                </a:lnTo>
                <a:lnTo>
                  <a:pt x="116" y="97"/>
                </a:lnTo>
                <a:lnTo>
                  <a:pt x="125" y="106"/>
                </a:lnTo>
                <a:lnTo>
                  <a:pt x="128" y="117"/>
                </a:lnTo>
                <a:lnTo>
                  <a:pt x="128" y="121"/>
                </a:lnTo>
                <a:lnTo>
                  <a:pt x="125" y="123"/>
                </a:lnTo>
                <a:lnTo>
                  <a:pt x="121" y="125"/>
                </a:lnTo>
                <a:lnTo>
                  <a:pt x="8" y="125"/>
                </a:lnTo>
                <a:lnTo>
                  <a:pt x="2" y="123"/>
                </a:lnTo>
                <a:lnTo>
                  <a:pt x="0" y="121"/>
                </a:lnTo>
                <a:lnTo>
                  <a:pt x="0" y="117"/>
                </a:lnTo>
                <a:lnTo>
                  <a:pt x="4" y="106"/>
                </a:lnTo>
                <a:lnTo>
                  <a:pt x="13" y="97"/>
                </a:lnTo>
                <a:lnTo>
                  <a:pt x="26" y="90"/>
                </a:lnTo>
                <a:lnTo>
                  <a:pt x="37" y="84"/>
                </a:lnTo>
                <a:lnTo>
                  <a:pt x="46" y="81"/>
                </a:lnTo>
                <a:lnTo>
                  <a:pt x="50" y="81"/>
                </a:lnTo>
                <a:close/>
                <a:moveTo>
                  <a:pt x="143" y="79"/>
                </a:moveTo>
                <a:lnTo>
                  <a:pt x="145" y="79"/>
                </a:lnTo>
                <a:lnTo>
                  <a:pt x="149" y="83"/>
                </a:lnTo>
                <a:lnTo>
                  <a:pt x="154" y="86"/>
                </a:lnTo>
                <a:lnTo>
                  <a:pt x="158" y="90"/>
                </a:lnTo>
                <a:lnTo>
                  <a:pt x="161" y="94"/>
                </a:lnTo>
                <a:lnTo>
                  <a:pt x="165" y="99"/>
                </a:lnTo>
                <a:lnTo>
                  <a:pt x="167" y="104"/>
                </a:lnTo>
                <a:lnTo>
                  <a:pt x="165" y="106"/>
                </a:lnTo>
                <a:lnTo>
                  <a:pt x="163" y="110"/>
                </a:lnTo>
                <a:lnTo>
                  <a:pt x="161" y="110"/>
                </a:lnTo>
                <a:lnTo>
                  <a:pt x="136" y="110"/>
                </a:lnTo>
                <a:lnTo>
                  <a:pt x="134" y="108"/>
                </a:lnTo>
                <a:lnTo>
                  <a:pt x="132" y="106"/>
                </a:lnTo>
                <a:lnTo>
                  <a:pt x="130" y="104"/>
                </a:lnTo>
                <a:lnTo>
                  <a:pt x="132" y="101"/>
                </a:lnTo>
                <a:lnTo>
                  <a:pt x="134" y="99"/>
                </a:lnTo>
                <a:lnTo>
                  <a:pt x="136" y="99"/>
                </a:lnTo>
                <a:lnTo>
                  <a:pt x="152" y="99"/>
                </a:lnTo>
                <a:lnTo>
                  <a:pt x="149" y="95"/>
                </a:lnTo>
                <a:lnTo>
                  <a:pt x="145" y="92"/>
                </a:lnTo>
                <a:lnTo>
                  <a:pt x="139" y="90"/>
                </a:lnTo>
                <a:lnTo>
                  <a:pt x="138" y="88"/>
                </a:lnTo>
                <a:lnTo>
                  <a:pt x="138" y="84"/>
                </a:lnTo>
                <a:lnTo>
                  <a:pt x="138" y="83"/>
                </a:lnTo>
                <a:lnTo>
                  <a:pt x="139" y="81"/>
                </a:lnTo>
                <a:lnTo>
                  <a:pt x="143" y="79"/>
                </a:lnTo>
                <a:close/>
                <a:moveTo>
                  <a:pt x="121" y="31"/>
                </a:moveTo>
                <a:lnTo>
                  <a:pt x="128" y="31"/>
                </a:lnTo>
                <a:lnTo>
                  <a:pt x="136" y="35"/>
                </a:lnTo>
                <a:lnTo>
                  <a:pt x="141" y="40"/>
                </a:lnTo>
                <a:lnTo>
                  <a:pt x="145" y="48"/>
                </a:lnTo>
                <a:lnTo>
                  <a:pt x="147" y="55"/>
                </a:lnTo>
                <a:lnTo>
                  <a:pt x="145" y="64"/>
                </a:lnTo>
                <a:lnTo>
                  <a:pt x="141" y="72"/>
                </a:lnTo>
                <a:lnTo>
                  <a:pt x="136" y="77"/>
                </a:lnTo>
                <a:lnTo>
                  <a:pt x="128" y="81"/>
                </a:lnTo>
                <a:lnTo>
                  <a:pt x="121" y="81"/>
                </a:lnTo>
                <a:lnTo>
                  <a:pt x="114" y="81"/>
                </a:lnTo>
                <a:lnTo>
                  <a:pt x="107" y="77"/>
                </a:lnTo>
                <a:lnTo>
                  <a:pt x="101" y="73"/>
                </a:lnTo>
                <a:lnTo>
                  <a:pt x="101" y="70"/>
                </a:lnTo>
                <a:lnTo>
                  <a:pt x="101" y="68"/>
                </a:lnTo>
                <a:lnTo>
                  <a:pt x="103" y="64"/>
                </a:lnTo>
                <a:lnTo>
                  <a:pt x="105" y="64"/>
                </a:lnTo>
                <a:lnTo>
                  <a:pt x="107" y="64"/>
                </a:lnTo>
                <a:lnTo>
                  <a:pt x="110" y="66"/>
                </a:lnTo>
                <a:lnTo>
                  <a:pt x="112" y="68"/>
                </a:lnTo>
                <a:lnTo>
                  <a:pt x="118" y="70"/>
                </a:lnTo>
                <a:lnTo>
                  <a:pt x="121" y="70"/>
                </a:lnTo>
                <a:lnTo>
                  <a:pt x="127" y="70"/>
                </a:lnTo>
                <a:lnTo>
                  <a:pt x="130" y="66"/>
                </a:lnTo>
                <a:lnTo>
                  <a:pt x="134" y="62"/>
                </a:lnTo>
                <a:lnTo>
                  <a:pt x="136" y="55"/>
                </a:lnTo>
                <a:lnTo>
                  <a:pt x="134" y="50"/>
                </a:lnTo>
                <a:lnTo>
                  <a:pt x="130" y="46"/>
                </a:lnTo>
                <a:lnTo>
                  <a:pt x="127" y="42"/>
                </a:lnTo>
                <a:lnTo>
                  <a:pt x="121" y="42"/>
                </a:lnTo>
                <a:lnTo>
                  <a:pt x="116" y="42"/>
                </a:lnTo>
                <a:lnTo>
                  <a:pt x="112" y="42"/>
                </a:lnTo>
                <a:lnTo>
                  <a:pt x="110" y="42"/>
                </a:lnTo>
                <a:lnTo>
                  <a:pt x="108" y="40"/>
                </a:lnTo>
                <a:lnTo>
                  <a:pt x="107" y="37"/>
                </a:lnTo>
                <a:lnTo>
                  <a:pt x="108" y="35"/>
                </a:lnTo>
                <a:lnTo>
                  <a:pt x="110" y="33"/>
                </a:lnTo>
                <a:lnTo>
                  <a:pt x="116" y="31"/>
                </a:lnTo>
                <a:lnTo>
                  <a:pt x="121" y="31"/>
                </a:lnTo>
                <a:close/>
                <a:moveTo>
                  <a:pt x="64" y="15"/>
                </a:moveTo>
                <a:lnTo>
                  <a:pt x="57" y="17"/>
                </a:lnTo>
                <a:lnTo>
                  <a:pt x="50" y="19"/>
                </a:lnTo>
                <a:lnTo>
                  <a:pt x="44" y="24"/>
                </a:lnTo>
                <a:lnTo>
                  <a:pt x="41" y="31"/>
                </a:lnTo>
                <a:lnTo>
                  <a:pt x="41" y="39"/>
                </a:lnTo>
                <a:lnTo>
                  <a:pt x="41" y="46"/>
                </a:lnTo>
                <a:lnTo>
                  <a:pt x="44" y="53"/>
                </a:lnTo>
                <a:lnTo>
                  <a:pt x="50" y="59"/>
                </a:lnTo>
                <a:lnTo>
                  <a:pt x="57" y="61"/>
                </a:lnTo>
                <a:lnTo>
                  <a:pt x="64" y="62"/>
                </a:lnTo>
                <a:lnTo>
                  <a:pt x="72" y="61"/>
                </a:lnTo>
                <a:lnTo>
                  <a:pt x="79" y="59"/>
                </a:lnTo>
                <a:lnTo>
                  <a:pt x="85" y="53"/>
                </a:lnTo>
                <a:lnTo>
                  <a:pt x="86" y="46"/>
                </a:lnTo>
                <a:lnTo>
                  <a:pt x="88" y="39"/>
                </a:lnTo>
                <a:lnTo>
                  <a:pt x="86" y="31"/>
                </a:lnTo>
                <a:lnTo>
                  <a:pt x="85" y="24"/>
                </a:lnTo>
                <a:lnTo>
                  <a:pt x="79" y="19"/>
                </a:lnTo>
                <a:lnTo>
                  <a:pt x="72" y="17"/>
                </a:lnTo>
                <a:lnTo>
                  <a:pt x="64" y="15"/>
                </a:lnTo>
                <a:close/>
                <a:moveTo>
                  <a:pt x="64" y="0"/>
                </a:moveTo>
                <a:lnTo>
                  <a:pt x="85" y="6"/>
                </a:lnTo>
                <a:lnTo>
                  <a:pt x="97" y="19"/>
                </a:lnTo>
                <a:lnTo>
                  <a:pt x="103" y="39"/>
                </a:lnTo>
                <a:lnTo>
                  <a:pt x="97" y="59"/>
                </a:lnTo>
                <a:lnTo>
                  <a:pt x="85" y="72"/>
                </a:lnTo>
                <a:lnTo>
                  <a:pt x="64" y="77"/>
                </a:lnTo>
                <a:lnTo>
                  <a:pt x="44" y="72"/>
                </a:lnTo>
                <a:lnTo>
                  <a:pt x="32" y="59"/>
                </a:lnTo>
                <a:lnTo>
                  <a:pt x="26" y="39"/>
                </a:lnTo>
                <a:lnTo>
                  <a:pt x="32" y="19"/>
                </a:lnTo>
                <a:lnTo>
                  <a:pt x="44" y="6"/>
                </a:lnTo>
                <a:lnTo>
                  <a:pt x="64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BD2CB3A6-8814-DBC5-FBA1-E1F878C77312}"/>
              </a:ext>
            </a:extLst>
          </p:cNvPr>
          <p:cNvSpPr>
            <a:spLocks noEditPoints="1"/>
          </p:cNvSpPr>
          <p:nvPr/>
        </p:nvSpPr>
        <p:spPr bwMode="auto">
          <a:xfrm>
            <a:off x="10920896" y="5684738"/>
            <a:ext cx="401193" cy="421767"/>
          </a:xfrm>
          <a:custGeom>
            <a:avLst/>
            <a:gdLst>
              <a:gd name="T0" fmla="*/ 9 w 157"/>
              <a:gd name="T1" fmla="*/ 97 h 165"/>
              <a:gd name="T2" fmla="*/ 13 w 157"/>
              <a:gd name="T3" fmla="*/ 97 h 165"/>
              <a:gd name="T4" fmla="*/ 17 w 157"/>
              <a:gd name="T5" fmla="*/ 101 h 165"/>
              <a:gd name="T6" fmla="*/ 18 w 157"/>
              <a:gd name="T7" fmla="*/ 106 h 165"/>
              <a:gd name="T8" fmla="*/ 18 w 157"/>
              <a:gd name="T9" fmla="*/ 146 h 165"/>
              <a:gd name="T10" fmla="*/ 139 w 157"/>
              <a:gd name="T11" fmla="*/ 146 h 165"/>
              <a:gd name="T12" fmla="*/ 139 w 157"/>
              <a:gd name="T13" fmla="*/ 106 h 165"/>
              <a:gd name="T14" fmla="*/ 139 w 157"/>
              <a:gd name="T15" fmla="*/ 101 h 165"/>
              <a:gd name="T16" fmla="*/ 143 w 157"/>
              <a:gd name="T17" fmla="*/ 97 h 165"/>
              <a:gd name="T18" fmla="*/ 148 w 157"/>
              <a:gd name="T19" fmla="*/ 97 h 165"/>
              <a:gd name="T20" fmla="*/ 152 w 157"/>
              <a:gd name="T21" fmla="*/ 97 h 165"/>
              <a:gd name="T22" fmla="*/ 156 w 157"/>
              <a:gd name="T23" fmla="*/ 101 h 165"/>
              <a:gd name="T24" fmla="*/ 157 w 157"/>
              <a:gd name="T25" fmla="*/ 106 h 165"/>
              <a:gd name="T26" fmla="*/ 157 w 157"/>
              <a:gd name="T27" fmla="*/ 156 h 165"/>
              <a:gd name="T28" fmla="*/ 156 w 157"/>
              <a:gd name="T29" fmla="*/ 159 h 165"/>
              <a:gd name="T30" fmla="*/ 152 w 157"/>
              <a:gd name="T31" fmla="*/ 163 h 165"/>
              <a:gd name="T32" fmla="*/ 148 w 157"/>
              <a:gd name="T33" fmla="*/ 165 h 165"/>
              <a:gd name="T34" fmla="*/ 9 w 157"/>
              <a:gd name="T35" fmla="*/ 165 h 165"/>
              <a:gd name="T36" fmla="*/ 4 w 157"/>
              <a:gd name="T37" fmla="*/ 163 h 165"/>
              <a:gd name="T38" fmla="*/ 0 w 157"/>
              <a:gd name="T39" fmla="*/ 159 h 165"/>
              <a:gd name="T40" fmla="*/ 0 w 157"/>
              <a:gd name="T41" fmla="*/ 156 h 165"/>
              <a:gd name="T42" fmla="*/ 0 w 157"/>
              <a:gd name="T43" fmla="*/ 106 h 165"/>
              <a:gd name="T44" fmla="*/ 0 w 157"/>
              <a:gd name="T45" fmla="*/ 101 h 165"/>
              <a:gd name="T46" fmla="*/ 4 w 157"/>
              <a:gd name="T47" fmla="*/ 97 h 165"/>
              <a:gd name="T48" fmla="*/ 9 w 157"/>
              <a:gd name="T49" fmla="*/ 97 h 165"/>
              <a:gd name="T50" fmla="*/ 79 w 157"/>
              <a:gd name="T51" fmla="*/ 0 h 165"/>
              <a:gd name="T52" fmla="*/ 82 w 157"/>
              <a:gd name="T53" fmla="*/ 2 h 165"/>
              <a:gd name="T54" fmla="*/ 86 w 157"/>
              <a:gd name="T55" fmla="*/ 4 h 165"/>
              <a:gd name="T56" fmla="*/ 88 w 157"/>
              <a:gd name="T57" fmla="*/ 9 h 165"/>
              <a:gd name="T58" fmla="*/ 88 w 157"/>
              <a:gd name="T59" fmla="*/ 88 h 165"/>
              <a:gd name="T60" fmla="*/ 108 w 157"/>
              <a:gd name="T61" fmla="*/ 68 h 165"/>
              <a:gd name="T62" fmla="*/ 112 w 157"/>
              <a:gd name="T63" fmla="*/ 64 h 165"/>
              <a:gd name="T64" fmla="*/ 114 w 157"/>
              <a:gd name="T65" fmla="*/ 64 h 165"/>
              <a:gd name="T66" fmla="*/ 117 w 157"/>
              <a:gd name="T67" fmla="*/ 64 h 165"/>
              <a:gd name="T68" fmla="*/ 121 w 157"/>
              <a:gd name="T69" fmla="*/ 68 h 165"/>
              <a:gd name="T70" fmla="*/ 123 w 157"/>
              <a:gd name="T71" fmla="*/ 70 h 165"/>
              <a:gd name="T72" fmla="*/ 123 w 157"/>
              <a:gd name="T73" fmla="*/ 73 h 165"/>
              <a:gd name="T74" fmla="*/ 123 w 157"/>
              <a:gd name="T75" fmla="*/ 77 h 165"/>
              <a:gd name="T76" fmla="*/ 121 w 157"/>
              <a:gd name="T77" fmla="*/ 81 h 165"/>
              <a:gd name="T78" fmla="*/ 84 w 157"/>
              <a:gd name="T79" fmla="*/ 117 h 165"/>
              <a:gd name="T80" fmla="*/ 81 w 157"/>
              <a:gd name="T81" fmla="*/ 119 h 165"/>
              <a:gd name="T82" fmla="*/ 79 w 157"/>
              <a:gd name="T83" fmla="*/ 119 h 165"/>
              <a:gd name="T84" fmla="*/ 75 w 157"/>
              <a:gd name="T85" fmla="*/ 119 h 165"/>
              <a:gd name="T86" fmla="*/ 71 w 157"/>
              <a:gd name="T87" fmla="*/ 117 h 165"/>
              <a:gd name="T88" fmla="*/ 35 w 157"/>
              <a:gd name="T89" fmla="*/ 81 h 165"/>
              <a:gd name="T90" fmla="*/ 33 w 157"/>
              <a:gd name="T91" fmla="*/ 77 h 165"/>
              <a:gd name="T92" fmla="*/ 33 w 157"/>
              <a:gd name="T93" fmla="*/ 73 h 165"/>
              <a:gd name="T94" fmla="*/ 33 w 157"/>
              <a:gd name="T95" fmla="*/ 70 h 165"/>
              <a:gd name="T96" fmla="*/ 35 w 157"/>
              <a:gd name="T97" fmla="*/ 68 h 165"/>
              <a:gd name="T98" fmla="*/ 39 w 157"/>
              <a:gd name="T99" fmla="*/ 64 h 165"/>
              <a:gd name="T100" fmla="*/ 42 w 157"/>
              <a:gd name="T101" fmla="*/ 64 h 165"/>
              <a:gd name="T102" fmla="*/ 44 w 157"/>
              <a:gd name="T103" fmla="*/ 64 h 165"/>
              <a:gd name="T104" fmla="*/ 48 w 157"/>
              <a:gd name="T105" fmla="*/ 68 h 165"/>
              <a:gd name="T106" fmla="*/ 70 w 157"/>
              <a:gd name="T107" fmla="*/ 88 h 165"/>
              <a:gd name="T108" fmla="*/ 70 w 157"/>
              <a:gd name="T109" fmla="*/ 9 h 165"/>
              <a:gd name="T110" fmla="*/ 70 w 157"/>
              <a:gd name="T111" fmla="*/ 4 h 165"/>
              <a:gd name="T112" fmla="*/ 73 w 157"/>
              <a:gd name="T113" fmla="*/ 2 h 165"/>
              <a:gd name="T114" fmla="*/ 79 w 157"/>
              <a:gd name="T11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7" h="165">
                <a:moveTo>
                  <a:pt x="9" y="97"/>
                </a:moveTo>
                <a:lnTo>
                  <a:pt x="13" y="97"/>
                </a:lnTo>
                <a:lnTo>
                  <a:pt x="17" y="101"/>
                </a:lnTo>
                <a:lnTo>
                  <a:pt x="18" y="106"/>
                </a:lnTo>
                <a:lnTo>
                  <a:pt x="18" y="146"/>
                </a:lnTo>
                <a:lnTo>
                  <a:pt x="139" y="146"/>
                </a:lnTo>
                <a:lnTo>
                  <a:pt x="139" y="106"/>
                </a:lnTo>
                <a:lnTo>
                  <a:pt x="139" y="101"/>
                </a:lnTo>
                <a:lnTo>
                  <a:pt x="143" y="97"/>
                </a:lnTo>
                <a:lnTo>
                  <a:pt x="148" y="97"/>
                </a:lnTo>
                <a:lnTo>
                  <a:pt x="152" y="97"/>
                </a:lnTo>
                <a:lnTo>
                  <a:pt x="156" y="101"/>
                </a:lnTo>
                <a:lnTo>
                  <a:pt x="157" y="106"/>
                </a:lnTo>
                <a:lnTo>
                  <a:pt x="157" y="156"/>
                </a:lnTo>
                <a:lnTo>
                  <a:pt x="156" y="159"/>
                </a:lnTo>
                <a:lnTo>
                  <a:pt x="152" y="163"/>
                </a:lnTo>
                <a:lnTo>
                  <a:pt x="148" y="165"/>
                </a:lnTo>
                <a:lnTo>
                  <a:pt x="9" y="165"/>
                </a:lnTo>
                <a:lnTo>
                  <a:pt x="4" y="163"/>
                </a:lnTo>
                <a:lnTo>
                  <a:pt x="0" y="159"/>
                </a:lnTo>
                <a:lnTo>
                  <a:pt x="0" y="156"/>
                </a:lnTo>
                <a:lnTo>
                  <a:pt x="0" y="106"/>
                </a:lnTo>
                <a:lnTo>
                  <a:pt x="0" y="101"/>
                </a:lnTo>
                <a:lnTo>
                  <a:pt x="4" y="97"/>
                </a:lnTo>
                <a:lnTo>
                  <a:pt x="9" y="97"/>
                </a:lnTo>
                <a:close/>
                <a:moveTo>
                  <a:pt x="79" y="0"/>
                </a:moveTo>
                <a:lnTo>
                  <a:pt x="82" y="2"/>
                </a:lnTo>
                <a:lnTo>
                  <a:pt x="86" y="4"/>
                </a:lnTo>
                <a:lnTo>
                  <a:pt x="88" y="9"/>
                </a:lnTo>
                <a:lnTo>
                  <a:pt x="88" y="88"/>
                </a:lnTo>
                <a:lnTo>
                  <a:pt x="108" y="68"/>
                </a:lnTo>
                <a:lnTo>
                  <a:pt x="112" y="64"/>
                </a:lnTo>
                <a:lnTo>
                  <a:pt x="114" y="64"/>
                </a:lnTo>
                <a:lnTo>
                  <a:pt x="117" y="64"/>
                </a:lnTo>
                <a:lnTo>
                  <a:pt x="121" y="68"/>
                </a:lnTo>
                <a:lnTo>
                  <a:pt x="123" y="70"/>
                </a:lnTo>
                <a:lnTo>
                  <a:pt x="123" y="73"/>
                </a:lnTo>
                <a:lnTo>
                  <a:pt x="123" y="77"/>
                </a:lnTo>
                <a:lnTo>
                  <a:pt x="121" y="81"/>
                </a:lnTo>
                <a:lnTo>
                  <a:pt x="84" y="117"/>
                </a:lnTo>
                <a:lnTo>
                  <a:pt x="81" y="119"/>
                </a:lnTo>
                <a:lnTo>
                  <a:pt x="79" y="119"/>
                </a:lnTo>
                <a:lnTo>
                  <a:pt x="75" y="119"/>
                </a:lnTo>
                <a:lnTo>
                  <a:pt x="71" y="117"/>
                </a:lnTo>
                <a:lnTo>
                  <a:pt x="35" y="81"/>
                </a:lnTo>
                <a:lnTo>
                  <a:pt x="33" y="77"/>
                </a:lnTo>
                <a:lnTo>
                  <a:pt x="33" y="73"/>
                </a:lnTo>
                <a:lnTo>
                  <a:pt x="33" y="70"/>
                </a:lnTo>
                <a:lnTo>
                  <a:pt x="35" y="68"/>
                </a:lnTo>
                <a:lnTo>
                  <a:pt x="39" y="64"/>
                </a:lnTo>
                <a:lnTo>
                  <a:pt x="42" y="64"/>
                </a:lnTo>
                <a:lnTo>
                  <a:pt x="44" y="64"/>
                </a:lnTo>
                <a:lnTo>
                  <a:pt x="48" y="68"/>
                </a:lnTo>
                <a:lnTo>
                  <a:pt x="70" y="88"/>
                </a:lnTo>
                <a:lnTo>
                  <a:pt x="70" y="9"/>
                </a:lnTo>
                <a:lnTo>
                  <a:pt x="70" y="4"/>
                </a:lnTo>
                <a:lnTo>
                  <a:pt x="73" y="2"/>
                </a:lnTo>
                <a:lnTo>
                  <a:pt x="7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4FC93858-5AD4-633E-6DBD-3DA6B7D16FAA}"/>
              </a:ext>
            </a:extLst>
          </p:cNvPr>
          <p:cNvSpPr>
            <a:spLocks noEditPoints="1"/>
          </p:cNvSpPr>
          <p:nvPr/>
        </p:nvSpPr>
        <p:spPr bwMode="auto">
          <a:xfrm>
            <a:off x="10920896" y="4816273"/>
            <a:ext cx="401193" cy="421767"/>
          </a:xfrm>
          <a:custGeom>
            <a:avLst/>
            <a:gdLst>
              <a:gd name="T0" fmla="*/ 9 w 158"/>
              <a:gd name="T1" fmla="*/ 97 h 165"/>
              <a:gd name="T2" fmla="*/ 13 w 158"/>
              <a:gd name="T3" fmla="*/ 97 h 165"/>
              <a:gd name="T4" fmla="*/ 17 w 158"/>
              <a:gd name="T5" fmla="*/ 101 h 165"/>
              <a:gd name="T6" fmla="*/ 19 w 158"/>
              <a:gd name="T7" fmla="*/ 106 h 165"/>
              <a:gd name="T8" fmla="*/ 19 w 158"/>
              <a:gd name="T9" fmla="*/ 146 h 165"/>
              <a:gd name="T10" fmla="*/ 139 w 158"/>
              <a:gd name="T11" fmla="*/ 146 h 165"/>
              <a:gd name="T12" fmla="*/ 139 w 158"/>
              <a:gd name="T13" fmla="*/ 106 h 165"/>
              <a:gd name="T14" fmla="*/ 139 w 158"/>
              <a:gd name="T15" fmla="*/ 101 h 165"/>
              <a:gd name="T16" fmla="*/ 143 w 158"/>
              <a:gd name="T17" fmla="*/ 97 h 165"/>
              <a:gd name="T18" fmla="*/ 149 w 158"/>
              <a:gd name="T19" fmla="*/ 97 h 165"/>
              <a:gd name="T20" fmla="*/ 152 w 158"/>
              <a:gd name="T21" fmla="*/ 97 h 165"/>
              <a:gd name="T22" fmla="*/ 156 w 158"/>
              <a:gd name="T23" fmla="*/ 101 h 165"/>
              <a:gd name="T24" fmla="*/ 158 w 158"/>
              <a:gd name="T25" fmla="*/ 106 h 165"/>
              <a:gd name="T26" fmla="*/ 158 w 158"/>
              <a:gd name="T27" fmla="*/ 156 h 165"/>
              <a:gd name="T28" fmla="*/ 156 w 158"/>
              <a:gd name="T29" fmla="*/ 159 h 165"/>
              <a:gd name="T30" fmla="*/ 152 w 158"/>
              <a:gd name="T31" fmla="*/ 163 h 165"/>
              <a:gd name="T32" fmla="*/ 149 w 158"/>
              <a:gd name="T33" fmla="*/ 165 h 165"/>
              <a:gd name="T34" fmla="*/ 9 w 158"/>
              <a:gd name="T35" fmla="*/ 165 h 165"/>
              <a:gd name="T36" fmla="*/ 4 w 158"/>
              <a:gd name="T37" fmla="*/ 163 h 165"/>
              <a:gd name="T38" fmla="*/ 0 w 158"/>
              <a:gd name="T39" fmla="*/ 159 h 165"/>
              <a:gd name="T40" fmla="*/ 0 w 158"/>
              <a:gd name="T41" fmla="*/ 156 h 165"/>
              <a:gd name="T42" fmla="*/ 0 w 158"/>
              <a:gd name="T43" fmla="*/ 106 h 165"/>
              <a:gd name="T44" fmla="*/ 0 w 158"/>
              <a:gd name="T45" fmla="*/ 101 h 165"/>
              <a:gd name="T46" fmla="*/ 4 w 158"/>
              <a:gd name="T47" fmla="*/ 97 h 165"/>
              <a:gd name="T48" fmla="*/ 9 w 158"/>
              <a:gd name="T49" fmla="*/ 97 h 165"/>
              <a:gd name="T50" fmla="*/ 79 w 158"/>
              <a:gd name="T51" fmla="*/ 0 h 165"/>
              <a:gd name="T52" fmla="*/ 81 w 158"/>
              <a:gd name="T53" fmla="*/ 0 h 165"/>
              <a:gd name="T54" fmla="*/ 84 w 158"/>
              <a:gd name="T55" fmla="*/ 2 h 165"/>
              <a:gd name="T56" fmla="*/ 121 w 158"/>
              <a:gd name="T57" fmla="*/ 40 h 165"/>
              <a:gd name="T58" fmla="*/ 123 w 158"/>
              <a:gd name="T59" fmla="*/ 42 h 165"/>
              <a:gd name="T60" fmla="*/ 123 w 158"/>
              <a:gd name="T61" fmla="*/ 46 h 165"/>
              <a:gd name="T62" fmla="*/ 123 w 158"/>
              <a:gd name="T63" fmla="*/ 49 h 165"/>
              <a:gd name="T64" fmla="*/ 121 w 158"/>
              <a:gd name="T65" fmla="*/ 53 h 165"/>
              <a:gd name="T66" fmla="*/ 117 w 158"/>
              <a:gd name="T67" fmla="*/ 55 h 165"/>
              <a:gd name="T68" fmla="*/ 114 w 158"/>
              <a:gd name="T69" fmla="*/ 55 h 165"/>
              <a:gd name="T70" fmla="*/ 112 w 158"/>
              <a:gd name="T71" fmla="*/ 55 h 165"/>
              <a:gd name="T72" fmla="*/ 108 w 158"/>
              <a:gd name="T73" fmla="*/ 53 h 165"/>
              <a:gd name="T74" fmla="*/ 88 w 158"/>
              <a:gd name="T75" fmla="*/ 31 h 165"/>
              <a:gd name="T76" fmla="*/ 88 w 158"/>
              <a:gd name="T77" fmla="*/ 110 h 165"/>
              <a:gd name="T78" fmla="*/ 86 w 158"/>
              <a:gd name="T79" fmla="*/ 115 h 165"/>
              <a:gd name="T80" fmla="*/ 83 w 158"/>
              <a:gd name="T81" fmla="*/ 119 h 165"/>
              <a:gd name="T82" fmla="*/ 79 w 158"/>
              <a:gd name="T83" fmla="*/ 119 h 165"/>
              <a:gd name="T84" fmla="*/ 74 w 158"/>
              <a:gd name="T85" fmla="*/ 119 h 165"/>
              <a:gd name="T86" fmla="*/ 70 w 158"/>
              <a:gd name="T87" fmla="*/ 115 h 165"/>
              <a:gd name="T88" fmla="*/ 70 w 158"/>
              <a:gd name="T89" fmla="*/ 110 h 165"/>
              <a:gd name="T90" fmla="*/ 70 w 158"/>
              <a:gd name="T91" fmla="*/ 31 h 165"/>
              <a:gd name="T92" fmla="*/ 48 w 158"/>
              <a:gd name="T93" fmla="*/ 53 h 165"/>
              <a:gd name="T94" fmla="*/ 44 w 158"/>
              <a:gd name="T95" fmla="*/ 55 h 165"/>
              <a:gd name="T96" fmla="*/ 42 w 158"/>
              <a:gd name="T97" fmla="*/ 55 h 165"/>
              <a:gd name="T98" fmla="*/ 39 w 158"/>
              <a:gd name="T99" fmla="*/ 55 h 165"/>
              <a:gd name="T100" fmla="*/ 35 w 158"/>
              <a:gd name="T101" fmla="*/ 53 h 165"/>
              <a:gd name="T102" fmla="*/ 33 w 158"/>
              <a:gd name="T103" fmla="*/ 49 h 165"/>
              <a:gd name="T104" fmla="*/ 33 w 158"/>
              <a:gd name="T105" fmla="*/ 46 h 165"/>
              <a:gd name="T106" fmla="*/ 33 w 158"/>
              <a:gd name="T107" fmla="*/ 42 h 165"/>
              <a:gd name="T108" fmla="*/ 35 w 158"/>
              <a:gd name="T109" fmla="*/ 40 h 165"/>
              <a:gd name="T110" fmla="*/ 72 w 158"/>
              <a:gd name="T111" fmla="*/ 2 h 165"/>
              <a:gd name="T112" fmla="*/ 75 w 158"/>
              <a:gd name="T113" fmla="*/ 0 h 165"/>
              <a:gd name="T114" fmla="*/ 79 w 158"/>
              <a:gd name="T115" fmla="*/ 0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8" h="165">
                <a:moveTo>
                  <a:pt x="9" y="97"/>
                </a:moveTo>
                <a:lnTo>
                  <a:pt x="13" y="97"/>
                </a:lnTo>
                <a:lnTo>
                  <a:pt x="17" y="101"/>
                </a:lnTo>
                <a:lnTo>
                  <a:pt x="19" y="106"/>
                </a:lnTo>
                <a:lnTo>
                  <a:pt x="19" y="146"/>
                </a:lnTo>
                <a:lnTo>
                  <a:pt x="139" y="146"/>
                </a:lnTo>
                <a:lnTo>
                  <a:pt x="139" y="106"/>
                </a:lnTo>
                <a:lnTo>
                  <a:pt x="139" y="101"/>
                </a:lnTo>
                <a:lnTo>
                  <a:pt x="143" y="97"/>
                </a:lnTo>
                <a:lnTo>
                  <a:pt x="149" y="97"/>
                </a:lnTo>
                <a:lnTo>
                  <a:pt x="152" y="97"/>
                </a:lnTo>
                <a:lnTo>
                  <a:pt x="156" y="101"/>
                </a:lnTo>
                <a:lnTo>
                  <a:pt x="158" y="106"/>
                </a:lnTo>
                <a:lnTo>
                  <a:pt x="158" y="156"/>
                </a:lnTo>
                <a:lnTo>
                  <a:pt x="156" y="159"/>
                </a:lnTo>
                <a:lnTo>
                  <a:pt x="152" y="163"/>
                </a:lnTo>
                <a:lnTo>
                  <a:pt x="149" y="165"/>
                </a:lnTo>
                <a:lnTo>
                  <a:pt x="9" y="165"/>
                </a:lnTo>
                <a:lnTo>
                  <a:pt x="4" y="163"/>
                </a:lnTo>
                <a:lnTo>
                  <a:pt x="0" y="159"/>
                </a:lnTo>
                <a:lnTo>
                  <a:pt x="0" y="156"/>
                </a:lnTo>
                <a:lnTo>
                  <a:pt x="0" y="106"/>
                </a:lnTo>
                <a:lnTo>
                  <a:pt x="0" y="101"/>
                </a:lnTo>
                <a:lnTo>
                  <a:pt x="4" y="97"/>
                </a:lnTo>
                <a:lnTo>
                  <a:pt x="9" y="97"/>
                </a:lnTo>
                <a:close/>
                <a:moveTo>
                  <a:pt x="79" y="0"/>
                </a:moveTo>
                <a:lnTo>
                  <a:pt x="81" y="0"/>
                </a:lnTo>
                <a:lnTo>
                  <a:pt x="84" y="2"/>
                </a:lnTo>
                <a:lnTo>
                  <a:pt x="121" y="40"/>
                </a:lnTo>
                <a:lnTo>
                  <a:pt x="123" y="42"/>
                </a:lnTo>
                <a:lnTo>
                  <a:pt x="123" y="46"/>
                </a:lnTo>
                <a:lnTo>
                  <a:pt x="123" y="49"/>
                </a:lnTo>
                <a:lnTo>
                  <a:pt x="121" y="53"/>
                </a:lnTo>
                <a:lnTo>
                  <a:pt x="117" y="55"/>
                </a:lnTo>
                <a:lnTo>
                  <a:pt x="114" y="55"/>
                </a:lnTo>
                <a:lnTo>
                  <a:pt x="112" y="55"/>
                </a:lnTo>
                <a:lnTo>
                  <a:pt x="108" y="53"/>
                </a:lnTo>
                <a:lnTo>
                  <a:pt x="88" y="31"/>
                </a:lnTo>
                <a:lnTo>
                  <a:pt x="88" y="110"/>
                </a:lnTo>
                <a:lnTo>
                  <a:pt x="86" y="115"/>
                </a:lnTo>
                <a:lnTo>
                  <a:pt x="83" y="119"/>
                </a:lnTo>
                <a:lnTo>
                  <a:pt x="79" y="119"/>
                </a:lnTo>
                <a:lnTo>
                  <a:pt x="74" y="119"/>
                </a:lnTo>
                <a:lnTo>
                  <a:pt x="70" y="115"/>
                </a:lnTo>
                <a:lnTo>
                  <a:pt x="70" y="110"/>
                </a:lnTo>
                <a:lnTo>
                  <a:pt x="70" y="31"/>
                </a:lnTo>
                <a:lnTo>
                  <a:pt x="48" y="53"/>
                </a:lnTo>
                <a:lnTo>
                  <a:pt x="44" y="55"/>
                </a:lnTo>
                <a:lnTo>
                  <a:pt x="42" y="55"/>
                </a:lnTo>
                <a:lnTo>
                  <a:pt x="39" y="55"/>
                </a:lnTo>
                <a:lnTo>
                  <a:pt x="35" y="53"/>
                </a:lnTo>
                <a:lnTo>
                  <a:pt x="33" y="49"/>
                </a:lnTo>
                <a:lnTo>
                  <a:pt x="33" y="46"/>
                </a:lnTo>
                <a:lnTo>
                  <a:pt x="33" y="42"/>
                </a:lnTo>
                <a:lnTo>
                  <a:pt x="35" y="40"/>
                </a:lnTo>
                <a:lnTo>
                  <a:pt x="72" y="2"/>
                </a:lnTo>
                <a:lnTo>
                  <a:pt x="75" y="0"/>
                </a:lnTo>
                <a:lnTo>
                  <a:pt x="79" y="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806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6DD411AE-1F2A-E660-5FCF-22D33CBFE4D8}"/>
              </a:ext>
            </a:extLst>
          </p:cNvPr>
          <p:cNvSpPr>
            <a:spLocks noEditPoints="1"/>
          </p:cNvSpPr>
          <p:nvPr/>
        </p:nvSpPr>
        <p:spPr bwMode="auto">
          <a:xfrm>
            <a:off x="882651" y="5780088"/>
            <a:ext cx="341313" cy="455613"/>
          </a:xfrm>
          <a:custGeom>
            <a:avLst/>
            <a:gdLst>
              <a:gd name="T0" fmla="*/ 149 w 320"/>
              <a:gd name="T1" fmla="*/ 420 h 426"/>
              <a:gd name="T2" fmla="*/ 160 w 320"/>
              <a:gd name="T3" fmla="*/ 426 h 426"/>
              <a:gd name="T4" fmla="*/ 160 w 320"/>
              <a:gd name="T5" fmla="*/ 426 h 426"/>
              <a:gd name="T6" fmla="*/ 171 w 320"/>
              <a:gd name="T7" fmla="*/ 420 h 426"/>
              <a:gd name="T8" fmla="*/ 297 w 320"/>
              <a:gd name="T9" fmla="*/ 233 h 426"/>
              <a:gd name="T10" fmla="*/ 320 w 320"/>
              <a:gd name="T11" fmla="*/ 154 h 426"/>
              <a:gd name="T12" fmla="*/ 160 w 320"/>
              <a:gd name="T13" fmla="*/ 0 h 426"/>
              <a:gd name="T14" fmla="*/ 0 w 320"/>
              <a:gd name="T15" fmla="*/ 154 h 426"/>
              <a:gd name="T16" fmla="*/ 23 w 320"/>
              <a:gd name="T17" fmla="*/ 234 h 426"/>
              <a:gd name="T18" fmla="*/ 149 w 320"/>
              <a:gd name="T19" fmla="*/ 420 h 426"/>
              <a:gd name="T20" fmla="*/ 160 w 320"/>
              <a:gd name="T21" fmla="*/ 26 h 426"/>
              <a:gd name="T22" fmla="*/ 293 w 320"/>
              <a:gd name="T23" fmla="*/ 154 h 426"/>
              <a:gd name="T24" fmla="*/ 274 w 320"/>
              <a:gd name="T25" fmla="*/ 219 h 426"/>
              <a:gd name="T26" fmla="*/ 160 w 320"/>
              <a:gd name="T27" fmla="*/ 389 h 426"/>
              <a:gd name="T28" fmla="*/ 45 w 320"/>
              <a:gd name="T29" fmla="*/ 219 h 426"/>
              <a:gd name="T30" fmla="*/ 26 w 320"/>
              <a:gd name="T31" fmla="*/ 154 h 426"/>
              <a:gd name="T32" fmla="*/ 160 w 320"/>
              <a:gd name="T33" fmla="*/ 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0" h="426">
                <a:moveTo>
                  <a:pt x="149" y="420"/>
                </a:moveTo>
                <a:cubicBezTo>
                  <a:pt x="151" y="424"/>
                  <a:pt x="155" y="426"/>
                  <a:pt x="160" y="426"/>
                </a:cubicBezTo>
                <a:lnTo>
                  <a:pt x="160" y="426"/>
                </a:lnTo>
                <a:cubicBezTo>
                  <a:pt x="164" y="426"/>
                  <a:pt x="168" y="424"/>
                  <a:pt x="171" y="420"/>
                </a:cubicBezTo>
                <a:lnTo>
                  <a:pt x="297" y="233"/>
                </a:lnTo>
                <a:cubicBezTo>
                  <a:pt x="312" y="209"/>
                  <a:pt x="320" y="182"/>
                  <a:pt x="320" y="154"/>
                </a:cubicBezTo>
                <a:cubicBezTo>
                  <a:pt x="320" y="69"/>
                  <a:pt x="248" y="0"/>
                  <a:pt x="160" y="0"/>
                </a:cubicBezTo>
                <a:cubicBezTo>
                  <a:pt x="71" y="0"/>
                  <a:pt x="0" y="69"/>
                  <a:pt x="0" y="154"/>
                </a:cubicBezTo>
                <a:cubicBezTo>
                  <a:pt x="0" y="182"/>
                  <a:pt x="8" y="210"/>
                  <a:pt x="23" y="234"/>
                </a:cubicBezTo>
                <a:lnTo>
                  <a:pt x="149" y="420"/>
                </a:lnTo>
                <a:close/>
                <a:moveTo>
                  <a:pt x="160" y="26"/>
                </a:moveTo>
                <a:cubicBezTo>
                  <a:pt x="233" y="26"/>
                  <a:pt x="293" y="83"/>
                  <a:pt x="293" y="154"/>
                </a:cubicBezTo>
                <a:cubicBezTo>
                  <a:pt x="293" y="177"/>
                  <a:pt x="286" y="200"/>
                  <a:pt x="274" y="219"/>
                </a:cubicBezTo>
                <a:lnTo>
                  <a:pt x="160" y="389"/>
                </a:lnTo>
                <a:lnTo>
                  <a:pt x="45" y="219"/>
                </a:lnTo>
                <a:cubicBezTo>
                  <a:pt x="33" y="200"/>
                  <a:pt x="26" y="177"/>
                  <a:pt x="26" y="154"/>
                </a:cubicBezTo>
                <a:cubicBezTo>
                  <a:pt x="26" y="83"/>
                  <a:pt x="86" y="26"/>
                  <a:pt x="160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DB0761D4-BA26-9B83-7183-429801115FCE}"/>
              </a:ext>
            </a:extLst>
          </p:cNvPr>
          <p:cNvSpPr>
            <a:spLocks noEditPoints="1"/>
          </p:cNvSpPr>
          <p:nvPr/>
        </p:nvSpPr>
        <p:spPr bwMode="auto">
          <a:xfrm>
            <a:off x="971551" y="5865813"/>
            <a:ext cx="161925" cy="157163"/>
          </a:xfrm>
          <a:custGeom>
            <a:avLst/>
            <a:gdLst>
              <a:gd name="T0" fmla="*/ 76 w 151"/>
              <a:gd name="T1" fmla="*/ 147 h 147"/>
              <a:gd name="T2" fmla="*/ 151 w 151"/>
              <a:gd name="T3" fmla="*/ 73 h 147"/>
              <a:gd name="T4" fmla="*/ 76 w 151"/>
              <a:gd name="T5" fmla="*/ 0 h 147"/>
              <a:gd name="T6" fmla="*/ 0 w 151"/>
              <a:gd name="T7" fmla="*/ 73 h 147"/>
              <a:gd name="T8" fmla="*/ 76 w 151"/>
              <a:gd name="T9" fmla="*/ 147 h 147"/>
              <a:gd name="T10" fmla="*/ 76 w 151"/>
              <a:gd name="T11" fmla="*/ 27 h 147"/>
              <a:gd name="T12" fmla="*/ 125 w 151"/>
              <a:gd name="T13" fmla="*/ 73 h 147"/>
              <a:gd name="T14" fmla="*/ 76 w 151"/>
              <a:gd name="T15" fmla="*/ 120 h 147"/>
              <a:gd name="T16" fmla="*/ 27 w 151"/>
              <a:gd name="T17" fmla="*/ 73 h 147"/>
              <a:gd name="T18" fmla="*/ 76 w 151"/>
              <a:gd name="T19" fmla="*/ 27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1" h="147">
                <a:moveTo>
                  <a:pt x="76" y="147"/>
                </a:moveTo>
                <a:cubicBezTo>
                  <a:pt x="117" y="147"/>
                  <a:pt x="151" y="114"/>
                  <a:pt x="151" y="73"/>
                </a:cubicBezTo>
                <a:cubicBezTo>
                  <a:pt x="151" y="33"/>
                  <a:pt x="117" y="0"/>
                  <a:pt x="76" y="0"/>
                </a:cubicBezTo>
                <a:cubicBezTo>
                  <a:pt x="34" y="0"/>
                  <a:pt x="0" y="33"/>
                  <a:pt x="0" y="73"/>
                </a:cubicBezTo>
                <a:cubicBezTo>
                  <a:pt x="0" y="114"/>
                  <a:pt x="34" y="147"/>
                  <a:pt x="76" y="147"/>
                </a:cubicBezTo>
                <a:close/>
                <a:moveTo>
                  <a:pt x="76" y="27"/>
                </a:moveTo>
                <a:cubicBezTo>
                  <a:pt x="103" y="27"/>
                  <a:pt x="125" y="47"/>
                  <a:pt x="125" y="73"/>
                </a:cubicBezTo>
                <a:cubicBezTo>
                  <a:pt x="125" y="99"/>
                  <a:pt x="103" y="120"/>
                  <a:pt x="76" y="120"/>
                </a:cubicBezTo>
                <a:cubicBezTo>
                  <a:pt x="49" y="120"/>
                  <a:pt x="27" y="99"/>
                  <a:pt x="27" y="73"/>
                </a:cubicBezTo>
                <a:cubicBezTo>
                  <a:pt x="27" y="47"/>
                  <a:pt x="49" y="27"/>
                  <a:pt x="76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10">
            <a:extLst>
              <a:ext uri="{FF2B5EF4-FFF2-40B4-BE49-F238E27FC236}">
                <a16:creationId xmlns:a16="http://schemas.microsoft.com/office/drawing/2014/main" id="{BBAD130E-52CC-7D5E-1255-EAB2C92773F8}"/>
              </a:ext>
            </a:extLst>
          </p:cNvPr>
          <p:cNvSpPr>
            <a:spLocks noEditPoints="1"/>
          </p:cNvSpPr>
          <p:nvPr/>
        </p:nvSpPr>
        <p:spPr bwMode="auto">
          <a:xfrm>
            <a:off x="1895475" y="5867400"/>
            <a:ext cx="454025" cy="285750"/>
          </a:xfrm>
          <a:custGeom>
            <a:avLst/>
            <a:gdLst>
              <a:gd name="T0" fmla="*/ 426 w 426"/>
              <a:gd name="T1" fmla="*/ 253 h 267"/>
              <a:gd name="T2" fmla="*/ 426 w 426"/>
              <a:gd name="T3" fmla="*/ 13 h 267"/>
              <a:gd name="T4" fmla="*/ 414 w 426"/>
              <a:gd name="T5" fmla="*/ 0 h 267"/>
              <a:gd name="T6" fmla="*/ 414 w 426"/>
              <a:gd name="T7" fmla="*/ 0 h 267"/>
              <a:gd name="T8" fmla="*/ 413 w 426"/>
              <a:gd name="T9" fmla="*/ 0 h 267"/>
              <a:gd name="T10" fmla="*/ 13 w 426"/>
              <a:gd name="T11" fmla="*/ 0 h 267"/>
              <a:gd name="T12" fmla="*/ 12 w 426"/>
              <a:gd name="T13" fmla="*/ 0 h 267"/>
              <a:gd name="T14" fmla="*/ 9 w 426"/>
              <a:gd name="T15" fmla="*/ 1 h 267"/>
              <a:gd name="T16" fmla="*/ 7 w 426"/>
              <a:gd name="T17" fmla="*/ 2 h 267"/>
              <a:gd name="T18" fmla="*/ 5 w 426"/>
              <a:gd name="T19" fmla="*/ 3 h 267"/>
              <a:gd name="T20" fmla="*/ 3 w 426"/>
              <a:gd name="T21" fmla="*/ 5 h 267"/>
              <a:gd name="T22" fmla="*/ 2 w 426"/>
              <a:gd name="T23" fmla="*/ 6 h 267"/>
              <a:gd name="T24" fmla="*/ 1 w 426"/>
              <a:gd name="T25" fmla="*/ 7 h 267"/>
              <a:gd name="T26" fmla="*/ 0 w 426"/>
              <a:gd name="T27" fmla="*/ 9 h 267"/>
              <a:gd name="T28" fmla="*/ 0 w 426"/>
              <a:gd name="T29" fmla="*/ 12 h 267"/>
              <a:gd name="T30" fmla="*/ 0 w 426"/>
              <a:gd name="T31" fmla="*/ 13 h 267"/>
              <a:gd name="T32" fmla="*/ 0 w 426"/>
              <a:gd name="T33" fmla="*/ 253 h 267"/>
              <a:gd name="T34" fmla="*/ 13 w 426"/>
              <a:gd name="T35" fmla="*/ 266 h 267"/>
              <a:gd name="T36" fmla="*/ 413 w 426"/>
              <a:gd name="T37" fmla="*/ 266 h 267"/>
              <a:gd name="T38" fmla="*/ 426 w 426"/>
              <a:gd name="T39" fmla="*/ 253 h 267"/>
              <a:gd name="T40" fmla="*/ 369 w 426"/>
              <a:gd name="T41" fmla="*/ 27 h 267"/>
              <a:gd name="T42" fmla="*/ 212 w 426"/>
              <a:gd name="T43" fmla="*/ 134 h 267"/>
              <a:gd name="T44" fmla="*/ 56 w 426"/>
              <a:gd name="T45" fmla="*/ 27 h 267"/>
              <a:gd name="T46" fmla="*/ 369 w 426"/>
              <a:gd name="T47" fmla="*/ 27 h 267"/>
              <a:gd name="T48" fmla="*/ 26 w 426"/>
              <a:gd name="T49" fmla="*/ 240 h 267"/>
              <a:gd name="T50" fmla="*/ 26 w 426"/>
              <a:gd name="T51" fmla="*/ 39 h 267"/>
              <a:gd name="T52" fmla="*/ 205 w 426"/>
              <a:gd name="T53" fmla="*/ 162 h 267"/>
              <a:gd name="T54" fmla="*/ 212 w 426"/>
              <a:gd name="T55" fmla="*/ 164 h 267"/>
              <a:gd name="T56" fmla="*/ 220 w 426"/>
              <a:gd name="T57" fmla="*/ 162 h 267"/>
              <a:gd name="T58" fmla="*/ 400 w 426"/>
              <a:gd name="T59" fmla="*/ 38 h 267"/>
              <a:gd name="T60" fmla="*/ 400 w 426"/>
              <a:gd name="T61" fmla="*/ 240 h 267"/>
              <a:gd name="T62" fmla="*/ 26 w 426"/>
              <a:gd name="T63" fmla="*/ 24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26" h="267">
                <a:moveTo>
                  <a:pt x="426" y="253"/>
                </a:moveTo>
                <a:lnTo>
                  <a:pt x="426" y="13"/>
                </a:lnTo>
                <a:cubicBezTo>
                  <a:pt x="426" y="6"/>
                  <a:pt x="421" y="1"/>
                  <a:pt x="414" y="0"/>
                </a:cubicBezTo>
                <a:cubicBezTo>
                  <a:pt x="414" y="0"/>
                  <a:pt x="414" y="0"/>
                  <a:pt x="414" y="0"/>
                </a:cubicBezTo>
                <a:cubicBezTo>
                  <a:pt x="414" y="0"/>
                  <a:pt x="413" y="0"/>
                  <a:pt x="413" y="0"/>
                </a:cubicBezTo>
                <a:lnTo>
                  <a:pt x="13" y="0"/>
                </a:lnTo>
                <a:cubicBezTo>
                  <a:pt x="13" y="0"/>
                  <a:pt x="12" y="0"/>
                  <a:pt x="12" y="0"/>
                </a:cubicBezTo>
                <a:cubicBezTo>
                  <a:pt x="11" y="0"/>
                  <a:pt x="10" y="0"/>
                  <a:pt x="9" y="1"/>
                </a:cubicBezTo>
                <a:cubicBezTo>
                  <a:pt x="8" y="1"/>
                  <a:pt x="8" y="1"/>
                  <a:pt x="7" y="2"/>
                </a:cubicBezTo>
                <a:cubicBezTo>
                  <a:pt x="6" y="2"/>
                  <a:pt x="5" y="2"/>
                  <a:pt x="5" y="3"/>
                </a:cubicBezTo>
                <a:cubicBezTo>
                  <a:pt x="4" y="3"/>
                  <a:pt x="3" y="4"/>
                  <a:pt x="3" y="5"/>
                </a:cubicBezTo>
                <a:cubicBezTo>
                  <a:pt x="3" y="5"/>
                  <a:pt x="2" y="5"/>
                  <a:pt x="2" y="6"/>
                </a:cubicBezTo>
                <a:cubicBezTo>
                  <a:pt x="2" y="6"/>
                  <a:pt x="2" y="6"/>
                  <a:pt x="1" y="7"/>
                </a:cubicBezTo>
                <a:cubicBezTo>
                  <a:pt x="1" y="8"/>
                  <a:pt x="1" y="8"/>
                  <a:pt x="0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12"/>
                  <a:pt x="0" y="13"/>
                  <a:pt x="0" y="13"/>
                </a:cubicBezTo>
                <a:lnTo>
                  <a:pt x="0" y="253"/>
                </a:lnTo>
                <a:cubicBezTo>
                  <a:pt x="0" y="261"/>
                  <a:pt x="6" y="266"/>
                  <a:pt x="13" y="266"/>
                </a:cubicBezTo>
                <a:lnTo>
                  <a:pt x="413" y="266"/>
                </a:lnTo>
                <a:cubicBezTo>
                  <a:pt x="420" y="267"/>
                  <a:pt x="426" y="261"/>
                  <a:pt x="426" y="253"/>
                </a:cubicBezTo>
                <a:close/>
                <a:moveTo>
                  <a:pt x="369" y="27"/>
                </a:moveTo>
                <a:lnTo>
                  <a:pt x="212" y="134"/>
                </a:lnTo>
                <a:lnTo>
                  <a:pt x="56" y="27"/>
                </a:lnTo>
                <a:lnTo>
                  <a:pt x="369" y="27"/>
                </a:lnTo>
                <a:close/>
                <a:moveTo>
                  <a:pt x="26" y="240"/>
                </a:moveTo>
                <a:lnTo>
                  <a:pt x="26" y="39"/>
                </a:lnTo>
                <a:lnTo>
                  <a:pt x="205" y="162"/>
                </a:lnTo>
                <a:cubicBezTo>
                  <a:pt x="207" y="163"/>
                  <a:pt x="210" y="164"/>
                  <a:pt x="212" y="164"/>
                </a:cubicBezTo>
                <a:cubicBezTo>
                  <a:pt x="215" y="164"/>
                  <a:pt x="218" y="163"/>
                  <a:pt x="220" y="162"/>
                </a:cubicBezTo>
                <a:lnTo>
                  <a:pt x="400" y="38"/>
                </a:lnTo>
                <a:lnTo>
                  <a:pt x="400" y="240"/>
                </a:lnTo>
                <a:lnTo>
                  <a:pt x="26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13">
            <a:extLst>
              <a:ext uri="{FF2B5EF4-FFF2-40B4-BE49-F238E27FC236}">
                <a16:creationId xmlns:a16="http://schemas.microsoft.com/office/drawing/2014/main" id="{0772F265-5D8E-2B48-1370-815B947056D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47726" y="862014"/>
            <a:ext cx="455613" cy="369888"/>
            <a:chOff x="534" y="543"/>
            <a:chExt cx="287" cy="233"/>
          </a:xfrm>
        </p:grpSpPr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8D4D3D97-2E33-CD68-3D47-D918FA4EC0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" y="655"/>
              <a:ext cx="181" cy="121"/>
            </a:xfrm>
            <a:custGeom>
              <a:avLst/>
              <a:gdLst>
                <a:gd name="T0" fmla="*/ 255 w 268"/>
                <a:gd name="T1" fmla="*/ 0 h 180"/>
                <a:gd name="T2" fmla="*/ 14 w 268"/>
                <a:gd name="T3" fmla="*/ 0 h 180"/>
                <a:gd name="T4" fmla="*/ 0 w 268"/>
                <a:gd name="T5" fmla="*/ 13 h 180"/>
                <a:gd name="T6" fmla="*/ 0 w 268"/>
                <a:gd name="T7" fmla="*/ 166 h 180"/>
                <a:gd name="T8" fmla="*/ 14 w 268"/>
                <a:gd name="T9" fmla="*/ 180 h 180"/>
                <a:gd name="T10" fmla="*/ 255 w 268"/>
                <a:gd name="T11" fmla="*/ 180 h 180"/>
                <a:gd name="T12" fmla="*/ 268 w 268"/>
                <a:gd name="T13" fmla="*/ 166 h 180"/>
                <a:gd name="T14" fmla="*/ 268 w 268"/>
                <a:gd name="T15" fmla="*/ 13 h 180"/>
                <a:gd name="T16" fmla="*/ 255 w 268"/>
                <a:gd name="T17" fmla="*/ 0 h 180"/>
                <a:gd name="T18" fmla="*/ 242 w 268"/>
                <a:gd name="T19" fmla="*/ 153 h 180"/>
                <a:gd name="T20" fmla="*/ 27 w 268"/>
                <a:gd name="T21" fmla="*/ 153 h 180"/>
                <a:gd name="T22" fmla="*/ 27 w 268"/>
                <a:gd name="T23" fmla="*/ 27 h 180"/>
                <a:gd name="T24" fmla="*/ 242 w 268"/>
                <a:gd name="T25" fmla="*/ 27 h 180"/>
                <a:gd name="T26" fmla="*/ 242 w 268"/>
                <a:gd name="T27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8" h="180">
                  <a:moveTo>
                    <a:pt x="255" y="0"/>
                  </a:move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lnTo>
                    <a:pt x="0" y="166"/>
                  </a:lnTo>
                  <a:cubicBezTo>
                    <a:pt x="0" y="174"/>
                    <a:pt x="6" y="180"/>
                    <a:pt x="14" y="180"/>
                  </a:cubicBezTo>
                  <a:lnTo>
                    <a:pt x="255" y="180"/>
                  </a:lnTo>
                  <a:cubicBezTo>
                    <a:pt x="262" y="180"/>
                    <a:pt x="268" y="174"/>
                    <a:pt x="268" y="166"/>
                  </a:cubicBezTo>
                  <a:lnTo>
                    <a:pt x="268" y="13"/>
                  </a:lnTo>
                  <a:cubicBezTo>
                    <a:pt x="268" y="6"/>
                    <a:pt x="262" y="0"/>
                    <a:pt x="255" y="0"/>
                  </a:cubicBezTo>
                  <a:close/>
                  <a:moveTo>
                    <a:pt x="242" y="153"/>
                  </a:moveTo>
                  <a:lnTo>
                    <a:pt x="27" y="153"/>
                  </a:lnTo>
                  <a:lnTo>
                    <a:pt x="27" y="27"/>
                  </a:lnTo>
                  <a:lnTo>
                    <a:pt x="242" y="27"/>
                  </a:lnTo>
                  <a:lnTo>
                    <a:pt x="242" y="1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5434E3BA-8CE8-5BDC-7D94-AA73A5B8A0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1" y="671"/>
              <a:ext cx="90" cy="88"/>
            </a:xfrm>
            <a:custGeom>
              <a:avLst/>
              <a:gdLst>
                <a:gd name="T0" fmla="*/ 117 w 134"/>
                <a:gd name="T1" fmla="*/ 1 h 131"/>
                <a:gd name="T2" fmla="*/ 10 w 134"/>
                <a:gd name="T3" fmla="*/ 27 h 131"/>
                <a:gd name="T4" fmla="*/ 0 w 134"/>
                <a:gd name="T5" fmla="*/ 40 h 131"/>
                <a:gd name="T6" fmla="*/ 0 w 134"/>
                <a:gd name="T7" fmla="*/ 92 h 131"/>
                <a:gd name="T8" fmla="*/ 10 w 134"/>
                <a:gd name="T9" fmla="*/ 105 h 131"/>
                <a:gd name="T10" fmla="*/ 117 w 134"/>
                <a:gd name="T11" fmla="*/ 131 h 131"/>
                <a:gd name="T12" fmla="*/ 121 w 134"/>
                <a:gd name="T13" fmla="*/ 131 h 131"/>
                <a:gd name="T14" fmla="*/ 129 w 134"/>
                <a:gd name="T15" fmla="*/ 128 h 131"/>
                <a:gd name="T16" fmla="*/ 134 w 134"/>
                <a:gd name="T17" fmla="*/ 118 h 131"/>
                <a:gd name="T18" fmla="*/ 134 w 134"/>
                <a:gd name="T19" fmla="*/ 14 h 131"/>
                <a:gd name="T20" fmla="*/ 129 w 134"/>
                <a:gd name="T21" fmla="*/ 3 h 131"/>
                <a:gd name="T22" fmla="*/ 117 w 134"/>
                <a:gd name="T23" fmla="*/ 1 h 131"/>
                <a:gd name="T24" fmla="*/ 107 w 134"/>
                <a:gd name="T25" fmla="*/ 101 h 131"/>
                <a:gd name="T26" fmla="*/ 26 w 134"/>
                <a:gd name="T27" fmla="*/ 81 h 131"/>
                <a:gd name="T28" fmla="*/ 26 w 134"/>
                <a:gd name="T29" fmla="*/ 51 h 131"/>
                <a:gd name="T30" fmla="*/ 107 w 134"/>
                <a:gd name="T31" fmla="*/ 31 h 131"/>
                <a:gd name="T32" fmla="*/ 107 w 134"/>
                <a:gd name="T33" fmla="*/ 10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4" h="131">
                  <a:moveTo>
                    <a:pt x="117" y="1"/>
                  </a:moveTo>
                  <a:lnTo>
                    <a:pt x="10" y="27"/>
                  </a:lnTo>
                  <a:cubicBezTo>
                    <a:pt x="4" y="29"/>
                    <a:pt x="0" y="34"/>
                    <a:pt x="0" y="40"/>
                  </a:cubicBezTo>
                  <a:lnTo>
                    <a:pt x="0" y="92"/>
                  </a:lnTo>
                  <a:cubicBezTo>
                    <a:pt x="0" y="98"/>
                    <a:pt x="4" y="103"/>
                    <a:pt x="10" y="105"/>
                  </a:cubicBezTo>
                  <a:lnTo>
                    <a:pt x="117" y="131"/>
                  </a:lnTo>
                  <a:cubicBezTo>
                    <a:pt x="118" y="131"/>
                    <a:pt x="120" y="131"/>
                    <a:pt x="121" y="131"/>
                  </a:cubicBezTo>
                  <a:cubicBezTo>
                    <a:pt x="124" y="131"/>
                    <a:pt x="126" y="130"/>
                    <a:pt x="129" y="128"/>
                  </a:cubicBezTo>
                  <a:cubicBezTo>
                    <a:pt x="132" y="126"/>
                    <a:pt x="134" y="122"/>
                    <a:pt x="134" y="118"/>
                  </a:cubicBezTo>
                  <a:lnTo>
                    <a:pt x="134" y="14"/>
                  </a:lnTo>
                  <a:cubicBezTo>
                    <a:pt x="134" y="10"/>
                    <a:pt x="132" y="6"/>
                    <a:pt x="129" y="3"/>
                  </a:cubicBezTo>
                  <a:cubicBezTo>
                    <a:pt x="126" y="1"/>
                    <a:pt x="121" y="0"/>
                    <a:pt x="117" y="1"/>
                  </a:cubicBezTo>
                  <a:close/>
                  <a:moveTo>
                    <a:pt x="107" y="101"/>
                  </a:moveTo>
                  <a:lnTo>
                    <a:pt x="26" y="81"/>
                  </a:lnTo>
                  <a:lnTo>
                    <a:pt x="26" y="51"/>
                  </a:lnTo>
                  <a:lnTo>
                    <a:pt x="107" y="31"/>
                  </a:lnTo>
                  <a:lnTo>
                    <a:pt x="107" y="10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A1DE03DB-4040-EAFA-9446-D447176341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" y="569"/>
              <a:ext cx="69" cy="67"/>
            </a:xfrm>
            <a:custGeom>
              <a:avLst/>
              <a:gdLst>
                <a:gd name="T0" fmla="*/ 51 w 102"/>
                <a:gd name="T1" fmla="*/ 99 h 99"/>
                <a:gd name="T2" fmla="*/ 102 w 102"/>
                <a:gd name="T3" fmla="*/ 50 h 99"/>
                <a:gd name="T4" fmla="*/ 51 w 102"/>
                <a:gd name="T5" fmla="*/ 0 h 99"/>
                <a:gd name="T6" fmla="*/ 0 w 102"/>
                <a:gd name="T7" fmla="*/ 50 h 99"/>
                <a:gd name="T8" fmla="*/ 51 w 102"/>
                <a:gd name="T9" fmla="*/ 99 h 99"/>
                <a:gd name="T10" fmla="*/ 51 w 102"/>
                <a:gd name="T11" fmla="*/ 27 h 99"/>
                <a:gd name="T12" fmla="*/ 75 w 102"/>
                <a:gd name="T13" fmla="*/ 50 h 99"/>
                <a:gd name="T14" fmla="*/ 51 w 102"/>
                <a:gd name="T15" fmla="*/ 72 h 99"/>
                <a:gd name="T16" fmla="*/ 26 w 102"/>
                <a:gd name="T17" fmla="*/ 50 h 99"/>
                <a:gd name="T18" fmla="*/ 51 w 102"/>
                <a:gd name="T19" fmla="*/ 2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99">
                  <a:moveTo>
                    <a:pt x="51" y="99"/>
                  </a:moveTo>
                  <a:cubicBezTo>
                    <a:pt x="79" y="99"/>
                    <a:pt x="102" y="77"/>
                    <a:pt x="102" y="50"/>
                  </a:cubicBezTo>
                  <a:cubicBezTo>
                    <a:pt x="102" y="22"/>
                    <a:pt x="79" y="0"/>
                    <a:pt x="51" y="0"/>
                  </a:cubicBezTo>
                  <a:cubicBezTo>
                    <a:pt x="23" y="0"/>
                    <a:pt x="0" y="22"/>
                    <a:pt x="0" y="50"/>
                  </a:cubicBezTo>
                  <a:cubicBezTo>
                    <a:pt x="0" y="77"/>
                    <a:pt x="23" y="99"/>
                    <a:pt x="51" y="99"/>
                  </a:cubicBezTo>
                  <a:close/>
                  <a:moveTo>
                    <a:pt x="51" y="27"/>
                  </a:moveTo>
                  <a:cubicBezTo>
                    <a:pt x="64" y="27"/>
                    <a:pt x="75" y="37"/>
                    <a:pt x="75" y="50"/>
                  </a:cubicBezTo>
                  <a:cubicBezTo>
                    <a:pt x="75" y="62"/>
                    <a:pt x="64" y="72"/>
                    <a:pt x="51" y="72"/>
                  </a:cubicBezTo>
                  <a:cubicBezTo>
                    <a:pt x="37" y="72"/>
                    <a:pt x="26" y="62"/>
                    <a:pt x="26" y="50"/>
                  </a:cubicBezTo>
                  <a:cubicBezTo>
                    <a:pt x="26" y="37"/>
                    <a:pt x="37" y="27"/>
                    <a:pt x="51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B2D7737-1A8B-4CC9-6C99-6009154A4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" y="543"/>
              <a:ext cx="97" cy="93"/>
            </a:xfrm>
            <a:custGeom>
              <a:avLst/>
              <a:gdLst>
                <a:gd name="T0" fmla="*/ 72 w 144"/>
                <a:gd name="T1" fmla="*/ 0 h 139"/>
                <a:gd name="T2" fmla="*/ 0 w 144"/>
                <a:gd name="T3" fmla="*/ 69 h 139"/>
                <a:gd name="T4" fmla="*/ 72 w 144"/>
                <a:gd name="T5" fmla="*/ 139 h 139"/>
                <a:gd name="T6" fmla="*/ 144 w 144"/>
                <a:gd name="T7" fmla="*/ 69 h 139"/>
                <a:gd name="T8" fmla="*/ 72 w 144"/>
                <a:gd name="T9" fmla="*/ 0 h 139"/>
                <a:gd name="T10" fmla="*/ 72 w 144"/>
                <a:gd name="T11" fmla="*/ 112 h 139"/>
                <a:gd name="T12" fmla="*/ 27 w 144"/>
                <a:gd name="T13" fmla="*/ 69 h 139"/>
                <a:gd name="T14" fmla="*/ 72 w 144"/>
                <a:gd name="T15" fmla="*/ 27 h 139"/>
                <a:gd name="T16" fmla="*/ 117 w 144"/>
                <a:gd name="T17" fmla="*/ 69 h 139"/>
                <a:gd name="T18" fmla="*/ 72 w 144"/>
                <a:gd name="T19" fmla="*/ 1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4" h="139">
                  <a:moveTo>
                    <a:pt x="72" y="0"/>
                  </a:moveTo>
                  <a:cubicBezTo>
                    <a:pt x="32" y="0"/>
                    <a:pt x="0" y="31"/>
                    <a:pt x="0" y="69"/>
                  </a:cubicBezTo>
                  <a:cubicBezTo>
                    <a:pt x="0" y="108"/>
                    <a:pt x="32" y="139"/>
                    <a:pt x="72" y="139"/>
                  </a:cubicBezTo>
                  <a:cubicBezTo>
                    <a:pt x="111" y="139"/>
                    <a:pt x="144" y="108"/>
                    <a:pt x="144" y="69"/>
                  </a:cubicBezTo>
                  <a:cubicBezTo>
                    <a:pt x="144" y="31"/>
                    <a:pt x="111" y="0"/>
                    <a:pt x="72" y="0"/>
                  </a:cubicBezTo>
                  <a:close/>
                  <a:moveTo>
                    <a:pt x="72" y="112"/>
                  </a:moveTo>
                  <a:cubicBezTo>
                    <a:pt x="47" y="112"/>
                    <a:pt x="27" y="93"/>
                    <a:pt x="27" y="69"/>
                  </a:cubicBezTo>
                  <a:cubicBezTo>
                    <a:pt x="27" y="46"/>
                    <a:pt x="47" y="27"/>
                    <a:pt x="72" y="27"/>
                  </a:cubicBezTo>
                  <a:cubicBezTo>
                    <a:pt x="97" y="27"/>
                    <a:pt x="117" y="46"/>
                    <a:pt x="117" y="69"/>
                  </a:cubicBezTo>
                  <a:cubicBezTo>
                    <a:pt x="117" y="93"/>
                    <a:pt x="97" y="112"/>
                    <a:pt x="72" y="11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20">
            <a:extLst>
              <a:ext uri="{FF2B5EF4-FFF2-40B4-BE49-F238E27FC236}">
                <a16:creationId xmlns:a16="http://schemas.microsoft.com/office/drawing/2014/main" id="{AF533682-0FE6-CF91-FCE3-369786039C1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87540" y="817563"/>
            <a:ext cx="427038" cy="454025"/>
            <a:chOff x="1189" y="515"/>
            <a:chExt cx="269" cy="286"/>
          </a:xfrm>
        </p:grpSpPr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4302B242-181D-444B-0602-92C4560BF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" y="729"/>
              <a:ext cx="269" cy="72"/>
            </a:xfrm>
            <a:custGeom>
              <a:avLst/>
              <a:gdLst>
                <a:gd name="T0" fmla="*/ 13 w 400"/>
                <a:gd name="T1" fmla="*/ 0 h 108"/>
                <a:gd name="T2" fmla="*/ 0 w 400"/>
                <a:gd name="T3" fmla="*/ 13 h 108"/>
                <a:gd name="T4" fmla="*/ 0 w 400"/>
                <a:gd name="T5" fmla="*/ 95 h 108"/>
                <a:gd name="T6" fmla="*/ 13 w 400"/>
                <a:gd name="T7" fmla="*/ 108 h 108"/>
                <a:gd name="T8" fmla="*/ 387 w 400"/>
                <a:gd name="T9" fmla="*/ 108 h 108"/>
                <a:gd name="T10" fmla="*/ 400 w 400"/>
                <a:gd name="T11" fmla="*/ 95 h 108"/>
                <a:gd name="T12" fmla="*/ 400 w 400"/>
                <a:gd name="T13" fmla="*/ 13 h 108"/>
                <a:gd name="T14" fmla="*/ 387 w 400"/>
                <a:gd name="T15" fmla="*/ 0 h 108"/>
                <a:gd name="T16" fmla="*/ 373 w 400"/>
                <a:gd name="T17" fmla="*/ 13 h 108"/>
                <a:gd name="T18" fmla="*/ 373 w 400"/>
                <a:gd name="T19" fmla="*/ 82 h 108"/>
                <a:gd name="T20" fmla="*/ 27 w 400"/>
                <a:gd name="T21" fmla="*/ 82 h 108"/>
                <a:gd name="T22" fmla="*/ 27 w 400"/>
                <a:gd name="T23" fmla="*/ 13 h 108"/>
                <a:gd name="T24" fmla="*/ 13 w 400"/>
                <a:gd name="T2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00" h="108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lnTo>
                    <a:pt x="0" y="95"/>
                  </a:lnTo>
                  <a:cubicBezTo>
                    <a:pt x="0" y="102"/>
                    <a:pt x="6" y="108"/>
                    <a:pt x="13" y="108"/>
                  </a:cubicBezTo>
                  <a:lnTo>
                    <a:pt x="387" y="108"/>
                  </a:lnTo>
                  <a:cubicBezTo>
                    <a:pt x="394" y="108"/>
                    <a:pt x="400" y="102"/>
                    <a:pt x="400" y="95"/>
                  </a:cubicBezTo>
                  <a:lnTo>
                    <a:pt x="400" y="13"/>
                  </a:lnTo>
                  <a:cubicBezTo>
                    <a:pt x="400" y="6"/>
                    <a:pt x="394" y="0"/>
                    <a:pt x="387" y="0"/>
                  </a:cubicBezTo>
                  <a:cubicBezTo>
                    <a:pt x="379" y="0"/>
                    <a:pt x="373" y="6"/>
                    <a:pt x="373" y="13"/>
                  </a:cubicBezTo>
                  <a:lnTo>
                    <a:pt x="373" y="82"/>
                  </a:lnTo>
                  <a:lnTo>
                    <a:pt x="27" y="82"/>
                  </a:lnTo>
                  <a:lnTo>
                    <a:pt x="27" y="13"/>
                  </a:lnTo>
                  <a:cubicBezTo>
                    <a:pt x="27" y="6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E7E8DFD2-58BA-4FDB-6809-7B2A9A0EE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2" y="515"/>
              <a:ext cx="164" cy="232"/>
            </a:xfrm>
            <a:custGeom>
              <a:avLst/>
              <a:gdLst>
                <a:gd name="T0" fmla="*/ 121 w 243"/>
                <a:gd name="T1" fmla="*/ 345 h 345"/>
                <a:gd name="T2" fmla="*/ 135 w 243"/>
                <a:gd name="T3" fmla="*/ 331 h 345"/>
                <a:gd name="T4" fmla="*/ 135 w 243"/>
                <a:gd name="T5" fmla="*/ 44 h 345"/>
                <a:gd name="T6" fmla="*/ 219 w 243"/>
                <a:gd name="T7" fmla="*/ 126 h 345"/>
                <a:gd name="T8" fmla="*/ 229 w 243"/>
                <a:gd name="T9" fmla="*/ 130 h 345"/>
                <a:gd name="T10" fmla="*/ 238 w 243"/>
                <a:gd name="T11" fmla="*/ 126 h 345"/>
                <a:gd name="T12" fmla="*/ 238 w 243"/>
                <a:gd name="T13" fmla="*/ 107 h 345"/>
                <a:gd name="T14" fmla="*/ 131 w 243"/>
                <a:gd name="T15" fmla="*/ 4 h 345"/>
                <a:gd name="T16" fmla="*/ 131 w 243"/>
                <a:gd name="T17" fmla="*/ 4 h 345"/>
                <a:gd name="T18" fmla="*/ 131 w 243"/>
                <a:gd name="T19" fmla="*/ 3 h 345"/>
                <a:gd name="T20" fmla="*/ 129 w 243"/>
                <a:gd name="T21" fmla="*/ 2 h 345"/>
                <a:gd name="T22" fmla="*/ 126 w 243"/>
                <a:gd name="T23" fmla="*/ 1 h 345"/>
                <a:gd name="T24" fmla="*/ 122 w 243"/>
                <a:gd name="T25" fmla="*/ 0 h 345"/>
                <a:gd name="T26" fmla="*/ 121 w 243"/>
                <a:gd name="T27" fmla="*/ 0 h 345"/>
                <a:gd name="T28" fmla="*/ 121 w 243"/>
                <a:gd name="T29" fmla="*/ 0 h 345"/>
                <a:gd name="T30" fmla="*/ 116 w 243"/>
                <a:gd name="T31" fmla="*/ 1 h 345"/>
                <a:gd name="T32" fmla="*/ 114 w 243"/>
                <a:gd name="T33" fmla="*/ 2 h 345"/>
                <a:gd name="T34" fmla="*/ 112 w 243"/>
                <a:gd name="T35" fmla="*/ 3 h 345"/>
                <a:gd name="T36" fmla="*/ 112 w 243"/>
                <a:gd name="T37" fmla="*/ 4 h 345"/>
                <a:gd name="T38" fmla="*/ 112 w 243"/>
                <a:gd name="T39" fmla="*/ 4 h 345"/>
                <a:gd name="T40" fmla="*/ 5 w 243"/>
                <a:gd name="T41" fmla="*/ 107 h 345"/>
                <a:gd name="T42" fmla="*/ 5 w 243"/>
                <a:gd name="T43" fmla="*/ 126 h 345"/>
                <a:gd name="T44" fmla="*/ 24 w 243"/>
                <a:gd name="T45" fmla="*/ 126 h 345"/>
                <a:gd name="T46" fmla="*/ 108 w 243"/>
                <a:gd name="T47" fmla="*/ 44 h 345"/>
                <a:gd name="T48" fmla="*/ 108 w 243"/>
                <a:gd name="T49" fmla="*/ 331 h 345"/>
                <a:gd name="T50" fmla="*/ 121 w 243"/>
                <a:gd name="T5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3" h="345">
                  <a:moveTo>
                    <a:pt x="121" y="345"/>
                  </a:moveTo>
                  <a:cubicBezTo>
                    <a:pt x="129" y="345"/>
                    <a:pt x="135" y="339"/>
                    <a:pt x="135" y="331"/>
                  </a:cubicBezTo>
                  <a:lnTo>
                    <a:pt x="135" y="44"/>
                  </a:lnTo>
                  <a:lnTo>
                    <a:pt x="219" y="126"/>
                  </a:lnTo>
                  <a:cubicBezTo>
                    <a:pt x="222" y="129"/>
                    <a:pt x="225" y="130"/>
                    <a:pt x="229" y="130"/>
                  </a:cubicBezTo>
                  <a:cubicBezTo>
                    <a:pt x="232" y="130"/>
                    <a:pt x="236" y="129"/>
                    <a:pt x="238" y="126"/>
                  </a:cubicBezTo>
                  <a:cubicBezTo>
                    <a:pt x="243" y="121"/>
                    <a:pt x="243" y="112"/>
                    <a:pt x="238" y="107"/>
                  </a:cubicBezTo>
                  <a:lnTo>
                    <a:pt x="131" y="4"/>
                  </a:lnTo>
                  <a:lnTo>
                    <a:pt x="131" y="4"/>
                  </a:lnTo>
                  <a:lnTo>
                    <a:pt x="131" y="3"/>
                  </a:lnTo>
                  <a:cubicBezTo>
                    <a:pt x="130" y="3"/>
                    <a:pt x="130" y="3"/>
                    <a:pt x="129" y="2"/>
                  </a:cubicBezTo>
                  <a:cubicBezTo>
                    <a:pt x="128" y="2"/>
                    <a:pt x="127" y="1"/>
                    <a:pt x="126" y="1"/>
                  </a:cubicBezTo>
                  <a:cubicBezTo>
                    <a:pt x="125" y="0"/>
                    <a:pt x="123" y="0"/>
                    <a:pt x="122" y="0"/>
                  </a:cubicBezTo>
                  <a:cubicBezTo>
                    <a:pt x="122" y="0"/>
                    <a:pt x="122" y="0"/>
                    <a:pt x="12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20" y="0"/>
                    <a:pt x="118" y="0"/>
                    <a:pt x="116" y="1"/>
                  </a:cubicBezTo>
                  <a:cubicBezTo>
                    <a:pt x="115" y="1"/>
                    <a:pt x="115" y="2"/>
                    <a:pt x="114" y="2"/>
                  </a:cubicBezTo>
                  <a:cubicBezTo>
                    <a:pt x="113" y="3"/>
                    <a:pt x="113" y="3"/>
                    <a:pt x="112" y="3"/>
                  </a:cubicBezTo>
                  <a:lnTo>
                    <a:pt x="112" y="4"/>
                  </a:lnTo>
                  <a:lnTo>
                    <a:pt x="112" y="4"/>
                  </a:lnTo>
                  <a:lnTo>
                    <a:pt x="5" y="107"/>
                  </a:lnTo>
                  <a:cubicBezTo>
                    <a:pt x="0" y="112"/>
                    <a:pt x="0" y="121"/>
                    <a:pt x="5" y="126"/>
                  </a:cubicBezTo>
                  <a:cubicBezTo>
                    <a:pt x="10" y="131"/>
                    <a:pt x="18" y="131"/>
                    <a:pt x="24" y="126"/>
                  </a:cubicBezTo>
                  <a:lnTo>
                    <a:pt x="108" y="44"/>
                  </a:lnTo>
                  <a:lnTo>
                    <a:pt x="108" y="331"/>
                  </a:lnTo>
                  <a:cubicBezTo>
                    <a:pt x="108" y="339"/>
                    <a:pt x="114" y="345"/>
                    <a:pt x="121" y="345"/>
                  </a:cubicBezTo>
                  <a:close/>
                </a:path>
              </a:pathLst>
            </a:custGeom>
            <a:solidFill>
              <a:srgbClr val="231F2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 26">
            <a:extLst>
              <a:ext uri="{FF2B5EF4-FFF2-40B4-BE49-F238E27FC236}">
                <a16:creationId xmlns:a16="http://schemas.microsoft.com/office/drawing/2014/main" id="{10684EE1-15C9-6597-190A-A0D1A4DE8C0E}"/>
              </a:ext>
            </a:extLst>
          </p:cNvPr>
          <p:cNvSpPr>
            <a:spLocks noEditPoints="1"/>
          </p:cNvSpPr>
          <p:nvPr/>
        </p:nvSpPr>
        <p:spPr bwMode="auto">
          <a:xfrm>
            <a:off x="2878138" y="819151"/>
            <a:ext cx="398463" cy="455613"/>
          </a:xfrm>
          <a:custGeom>
            <a:avLst/>
            <a:gdLst>
              <a:gd name="T0" fmla="*/ 186 w 373"/>
              <a:gd name="T1" fmla="*/ 0 h 427"/>
              <a:gd name="T2" fmla="*/ 0 w 373"/>
              <a:gd name="T3" fmla="*/ 199 h 427"/>
              <a:gd name="T4" fmla="*/ 13 w 373"/>
              <a:gd name="T5" fmla="*/ 212 h 427"/>
              <a:gd name="T6" fmla="*/ 26 w 373"/>
              <a:gd name="T7" fmla="*/ 199 h 427"/>
              <a:gd name="T8" fmla="*/ 56 w 373"/>
              <a:gd name="T9" fmla="*/ 166 h 427"/>
              <a:gd name="T10" fmla="*/ 86 w 373"/>
              <a:gd name="T11" fmla="*/ 199 h 427"/>
              <a:gd name="T12" fmla="*/ 100 w 373"/>
              <a:gd name="T13" fmla="*/ 212 h 427"/>
              <a:gd name="T14" fmla="*/ 113 w 373"/>
              <a:gd name="T15" fmla="*/ 199 h 427"/>
              <a:gd name="T16" fmla="*/ 143 w 373"/>
              <a:gd name="T17" fmla="*/ 166 h 427"/>
              <a:gd name="T18" fmla="*/ 173 w 373"/>
              <a:gd name="T19" fmla="*/ 199 h 427"/>
              <a:gd name="T20" fmla="*/ 173 w 373"/>
              <a:gd name="T21" fmla="*/ 199 h 427"/>
              <a:gd name="T22" fmla="*/ 173 w 373"/>
              <a:gd name="T23" fmla="*/ 354 h 427"/>
              <a:gd name="T24" fmla="*/ 173 w 373"/>
              <a:gd name="T25" fmla="*/ 356 h 427"/>
              <a:gd name="T26" fmla="*/ 173 w 373"/>
              <a:gd name="T27" fmla="*/ 358 h 427"/>
              <a:gd name="T28" fmla="*/ 132 w 373"/>
              <a:gd name="T29" fmla="*/ 400 h 427"/>
              <a:gd name="T30" fmla="*/ 90 w 373"/>
              <a:gd name="T31" fmla="*/ 358 h 427"/>
              <a:gd name="T32" fmla="*/ 77 w 373"/>
              <a:gd name="T33" fmla="*/ 345 h 427"/>
              <a:gd name="T34" fmla="*/ 64 w 373"/>
              <a:gd name="T35" fmla="*/ 358 h 427"/>
              <a:gd name="T36" fmla="*/ 132 w 373"/>
              <a:gd name="T37" fmla="*/ 427 h 427"/>
              <a:gd name="T38" fmla="*/ 200 w 373"/>
              <a:gd name="T39" fmla="*/ 358 h 427"/>
              <a:gd name="T40" fmla="*/ 199 w 373"/>
              <a:gd name="T41" fmla="*/ 357 h 427"/>
              <a:gd name="T42" fmla="*/ 200 w 373"/>
              <a:gd name="T43" fmla="*/ 354 h 427"/>
              <a:gd name="T44" fmla="*/ 200 w 373"/>
              <a:gd name="T45" fmla="*/ 198 h 427"/>
              <a:gd name="T46" fmla="*/ 230 w 373"/>
              <a:gd name="T47" fmla="*/ 166 h 427"/>
              <a:gd name="T48" fmla="*/ 260 w 373"/>
              <a:gd name="T49" fmla="*/ 199 h 427"/>
              <a:gd name="T50" fmla="*/ 273 w 373"/>
              <a:gd name="T51" fmla="*/ 212 h 427"/>
              <a:gd name="T52" fmla="*/ 286 w 373"/>
              <a:gd name="T53" fmla="*/ 199 h 427"/>
              <a:gd name="T54" fmla="*/ 316 w 373"/>
              <a:gd name="T55" fmla="*/ 166 h 427"/>
              <a:gd name="T56" fmla="*/ 346 w 373"/>
              <a:gd name="T57" fmla="*/ 199 h 427"/>
              <a:gd name="T58" fmla="*/ 360 w 373"/>
              <a:gd name="T59" fmla="*/ 212 h 427"/>
              <a:gd name="T60" fmla="*/ 360 w 373"/>
              <a:gd name="T61" fmla="*/ 212 h 427"/>
              <a:gd name="T62" fmla="*/ 360 w 373"/>
              <a:gd name="T63" fmla="*/ 212 h 427"/>
              <a:gd name="T64" fmla="*/ 373 w 373"/>
              <a:gd name="T65" fmla="*/ 199 h 427"/>
              <a:gd name="T66" fmla="*/ 186 w 373"/>
              <a:gd name="T67" fmla="*/ 0 h 427"/>
              <a:gd name="T68" fmla="*/ 316 w 373"/>
              <a:gd name="T69" fmla="*/ 139 h 427"/>
              <a:gd name="T70" fmla="*/ 273 w 373"/>
              <a:gd name="T71" fmla="*/ 161 h 427"/>
              <a:gd name="T72" fmla="*/ 230 w 373"/>
              <a:gd name="T73" fmla="*/ 139 h 427"/>
              <a:gd name="T74" fmla="*/ 186 w 373"/>
              <a:gd name="T75" fmla="*/ 161 h 427"/>
              <a:gd name="T76" fmla="*/ 143 w 373"/>
              <a:gd name="T77" fmla="*/ 139 h 427"/>
              <a:gd name="T78" fmla="*/ 100 w 373"/>
              <a:gd name="T79" fmla="*/ 161 h 427"/>
              <a:gd name="T80" fmla="*/ 56 w 373"/>
              <a:gd name="T81" fmla="*/ 139 h 427"/>
              <a:gd name="T82" fmla="*/ 35 w 373"/>
              <a:gd name="T83" fmla="*/ 144 h 427"/>
              <a:gd name="T84" fmla="*/ 186 w 373"/>
              <a:gd name="T85" fmla="*/ 27 h 427"/>
              <a:gd name="T86" fmla="*/ 338 w 373"/>
              <a:gd name="T87" fmla="*/ 144 h 427"/>
              <a:gd name="T88" fmla="*/ 316 w 373"/>
              <a:gd name="T89" fmla="*/ 139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73" h="427">
                <a:moveTo>
                  <a:pt x="186" y="0"/>
                </a:moveTo>
                <a:cubicBezTo>
                  <a:pt x="84" y="0"/>
                  <a:pt x="0" y="89"/>
                  <a:pt x="0" y="199"/>
                </a:cubicBezTo>
                <a:cubicBezTo>
                  <a:pt x="0" y="206"/>
                  <a:pt x="6" y="212"/>
                  <a:pt x="13" y="212"/>
                </a:cubicBezTo>
                <a:cubicBezTo>
                  <a:pt x="20" y="212"/>
                  <a:pt x="26" y="206"/>
                  <a:pt x="26" y="199"/>
                </a:cubicBezTo>
                <a:cubicBezTo>
                  <a:pt x="26" y="181"/>
                  <a:pt x="40" y="166"/>
                  <a:pt x="56" y="166"/>
                </a:cubicBezTo>
                <a:cubicBezTo>
                  <a:pt x="73" y="166"/>
                  <a:pt x="86" y="181"/>
                  <a:pt x="86" y="199"/>
                </a:cubicBezTo>
                <a:cubicBezTo>
                  <a:pt x="86" y="206"/>
                  <a:pt x="92" y="212"/>
                  <a:pt x="100" y="212"/>
                </a:cubicBezTo>
                <a:cubicBezTo>
                  <a:pt x="107" y="212"/>
                  <a:pt x="113" y="206"/>
                  <a:pt x="113" y="199"/>
                </a:cubicBezTo>
                <a:cubicBezTo>
                  <a:pt x="113" y="181"/>
                  <a:pt x="127" y="166"/>
                  <a:pt x="143" y="166"/>
                </a:cubicBezTo>
                <a:cubicBezTo>
                  <a:pt x="160" y="166"/>
                  <a:pt x="173" y="181"/>
                  <a:pt x="173" y="199"/>
                </a:cubicBezTo>
                <a:cubicBezTo>
                  <a:pt x="173" y="199"/>
                  <a:pt x="173" y="199"/>
                  <a:pt x="173" y="199"/>
                </a:cubicBezTo>
                <a:lnTo>
                  <a:pt x="173" y="354"/>
                </a:lnTo>
                <a:cubicBezTo>
                  <a:pt x="173" y="354"/>
                  <a:pt x="173" y="355"/>
                  <a:pt x="173" y="356"/>
                </a:cubicBezTo>
                <a:cubicBezTo>
                  <a:pt x="173" y="357"/>
                  <a:pt x="173" y="357"/>
                  <a:pt x="173" y="358"/>
                </a:cubicBezTo>
                <a:cubicBezTo>
                  <a:pt x="173" y="381"/>
                  <a:pt x="154" y="400"/>
                  <a:pt x="132" y="400"/>
                </a:cubicBezTo>
                <a:cubicBezTo>
                  <a:pt x="109" y="400"/>
                  <a:pt x="90" y="381"/>
                  <a:pt x="90" y="358"/>
                </a:cubicBezTo>
                <a:cubicBezTo>
                  <a:pt x="90" y="351"/>
                  <a:pt x="84" y="345"/>
                  <a:pt x="77" y="345"/>
                </a:cubicBezTo>
                <a:cubicBezTo>
                  <a:pt x="70" y="345"/>
                  <a:pt x="64" y="351"/>
                  <a:pt x="64" y="358"/>
                </a:cubicBezTo>
                <a:cubicBezTo>
                  <a:pt x="64" y="396"/>
                  <a:pt x="94" y="427"/>
                  <a:pt x="132" y="427"/>
                </a:cubicBezTo>
                <a:cubicBezTo>
                  <a:pt x="169" y="427"/>
                  <a:pt x="200" y="396"/>
                  <a:pt x="200" y="358"/>
                </a:cubicBezTo>
                <a:cubicBezTo>
                  <a:pt x="200" y="358"/>
                  <a:pt x="199" y="357"/>
                  <a:pt x="199" y="357"/>
                </a:cubicBezTo>
                <a:cubicBezTo>
                  <a:pt x="199" y="356"/>
                  <a:pt x="200" y="355"/>
                  <a:pt x="200" y="354"/>
                </a:cubicBezTo>
                <a:lnTo>
                  <a:pt x="200" y="198"/>
                </a:lnTo>
                <a:cubicBezTo>
                  <a:pt x="200" y="180"/>
                  <a:pt x="213" y="166"/>
                  <a:pt x="230" y="166"/>
                </a:cubicBezTo>
                <a:cubicBezTo>
                  <a:pt x="246" y="166"/>
                  <a:pt x="260" y="181"/>
                  <a:pt x="260" y="199"/>
                </a:cubicBezTo>
                <a:cubicBezTo>
                  <a:pt x="260" y="206"/>
                  <a:pt x="266" y="212"/>
                  <a:pt x="273" y="212"/>
                </a:cubicBezTo>
                <a:cubicBezTo>
                  <a:pt x="280" y="212"/>
                  <a:pt x="286" y="206"/>
                  <a:pt x="286" y="199"/>
                </a:cubicBezTo>
                <a:cubicBezTo>
                  <a:pt x="286" y="181"/>
                  <a:pt x="300" y="166"/>
                  <a:pt x="316" y="166"/>
                </a:cubicBezTo>
                <a:cubicBezTo>
                  <a:pt x="333" y="166"/>
                  <a:pt x="346" y="181"/>
                  <a:pt x="346" y="199"/>
                </a:cubicBezTo>
                <a:cubicBezTo>
                  <a:pt x="346" y="206"/>
                  <a:pt x="352" y="212"/>
                  <a:pt x="360" y="212"/>
                </a:cubicBezTo>
                <a:cubicBezTo>
                  <a:pt x="360" y="212"/>
                  <a:pt x="360" y="212"/>
                  <a:pt x="360" y="212"/>
                </a:cubicBezTo>
                <a:cubicBezTo>
                  <a:pt x="360" y="212"/>
                  <a:pt x="360" y="212"/>
                  <a:pt x="360" y="212"/>
                </a:cubicBezTo>
                <a:cubicBezTo>
                  <a:pt x="367" y="212"/>
                  <a:pt x="373" y="206"/>
                  <a:pt x="373" y="199"/>
                </a:cubicBezTo>
                <a:cubicBezTo>
                  <a:pt x="373" y="89"/>
                  <a:pt x="289" y="0"/>
                  <a:pt x="186" y="0"/>
                </a:cubicBezTo>
                <a:close/>
                <a:moveTo>
                  <a:pt x="316" y="139"/>
                </a:moveTo>
                <a:cubicBezTo>
                  <a:pt x="299" y="139"/>
                  <a:pt x="283" y="148"/>
                  <a:pt x="273" y="161"/>
                </a:cubicBezTo>
                <a:cubicBezTo>
                  <a:pt x="263" y="148"/>
                  <a:pt x="247" y="139"/>
                  <a:pt x="230" y="139"/>
                </a:cubicBezTo>
                <a:cubicBezTo>
                  <a:pt x="212" y="139"/>
                  <a:pt x="197" y="148"/>
                  <a:pt x="186" y="161"/>
                </a:cubicBezTo>
                <a:cubicBezTo>
                  <a:pt x="176" y="148"/>
                  <a:pt x="161" y="139"/>
                  <a:pt x="143" y="139"/>
                </a:cubicBezTo>
                <a:cubicBezTo>
                  <a:pt x="126" y="139"/>
                  <a:pt x="110" y="148"/>
                  <a:pt x="100" y="161"/>
                </a:cubicBezTo>
                <a:cubicBezTo>
                  <a:pt x="89" y="148"/>
                  <a:pt x="74" y="139"/>
                  <a:pt x="56" y="139"/>
                </a:cubicBezTo>
                <a:cubicBezTo>
                  <a:pt x="49" y="139"/>
                  <a:pt x="42" y="141"/>
                  <a:pt x="35" y="144"/>
                </a:cubicBezTo>
                <a:cubicBezTo>
                  <a:pt x="56" y="76"/>
                  <a:pt x="116" y="27"/>
                  <a:pt x="186" y="27"/>
                </a:cubicBezTo>
                <a:cubicBezTo>
                  <a:pt x="257" y="27"/>
                  <a:pt x="316" y="76"/>
                  <a:pt x="338" y="144"/>
                </a:cubicBezTo>
                <a:cubicBezTo>
                  <a:pt x="331" y="141"/>
                  <a:pt x="324" y="139"/>
                  <a:pt x="316" y="139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9C41C0E3-17A2-6C2E-B6D7-EDFDEE5C669A}"/>
              </a:ext>
            </a:extLst>
          </p:cNvPr>
          <p:cNvSpPr>
            <a:spLocks noEditPoints="1"/>
          </p:cNvSpPr>
          <p:nvPr/>
        </p:nvSpPr>
        <p:spPr bwMode="auto">
          <a:xfrm>
            <a:off x="3863976" y="809626"/>
            <a:ext cx="455613" cy="455613"/>
          </a:xfrm>
          <a:custGeom>
            <a:avLst/>
            <a:gdLst>
              <a:gd name="T0" fmla="*/ 13 w 427"/>
              <a:gd name="T1" fmla="*/ 74 h 426"/>
              <a:gd name="T2" fmla="*/ 55 w 427"/>
              <a:gd name="T3" fmla="*/ 74 h 426"/>
              <a:gd name="T4" fmla="*/ 74 w 427"/>
              <a:gd name="T5" fmla="*/ 414 h 426"/>
              <a:gd name="T6" fmla="*/ 87 w 427"/>
              <a:gd name="T7" fmla="*/ 426 h 426"/>
              <a:gd name="T8" fmla="*/ 340 w 427"/>
              <a:gd name="T9" fmla="*/ 426 h 426"/>
              <a:gd name="T10" fmla="*/ 353 w 427"/>
              <a:gd name="T11" fmla="*/ 414 h 426"/>
              <a:gd name="T12" fmla="*/ 372 w 427"/>
              <a:gd name="T13" fmla="*/ 74 h 426"/>
              <a:gd name="T14" fmla="*/ 413 w 427"/>
              <a:gd name="T15" fmla="*/ 74 h 426"/>
              <a:gd name="T16" fmla="*/ 427 w 427"/>
              <a:gd name="T17" fmla="*/ 61 h 426"/>
              <a:gd name="T18" fmla="*/ 413 w 427"/>
              <a:gd name="T19" fmla="*/ 48 h 426"/>
              <a:gd name="T20" fmla="*/ 363 w 427"/>
              <a:gd name="T21" fmla="*/ 48 h 426"/>
              <a:gd name="T22" fmla="*/ 361 w 427"/>
              <a:gd name="T23" fmla="*/ 48 h 426"/>
              <a:gd name="T24" fmla="*/ 359 w 427"/>
              <a:gd name="T25" fmla="*/ 48 h 426"/>
              <a:gd name="T26" fmla="*/ 289 w 427"/>
              <a:gd name="T27" fmla="*/ 48 h 426"/>
              <a:gd name="T28" fmla="*/ 289 w 427"/>
              <a:gd name="T29" fmla="*/ 13 h 426"/>
              <a:gd name="T30" fmla="*/ 276 w 427"/>
              <a:gd name="T31" fmla="*/ 0 h 426"/>
              <a:gd name="T32" fmla="*/ 150 w 427"/>
              <a:gd name="T33" fmla="*/ 0 h 426"/>
              <a:gd name="T34" fmla="*/ 137 w 427"/>
              <a:gd name="T35" fmla="*/ 13 h 426"/>
              <a:gd name="T36" fmla="*/ 137 w 427"/>
              <a:gd name="T37" fmla="*/ 48 h 426"/>
              <a:gd name="T38" fmla="*/ 67 w 427"/>
              <a:gd name="T39" fmla="*/ 48 h 426"/>
              <a:gd name="T40" fmla="*/ 65 w 427"/>
              <a:gd name="T41" fmla="*/ 48 h 426"/>
              <a:gd name="T42" fmla="*/ 64 w 427"/>
              <a:gd name="T43" fmla="*/ 48 h 426"/>
              <a:gd name="T44" fmla="*/ 13 w 427"/>
              <a:gd name="T45" fmla="*/ 48 h 426"/>
              <a:gd name="T46" fmla="*/ 0 w 427"/>
              <a:gd name="T47" fmla="*/ 61 h 426"/>
              <a:gd name="T48" fmla="*/ 13 w 427"/>
              <a:gd name="T49" fmla="*/ 74 h 426"/>
              <a:gd name="T50" fmla="*/ 164 w 427"/>
              <a:gd name="T51" fmla="*/ 26 h 426"/>
              <a:gd name="T52" fmla="*/ 263 w 427"/>
              <a:gd name="T53" fmla="*/ 26 h 426"/>
              <a:gd name="T54" fmla="*/ 263 w 427"/>
              <a:gd name="T55" fmla="*/ 48 h 426"/>
              <a:gd name="T56" fmla="*/ 164 w 427"/>
              <a:gd name="T57" fmla="*/ 48 h 426"/>
              <a:gd name="T58" fmla="*/ 164 w 427"/>
              <a:gd name="T59" fmla="*/ 26 h 426"/>
              <a:gd name="T60" fmla="*/ 345 w 427"/>
              <a:gd name="T61" fmla="*/ 74 h 426"/>
              <a:gd name="T62" fmla="*/ 327 w 427"/>
              <a:gd name="T63" fmla="*/ 400 h 426"/>
              <a:gd name="T64" fmla="*/ 100 w 427"/>
              <a:gd name="T65" fmla="*/ 400 h 426"/>
              <a:gd name="T66" fmla="*/ 81 w 427"/>
              <a:gd name="T67" fmla="*/ 74 h 426"/>
              <a:gd name="T68" fmla="*/ 345 w 427"/>
              <a:gd name="T69" fmla="*/ 7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27" h="426">
                <a:moveTo>
                  <a:pt x="13" y="74"/>
                </a:moveTo>
                <a:lnTo>
                  <a:pt x="55" y="74"/>
                </a:lnTo>
                <a:lnTo>
                  <a:pt x="74" y="414"/>
                </a:lnTo>
                <a:cubicBezTo>
                  <a:pt x="74" y="421"/>
                  <a:pt x="80" y="426"/>
                  <a:pt x="87" y="426"/>
                </a:cubicBezTo>
                <a:lnTo>
                  <a:pt x="340" y="426"/>
                </a:lnTo>
                <a:cubicBezTo>
                  <a:pt x="347" y="426"/>
                  <a:pt x="352" y="421"/>
                  <a:pt x="353" y="414"/>
                </a:cubicBezTo>
                <a:lnTo>
                  <a:pt x="372" y="74"/>
                </a:lnTo>
                <a:lnTo>
                  <a:pt x="413" y="74"/>
                </a:lnTo>
                <a:cubicBezTo>
                  <a:pt x="421" y="74"/>
                  <a:pt x="427" y="69"/>
                  <a:pt x="427" y="61"/>
                </a:cubicBezTo>
                <a:cubicBezTo>
                  <a:pt x="427" y="54"/>
                  <a:pt x="421" y="48"/>
                  <a:pt x="413" y="48"/>
                </a:cubicBezTo>
                <a:lnTo>
                  <a:pt x="363" y="48"/>
                </a:lnTo>
                <a:cubicBezTo>
                  <a:pt x="363" y="48"/>
                  <a:pt x="362" y="48"/>
                  <a:pt x="361" y="48"/>
                </a:cubicBezTo>
                <a:cubicBezTo>
                  <a:pt x="361" y="48"/>
                  <a:pt x="360" y="48"/>
                  <a:pt x="359" y="48"/>
                </a:cubicBezTo>
                <a:lnTo>
                  <a:pt x="289" y="48"/>
                </a:lnTo>
                <a:lnTo>
                  <a:pt x="289" y="13"/>
                </a:lnTo>
                <a:cubicBezTo>
                  <a:pt x="289" y="6"/>
                  <a:pt x="283" y="0"/>
                  <a:pt x="276" y="0"/>
                </a:cubicBezTo>
                <a:lnTo>
                  <a:pt x="150" y="0"/>
                </a:lnTo>
                <a:cubicBezTo>
                  <a:pt x="143" y="0"/>
                  <a:pt x="137" y="6"/>
                  <a:pt x="137" y="13"/>
                </a:cubicBezTo>
                <a:lnTo>
                  <a:pt x="137" y="48"/>
                </a:lnTo>
                <a:lnTo>
                  <a:pt x="67" y="48"/>
                </a:lnTo>
                <a:cubicBezTo>
                  <a:pt x="67" y="48"/>
                  <a:pt x="66" y="48"/>
                  <a:pt x="65" y="48"/>
                </a:cubicBezTo>
                <a:cubicBezTo>
                  <a:pt x="65" y="48"/>
                  <a:pt x="64" y="48"/>
                  <a:pt x="64" y="48"/>
                </a:cubicBezTo>
                <a:lnTo>
                  <a:pt x="13" y="48"/>
                </a:lnTo>
                <a:cubicBezTo>
                  <a:pt x="6" y="48"/>
                  <a:pt x="0" y="54"/>
                  <a:pt x="0" y="61"/>
                </a:cubicBezTo>
                <a:cubicBezTo>
                  <a:pt x="0" y="69"/>
                  <a:pt x="6" y="74"/>
                  <a:pt x="13" y="74"/>
                </a:cubicBezTo>
                <a:close/>
                <a:moveTo>
                  <a:pt x="164" y="26"/>
                </a:moveTo>
                <a:lnTo>
                  <a:pt x="263" y="26"/>
                </a:lnTo>
                <a:lnTo>
                  <a:pt x="263" y="48"/>
                </a:lnTo>
                <a:lnTo>
                  <a:pt x="164" y="48"/>
                </a:lnTo>
                <a:lnTo>
                  <a:pt x="164" y="26"/>
                </a:lnTo>
                <a:close/>
                <a:moveTo>
                  <a:pt x="345" y="74"/>
                </a:moveTo>
                <a:lnTo>
                  <a:pt x="327" y="400"/>
                </a:lnTo>
                <a:lnTo>
                  <a:pt x="100" y="400"/>
                </a:lnTo>
                <a:lnTo>
                  <a:pt x="81" y="74"/>
                </a:lnTo>
                <a:lnTo>
                  <a:pt x="345" y="74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1">
            <a:extLst>
              <a:ext uri="{FF2B5EF4-FFF2-40B4-BE49-F238E27FC236}">
                <a16:creationId xmlns:a16="http://schemas.microsoft.com/office/drawing/2014/main" id="{2302C5FB-5101-BD1C-D6CB-D3C80240EF0A}"/>
              </a:ext>
            </a:extLst>
          </p:cNvPr>
          <p:cNvSpPr>
            <a:spLocks/>
          </p:cNvSpPr>
          <p:nvPr/>
        </p:nvSpPr>
        <p:spPr bwMode="auto">
          <a:xfrm>
            <a:off x="3990976" y="917576"/>
            <a:ext cx="46038" cy="292100"/>
          </a:xfrm>
          <a:custGeom>
            <a:avLst/>
            <a:gdLst>
              <a:gd name="T0" fmla="*/ 28 w 42"/>
              <a:gd name="T1" fmla="*/ 275 h 275"/>
              <a:gd name="T2" fmla="*/ 29 w 42"/>
              <a:gd name="T3" fmla="*/ 275 h 275"/>
              <a:gd name="T4" fmla="*/ 41 w 42"/>
              <a:gd name="T5" fmla="*/ 261 h 275"/>
              <a:gd name="T6" fmla="*/ 27 w 42"/>
              <a:gd name="T7" fmla="*/ 13 h 275"/>
              <a:gd name="T8" fmla="*/ 13 w 42"/>
              <a:gd name="T9" fmla="*/ 1 h 275"/>
              <a:gd name="T10" fmla="*/ 1 w 42"/>
              <a:gd name="T11" fmla="*/ 15 h 275"/>
              <a:gd name="T12" fmla="*/ 15 w 42"/>
              <a:gd name="T13" fmla="*/ 262 h 275"/>
              <a:gd name="T14" fmla="*/ 28 w 42"/>
              <a:gd name="T15" fmla="*/ 275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" h="275">
                <a:moveTo>
                  <a:pt x="28" y="275"/>
                </a:moveTo>
                <a:cubicBezTo>
                  <a:pt x="28" y="275"/>
                  <a:pt x="29" y="275"/>
                  <a:pt x="29" y="275"/>
                </a:cubicBezTo>
                <a:cubicBezTo>
                  <a:pt x="36" y="274"/>
                  <a:pt x="42" y="268"/>
                  <a:pt x="41" y="261"/>
                </a:cubicBezTo>
                <a:lnTo>
                  <a:pt x="27" y="13"/>
                </a:lnTo>
                <a:cubicBezTo>
                  <a:pt x="27" y="6"/>
                  <a:pt x="21" y="0"/>
                  <a:pt x="13" y="1"/>
                </a:cubicBezTo>
                <a:cubicBezTo>
                  <a:pt x="6" y="1"/>
                  <a:pt x="0" y="8"/>
                  <a:pt x="1" y="15"/>
                </a:cubicBezTo>
                <a:lnTo>
                  <a:pt x="15" y="262"/>
                </a:lnTo>
                <a:cubicBezTo>
                  <a:pt x="15" y="269"/>
                  <a:pt x="21" y="275"/>
                  <a:pt x="28" y="275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BA6C54C6-7A93-C53E-D7E3-3FF53DB98550}"/>
              </a:ext>
            </a:extLst>
          </p:cNvPr>
          <p:cNvSpPr>
            <a:spLocks/>
          </p:cNvSpPr>
          <p:nvPr/>
        </p:nvSpPr>
        <p:spPr bwMode="auto">
          <a:xfrm>
            <a:off x="4146551" y="917576"/>
            <a:ext cx="44450" cy="292100"/>
          </a:xfrm>
          <a:custGeom>
            <a:avLst/>
            <a:gdLst>
              <a:gd name="T0" fmla="*/ 13 w 41"/>
              <a:gd name="T1" fmla="*/ 274 h 274"/>
              <a:gd name="T2" fmla="*/ 14 w 41"/>
              <a:gd name="T3" fmla="*/ 274 h 274"/>
              <a:gd name="T4" fmla="*/ 27 w 41"/>
              <a:gd name="T5" fmla="*/ 261 h 274"/>
              <a:gd name="T6" fmla="*/ 41 w 41"/>
              <a:gd name="T7" fmla="*/ 14 h 274"/>
              <a:gd name="T8" fmla="*/ 29 w 41"/>
              <a:gd name="T9" fmla="*/ 0 h 274"/>
              <a:gd name="T10" fmla="*/ 14 w 41"/>
              <a:gd name="T11" fmla="*/ 12 h 274"/>
              <a:gd name="T12" fmla="*/ 0 w 41"/>
              <a:gd name="T13" fmla="*/ 260 h 274"/>
              <a:gd name="T14" fmla="*/ 13 w 41"/>
              <a:gd name="T15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1" h="274">
                <a:moveTo>
                  <a:pt x="13" y="274"/>
                </a:moveTo>
                <a:cubicBezTo>
                  <a:pt x="13" y="274"/>
                  <a:pt x="13" y="274"/>
                  <a:pt x="14" y="274"/>
                </a:cubicBezTo>
                <a:cubicBezTo>
                  <a:pt x="21" y="274"/>
                  <a:pt x="27" y="268"/>
                  <a:pt x="27" y="261"/>
                </a:cubicBezTo>
                <a:lnTo>
                  <a:pt x="41" y="14"/>
                </a:lnTo>
                <a:cubicBezTo>
                  <a:pt x="41" y="7"/>
                  <a:pt x="36" y="0"/>
                  <a:pt x="29" y="0"/>
                </a:cubicBezTo>
                <a:cubicBezTo>
                  <a:pt x="21" y="0"/>
                  <a:pt x="15" y="5"/>
                  <a:pt x="14" y="12"/>
                </a:cubicBezTo>
                <a:lnTo>
                  <a:pt x="0" y="260"/>
                </a:lnTo>
                <a:cubicBezTo>
                  <a:pt x="0" y="267"/>
                  <a:pt x="6" y="273"/>
                  <a:pt x="13" y="274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33">
            <a:extLst>
              <a:ext uri="{FF2B5EF4-FFF2-40B4-BE49-F238E27FC236}">
                <a16:creationId xmlns:a16="http://schemas.microsoft.com/office/drawing/2014/main" id="{F473483B-73A6-875C-84ED-D502FB152FCB}"/>
              </a:ext>
            </a:extLst>
          </p:cNvPr>
          <p:cNvSpPr>
            <a:spLocks/>
          </p:cNvSpPr>
          <p:nvPr/>
        </p:nvSpPr>
        <p:spPr bwMode="auto">
          <a:xfrm>
            <a:off x="4078288" y="917576"/>
            <a:ext cx="28575" cy="292100"/>
          </a:xfrm>
          <a:custGeom>
            <a:avLst/>
            <a:gdLst>
              <a:gd name="T0" fmla="*/ 13 w 27"/>
              <a:gd name="T1" fmla="*/ 274 h 274"/>
              <a:gd name="T2" fmla="*/ 27 w 27"/>
              <a:gd name="T3" fmla="*/ 260 h 274"/>
              <a:gd name="T4" fmla="*/ 27 w 27"/>
              <a:gd name="T5" fmla="*/ 13 h 274"/>
              <a:gd name="T6" fmla="*/ 13 w 27"/>
              <a:gd name="T7" fmla="*/ 0 h 274"/>
              <a:gd name="T8" fmla="*/ 0 w 27"/>
              <a:gd name="T9" fmla="*/ 13 h 274"/>
              <a:gd name="T10" fmla="*/ 0 w 27"/>
              <a:gd name="T11" fmla="*/ 260 h 274"/>
              <a:gd name="T12" fmla="*/ 13 w 27"/>
              <a:gd name="T13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274">
                <a:moveTo>
                  <a:pt x="13" y="274"/>
                </a:moveTo>
                <a:cubicBezTo>
                  <a:pt x="21" y="274"/>
                  <a:pt x="27" y="268"/>
                  <a:pt x="27" y="260"/>
                </a:cubicBezTo>
                <a:lnTo>
                  <a:pt x="27" y="13"/>
                </a:ln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3"/>
                </a:cubicBezTo>
                <a:lnTo>
                  <a:pt x="0" y="260"/>
                </a:lnTo>
                <a:cubicBezTo>
                  <a:pt x="0" y="268"/>
                  <a:pt x="6" y="274"/>
                  <a:pt x="13" y="274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37">
            <a:extLst>
              <a:ext uri="{FF2B5EF4-FFF2-40B4-BE49-F238E27FC236}">
                <a16:creationId xmlns:a16="http://schemas.microsoft.com/office/drawing/2014/main" id="{51CBE0D2-C1D9-19E7-563F-89746A34593E}"/>
              </a:ext>
            </a:extLst>
          </p:cNvPr>
          <p:cNvSpPr>
            <a:spLocks noEditPoints="1"/>
          </p:cNvSpPr>
          <p:nvPr/>
        </p:nvSpPr>
        <p:spPr bwMode="auto">
          <a:xfrm>
            <a:off x="4968876" y="946151"/>
            <a:ext cx="200025" cy="200025"/>
          </a:xfrm>
          <a:custGeom>
            <a:avLst/>
            <a:gdLst>
              <a:gd name="T0" fmla="*/ 187 w 187"/>
              <a:gd name="T1" fmla="*/ 93 h 187"/>
              <a:gd name="T2" fmla="*/ 93 w 187"/>
              <a:gd name="T3" fmla="*/ 0 h 187"/>
              <a:gd name="T4" fmla="*/ 0 w 187"/>
              <a:gd name="T5" fmla="*/ 93 h 187"/>
              <a:gd name="T6" fmla="*/ 93 w 187"/>
              <a:gd name="T7" fmla="*/ 187 h 187"/>
              <a:gd name="T8" fmla="*/ 187 w 187"/>
              <a:gd name="T9" fmla="*/ 93 h 187"/>
              <a:gd name="T10" fmla="*/ 93 w 187"/>
              <a:gd name="T11" fmla="*/ 160 h 187"/>
              <a:gd name="T12" fmla="*/ 27 w 187"/>
              <a:gd name="T13" fmla="*/ 93 h 187"/>
              <a:gd name="T14" fmla="*/ 93 w 187"/>
              <a:gd name="T15" fmla="*/ 27 h 187"/>
              <a:gd name="T16" fmla="*/ 160 w 187"/>
              <a:gd name="T17" fmla="*/ 93 h 187"/>
              <a:gd name="T18" fmla="*/ 93 w 187"/>
              <a:gd name="T19" fmla="*/ 16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7" h="187">
                <a:moveTo>
                  <a:pt x="187" y="93"/>
                </a:moveTo>
                <a:cubicBezTo>
                  <a:pt x="187" y="42"/>
                  <a:pt x="145" y="0"/>
                  <a:pt x="93" y="0"/>
                </a:cubicBezTo>
                <a:cubicBezTo>
                  <a:pt x="42" y="0"/>
                  <a:pt x="0" y="42"/>
                  <a:pt x="0" y="93"/>
                </a:cubicBezTo>
                <a:cubicBezTo>
                  <a:pt x="0" y="145"/>
                  <a:pt x="42" y="187"/>
                  <a:pt x="93" y="187"/>
                </a:cubicBezTo>
                <a:cubicBezTo>
                  <a:pt x="145" y="187"/>
                  <a:pt x="187" y="145"/>
                  <a:pt x="187" y="93"/>
                </a:cubicBezTo>
                <a:close/>
                <a:moveTo>
                  <a:pt x="93" y="160"/>
                </a:moveTo>
                <a:cubicBezTo>
                  <a:pt x="57" y="160"/>
                  <a:pt x="27" y="130"/>
                  <a:pt x="27" y="93"/>
                </a:cubicBezTo>
                <a:cubicBezTo>
                  <a:pt x="27" y="57"/>
                  <a:pt x="57" y="27"/>
                  <a:pt x="93" y="27"/>
                </a:cubicBezTo>
                <a:cubicBezTo>
                  <a:pt x="130" y="27"/>
                  <a:pt x="160" y="57"/>
                  <a:pt x="160" y="93"/>
                </a:cubicBezTo>
                <a:cubicBezTo>
                  <a:pt x="160" y="130"/>
                  <a:pt x="130" y="160"/>
                  <a:pt x="93" y="160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38">
            <a:extLst>
              <a:ext uri="{FF2B5EF4-FFF2-40B4-BE49-F238E27FC236}">
                <a16:creationId xmlns:a16="http://schemas.microsoft.com/office/drawing/2014/main" id="{57FB84AB-D5BF-076D-BC23-44F3F12FA1C9}"/>
              </a:ext>
            </a:extLst>
          </p:cNvPr>
          <p:cNvSpPr>
            <a:spLocks/>
          </p:cNvSpPr>
          <p:nvPr/>
        </p:nvSpPr>
        <p:spPr bwMode="auto">
          <a:xfrm>
            <a:off x="5054601" y="1157288"/>
            <a:ext cx="28575" cy="117475"/>
          </a:xfrm>
          <a:custGeom>
            <a:avLst/>
            <a:gdLst>
              <a:gd name="T0" fmla="*/ 0 w 27"/>
              <a:gd name="T1" fmla="*/ 14 h 109"/>
              <a:gd name="T2" fmla="*/ 0 w 27"/>
              <a:gd name="T3" fmla="*/ 95 h 109"/>
              <a:gd name="T4" fmla="*/ 13 w 27"/>
              <a:gd name="T5" fmla="*/ 109 h 109"/>
              <a:gd name="T6" fmla="*/ 27 w 27"/>
              <a:gd name="T7" fmla="*/ 95 h 109"/>
              <a:gd name="T8" fmla="*/ 27 w 27"/>
              <a:gd name="T9" fmla="*/ 14 h 109"/>
              <a:gd name="T10" fmla="*/ 13 w 27"/>
              <a:gd name="T11" fmla="*/ 0 h 109"/>
              <a:gd name="T12" fmla="*/ 0 w 27"/>
              <a:gd name="T13" fmla="*/ 1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9">
                <a:moveTo>
                  <a:pt x="0" y="14"/>
                </a:moveTo>
                <a:lnTo>
                  <a:pt x="0" y="95"/>
                </a:lnTo>
                <a:cubicBezTo>
                  <a:pt x="0" y="103"/>
                  <a:pt x="6" y="109"/>
                  <a:pt x="13" y="109"/>
                </a:cubicBezTo>
                <a:cubicBezTo>
                  <a:pt x="21" y="109"/>
                  <a:pt x="27" y="103"/>
                  <a:pt x="27" y="95"/>
                </a:cubicBezTo>
                <a:lnTo>
                  <a:pt x="27" y="14"/>
                </a:ln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4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39">
            <a:extLst>
              <a:ext uri="{FF2B5EF4-FFF2-40B4-BE49-F238E27FC236}">
                <a16:creationId xmlns:a16="http://schemas.microsoft.com/office/drawing/2014/main" id="{4E7AE070-29AF-8680-55BF-DEADB46717DF}"/>
              </a:ext>
            </a:extLst>
          </p:cNvPr>
          <p:cNvSpPr>
            <a:spLocks/>
          </p:cNvSpPr>
          <p:nvPr/>
        </p:nvSpPr>
        <p:spPr bwMode="auto">
          <a:xfrm>
            <a:off x="5054601" y="819151"/>
            <a:ext cx="28575" cy="114300"/>
          </a:xfrm>
          <a:custGeom>
            <a:avLst/>
            <a:gdLst>
              <a:gd name="T0" fmla="*/ 0 w 27"/>
              <a:gd name="T1" fmla="*/ 13 h 108"/>
              <a:gd name="T2" fmla="*/ 0 w 27"/>
              <a:gd name="T3" fmla="*/ 95 h 108"/>
              <a:gd name="T4" fmla="*/ 13 w 27"/>
              <a:gd name="T5" fmla="*/ 108 h 108"/>
              <a:gd name="T6" fmla="*/ 27 w 27"/>
              <a:gd name="T7" fmla="*/ 95 h 108"/>
              <a:gd name="T8" fmla="*/ 27 w 27"/>
              <a:gd name="T9" fmla="*/ 13 h 108"/>
              <a:gd name="T10" fmla="*/ 13 w 27"/>
              <a:gd name="T11" fmla="*/ 0 h 108"/>
              <a:gd name="T12" fmla="*/ 0 w 27"/>
              <a:gd name="T13" fmla="*/ 13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8">
                <a:moveTo>
                  <a:pt x="0" y="13"/>
                </a:moveTo>
                <a:lnTo>
                  <a:pt x="0" y="95"/>
                </a:lnTo>
                <a:cubicBezTo>
                  <a:pt x="0" y="102"/>
                  <a:pt x="6" y="108"/>
                  <a:pt x="13" y="108"/>
                </a:cubicBezTo>
                <a:cubicBezTo>
                  <a:pt x="21" y="108"/>
                  <a:pt x="27" y="102"/>
                  <a:pt x="27" y="95"/>
                </a:cubicBezTo>
                <a:lnTo>
                  <a:pt x="27" y="13"/>
                </a:ln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3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40">
            <a:extLst>
              <a:ext uri="{FF2B5EF4-FFF2-40B4-BE49-F238E27FC236}">
                <a16:creationId xmlns:a16="http://schemas.microsoft.com/office/drawing/2014/main" id="{ED9340FF-114B-8E30-B253-C3A69DB2D826}"/>
              </a:ext>
            </a:extLst>
          </p:cNvPr>
          <p:cNvSpPr>
            <a:spLocks/>
          </p:cNvSpPr>
          <p:nvPr/>
        </p:nvSpPr>
        <p:spPr bwMode="auto">
          <a:xfrm>
            <a:off x="5141913" y="1119188"/>
            <a:ext cx="93663" cy="92075"/>
          </a:xfrm>
          <a:custGeom>
            <a:avLst/>
            <a:gdLst>
              <a:gd name="T0" fmla="*/ 63 w 87"/>
              <a:gd name="T1" fmla="*/ 82 h 86"/>
              <a:gd name="T2" fmla="*/ 73 w 87"/>
              <a:gd name="T3" fmla="*/ 86 h 86"/>
              <a:gd name="T4" fmla="*/ 82 w 87"/>
              <a:gd name="T5" fmla="*/ 82 h 86"/>
              <a:gd name="T6" fmla="*/ 82 w 87"/>
              <a:gd name="T7" fmla="*/ 63 h 86"/>
              <a:gd name="T8" fmla="*/ 24 w 87"/>
              <a:gd name="T9" fmla="*/ 5 h 86"/>
              <a:gd name="T10" fmla="*/ 5 w 87"/>
              <a:gd name="T11" fmla="*/ 5 h 86"/>
              <a:gd name="T12" fmla="*/ 5 w 87"/>
              <a:gd name="T13" fmla="*/ 24 h 86"/>
              <a:gd name="T14" fmla="*/ 63 w 87"/>
              <a:gd name="T15" fmla="*/ 8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6">
                <a:moveTo>
                  <a:pt x="63" y="82"/>
                </a:moveTo>
                <a:cubicBezTo>
                  <a:pt x="66" y="85"/>
                  <a:pt x="69" y="86"/>
                  <a:pt x="73" y="86"/>
                </a:cubicBezTo>
                <a:cubicBezTo>
                  <a:pt x="76" y="86"/>
                  <a:pt x="80" y="85"/>
                  <a:pt x="82" y="82"/>
                </a:cubicBezTo>
                <a:cubicBezTo>
                  <a:pt x="87" y="77"/>
                  <a:pt x="87" y="69"/>
                  <a:pt x="82" y="63"/>
                </a:cubicBezTo>
                <a:lnTo>
                  <a:pt x="24" y="5"/>
                </a:lnTo>
                <a:cubicBezTo>
                  <a:pt x="19" y="0"/>
                  <a:pt x="11" y="0"/>
                  <a:pt x="5" y="5"/>
                </a:cubicBezTo>
                <a:cubicBezTo>
                  <a:pt x="0" y="11"/>
                  <a:pt x="0" y="19"/>
                  <a:pt x="5" y="24"/>
                </a:cubicBezTo>
                <a:lnTo>
                  <a:pt x="63" y="82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41">
            <a:extLst>
              <a:ext uri="{FF2B5EF4-FFF2-40B4-BE49-F238E27FC236}">
                <a16:creationId xmlns:a16="http://schemas.microsoft.com/office/drawing/2014/main" id="{8194753F-0B6C-8A63-78A0-51D0A34892E5}"/>
              </a:ext>
            </a:extLst>
          </p:cNvPr>
          <p:cNvSpPr>
            <a:spLocks/>
          </p:cNvSpPr>
          <p:nvPr/>
        </p:nvSpPr>
        <p:spPr bwMode="auto">
          <a:xfrm>
            <a:off x="4902201" y="879476"/>
            <a:ext cx="92075" cy="92075"/>
          </a:xfrm>
          <a:custGeom>
            <a:avLst/>
            <a:gdLst>
              <a:gd name="T0" fmla="*/ 5 w 87"/>
              <a:gd name="T1" fmla="*/ 5 h 86"/>
              <a:gd name="T2" fmla="*/ 5 w 87"/>
              <a:gd name="T3" fmla="*/ 24 h 86"/>
              <a:gd name="T4" fmla="*/ 63 w 87"/>
              <a:gd name="T5" fmla="*/ 82 h 86"/>
              <a:gd name="T6" fmla="*/ 73 w 87"/>
              <a:gd name="T7" fmla="*/ 86 h 86"/>
              <a:gd name="T8" fmla="*/ 82 w 87"/>
              <a:gd name="T9" fmla="*/ 82 h 86"/>
              <a:gd name="T10" fmla="*/ 82 w 87"/>
              <a:gd name="T11" fmla="*/ 63 h 86"/>
              <a:gd name="T12" fmla="*/ 24 w 87"/>
              <a:gd name="T13" fmla="*/ 5 h 86"/>
              <a:gd name="T14" fmla="*/ 5 w 87"/>
              <a:gd name="T15" fmla="*/ 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6">
                <a:moveTo>
                  <a:pt x="5" y="5"/>
                </a:moveTo>
                <a:cubicBezTo>
                  <a:pt x="0" y="11"/>
                  <a:pt x="0" y="19"/>
                  <a:pt x="5" y="24"/>
                </a:cubicBezTo>
                <a:lnTo>
                  <a:pt x="63" y="82"/>
                </a:lnTo>
                <a:cubicBezTo>
                  <a:pt x="66" y="85"/>
                  <a:pt x="69" y="86"/>
                  <a:pt x="73" y="86"/>
                </a:cubicBezTo>
                <a:cubicBezTo>
                  <a:pt x="76" y="86"/>
                  <a:pt x="80" y="85"/>
                  <a:pt x="82" y="82"/>
                </a:cubicBezTo>
                <a:cubicBezTo>
                  <a:pt x="87" y="77"/>
                  <a:pt x="87" y="69"/>
                  <a:pt x="82" y="63"/>
                </a:cubicBezTo>
                <a:lnTo>
                  <a:pt x="24" y="5"/>
                </a:lnTo>
                <a:cubicBezTo>
                  <a:pt x="19" y="0"/>
                  <a:pt x="11" y="0"/>
                  <a:pt x="5" y="5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42">
            <a:extLst>
              <a:ext uri="{FF2B5EF4-FFF2-40B4-BE49-F238E27FC236}">
                <a16:creationId xmlns:a16="http://schemas.microsoft.com/office/drawing/2014/main" id="{82E60AE3-410A-62FD-3B52-36E902087974}"/>
              </a:ext>
            </a:extLst>
          </p:cNvPr>
          <p:cNvSpPr>
            <a:spLocks/>
          </p:cNvSpPr>
          <p:nvPr/>
        </p:nvSpPr>
        <p:spPr bwMode="auto">
          <a:xfrm>
            <a:off x="5180013" y="1031876"/>
            <a:ext cx="117475" cy="28575"/>
          </a:xfrm>
          <a:custGeom>
            <a:avLst/>
            <a:gdLst>
              <a:gd name="T0" fmla="*/ 95 w 109"/>
              <a:gd name="T1" fmla="*/ 0 h 27"/>
              <a:gd name="T2" fmla="*/ 14 w 109"/>
              <a:gd name="T3" fmla="*/ 0 h 27"/>
              <a:gd name="T4" fmla="*/ 0 w 109"/>
              <a:gd name="T5" fmla="*/ 13 h 27"/>
              <a:gd name="T6" fmla="*/ 14 w 109"/>
              <a:gd name="T7" fmla="*/ 27 h 27"/>
              <a:gd name="T8" fmla="*/ 95 w 109"/>
              <a:gd name="T9" fmla="*/ 27 h 27"/>
              <a:gd name="T10" fmla="*/ 109 w 109"/>
              <a:gd name="T11" fmla="*/ 13 h 27"/>
              <a:gd name="T12" fmla="*/ 95 w 109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" h="27">
                <a:moveTo>
                  <a:pt x="95" y="0"/>
                </a:move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cubicBezTo>
                  <a:pt x="0" y="21"/>
                  <a:pt x="6" y="27"/>
                  <a:pt x="14" y="27"/>
                </a:cubicBezTo>
                <a:lnTo>
                  <a:pt x="95" y="27"/>
                </a:lnTo>
                <a:cubicBezTo>
                  <a:pt x="103" y="27"/>
                  <a:pt x="109" y="21"/>
                  <a:pt x="109" y="13"/>
                </a:cubicBezTo>
                <a:cubicBezTo>
                  <a:pt x="109" y="6"/>
                  <a:pt x="103" y="0"/>
                  <a:pt x="95" y="0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43">
            <a:extLst>
              <a:ext uri="{FF2B5EF4-FFF2-40B4-BE49-F238E27FC236}">
                <a16:creationId xmlns:a16="http://schemas.microsoft.com/office/drawing/2014/main" id="{A9F7CF70-E141-687C-9EA1-FD46620887CC}"/>
              </a:ext>
            </a:extLst>
          </p:cNvPr>
          <p:cNvSpPr>
            <a:spLocks/>
          </p:cNvSpPr>
          <p:nvPr/>
        </p:nvSpPr>
        <p:spPr bwMode="auto">
          <a:xfrm>
            <a:off x="4841876" y="1031876"/>
            <a:ext cx="114300" cy="28575"/>
          </a:xfrm>
          <a:custGeom>
            <a:avLst/>
            <a:gdLst>
              <a:gd name="T0" fmla="*/ 0 w 108"/>
              <a:gd name="T1" fmla="*/ 13 h 27"/>
              <a:gd name="T2" fmla="*/ 13 w 108"/>
              <a:gd name="T3" fmla="*/ 27 h 27"/>
              <a:gd name="T4" fmla="*/ 95 w 108"/>
              <a:gd name="T5" fmla="*/ 27 h 27"/>
              <a:gd name="T6" fmla="*/ 108 w 108"/>
              <a:gd name="T7" fmla="*/ 13 h 27"/>
              <a:gd name="T8" fmla="*/ 95 w 108"/>
              <a:gd name="T9" fmla="*/ 0 h 27"/>
              <a:gd name="T10" fmla="*/ 13 w 108"/>
              <a:gd name="T11" fmla="*/ 0 h 27"/>
              <a:gd name="T12" fmla="*/ 0 w 108"/>
              <a:gd name="T13" fmla="*/ 13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8" h="27">
                <a:moveTo>
                  <a:pt x="0" y="13"/>
                </a:moveTo>
                <a:cubicBezTo>
                  <a:pt x="0" y="21"/>
                  <a:pt x="6" y="27"/>
                  <a:pt x="13" y="27"/>
                </a:cubicBezTo>
                <a:lnTo>
                  <a:pt x="95" y="27"/>
                </a:lnTo>
                <a:cubicBezTo>
                  <a:pt x="102" y="27"/>
                  <a:pt x="108" y="21"/>
                  <a:pt x="108" y="13"/>
                </a:cubicBezTo>
                <a:cubicBezTo>
                  <a:pt x="108" y="6"/>
                  <a:pt x="102" y="0"/>
                  <a:pt x="95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65AFD052-1AE0-BE4D-71F9-3104255B7342}"/>
              </a:ext>
            </a:extLst>
          </p:cNvPr>
          <p:cNvSpPr>
            <a:spLocks/>
          </p:cNvSpPr>
          <p:nvPr/>
        </p:nvSpPr>
        <p:spPr bwMode="auto">
          <a:xfrm>
            <a:off x="5141913" y="879476"/>
            <a:ext cx="93663" cy="92075"/>
          </a:xfrm>
          <a:custGeom>
            <a:avLst/>
            <a:gdLst>
              <a:gd name="T0" fmla="*/ 63 w 87"/>
              <a:gd name="T1" fmla="*/ 5 h 86"/>
              <a:gd name="T2" fmla="*/ 5 w 87"/>
              <a:gd name="T3" fmla="*/ 63 h 86"/>
              <a:gd name="T4" fmla="*/ 5 w 87"/>
              <a:gd name="T5" fmla="*/ 82 h 86"/>
              <a:gd name="T6" fmla="*/ 15 w 87"/>
              <a:gd name="T7" fmla="*/ 86 h 86"/>
              <a:gd name="T8" fmla="*/ 24 w 87"/>
              <a:gd name="T9" fmla="*/ 82 h 86"/>
              <a:gd name="T10" fmla="*/ 82 w 87"/>
              <a:gd name="T11" fmla="*/ 24 h 86"/>
              <a:gd name="T12" fmla="*/ 82 w 87"/>
              <a:gd name="T13" fmla="*/ 5 h 86"/>
              <a:gd name="T14" fmla="*/ 63 w 87"/>
              <a:gd name="T15" fmla="*/ 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6">
                <a:moveTo>
                  <a:pt x="63" y="5"/>
                </a:moveTo>
                <a:lnTo>
                  <a:pt x="5" y="63"/>
                </a:lnTo>
                <a:cubicBezTo>
                  <a:pt x="0" y="69"/>
                  <a:pt x="0" y="77"/>
                  <a:pt x="5" y="82"/>
                </a:cubicBezTo>
                <a:cubicBezTo>
                  <a:pt x="8" y="85"/>
                  <a:pt x="11" y="86"/>
                  <a:pt x="15" y="86"/>
                </a:cubicBezTo>
                <a:cubicBezTo>
                  <a:pt x="18" y="86"/>
                  <a:pt x="22" y="85"/>
                  <a:pt x="24" y="82"/>
                </a:cubicBezTo>
                <a:lnTo>
                  <a:pt x="82" y="24"/>
                </a:lnTo>
                <a:cubicBezTo>
                  <a:pt x="87" y="19"/>
                  <a:pt x="87" y="11"/>
                  <a:pt x="82" y="5"/>
                </a:cubicBezTo>
                <a:cubicBezTo>
                  <a:pt x="77" y="0"/>
                  <a:pt x="69" y="0"/>
                  <a:pt x="63" y="5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45">
            <a:extLst>
              <a:ext uri="{FF2B5EF4-FFF2-40B4-BE49-F238E27FC236}">
                <a16:creationId xmlns:a16="http://schemas.microsoft.com/office/drawing/2014/main" id="{A3FA2CF8-A15A-D3E9-ECFA-6E079E645FE2}"/>
              </a:ext>
            </a:extLst>
          </p:cNvPr>
          <p:cNvSpPr>
            <a:spLocks/>
          </p:cNvSpPr>
          <p:nvPr/>
        </p:nvSpPr>
        <p:spPr bwMode="auto">
          <a:xfrm>
            <a:off x="4902201" y="1119188"/>
            <a:ext cx="92075" cy="92075"/>
          </a:xfrm>
          <a:custGeom>
            <a:avLst/>
            <a:gdLst>
              <a:gd name="T0" fmla="*/ 15 w 87"/>
              <a:gd name="T1" fmla="*/ 86 h 86"/>
              <a:gd name="T2" fmla="*/ 24 w 87"/>
              <a:gd name="T3" fmla="*/ 82 h 86"/>
              <a:gd name="T4" fmla="*/ 82 w 87"/>
              <a:gd name="T5" fmla="*/ 24 h 86"/>
              <a:gd name="T6" fmla="*/ 82 w 87"/>
              <a:gd name="T7" fmla="*/ 5 h 86"/>
              <a:gd name="T8" fmla="*/ 63 w 87"/>
              <a:gd name="T9" fmla="*/ 5 h 86"/>
              <a:gd name="T10" fmla="*/ 5 w 87"/>
              <a:gd name="T11" fmla="*/ 63 h 86"/>
              <a:gd name="T12" fmla="*/ 5 w 87"/>
              <a:gd name="T13" fmla="*/ 82 h 86"/>
              <a:gd name="T14" fmla="*/ 15 w 87"/>
              <a:gd name="T1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86">
                <a:moveTo>
                  <a:pt x="15" y="86"/>
                </a:moveTo>
                <a:cubicBezTo>
                  <a:pt x="18" y="86"/>
                  <a:pt x="22" y="85"/>
                  <a:pt x="24" y="82"/>
                </a:cubicBezTo>
                <a:lnTo>
                  <a:pt x="82" y="24"/>
                </a:lnTo>
                <a:cubicBezTo>
                  <a:pt x="87" y="19"/>
                  <a:pt x="87" y="11"/>
                  <a:pt x="82" y="5"/>
                </a:cubicBezTo>
                <a:cubicBezTo>
                  <a:pt x="77" y="0"/>
                  <a:pt x="69" y="0"/>
                  <a:pt x="63" y="5"/>
                </a:cubicBezTo>
                <a:lnTo>
                  <a:pt x="5" y="63"/>
                </a:lnTo>
                <a:cubicBezTo>
                  <a:pt x="0" y="69"/>
                  <a:pt x="0" y="77"/>
                  <a:pt x="5" y="82"/>
                </a:cubicBezTo>
                <a:cubicBezTo>
                  <a:pt x="8" y="85"/>
                  <a:pt x="11" y="86"/>
                  <a:pt x="15" y="86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49">
            <a:extLst>
              <a:ext uri="{FF2B5EF4-FFF2-40B4-BE49-F238E27FC236}">
                <a16:creationId xmlns:a16="http://schemas.microsoft.com/office/drawing/2014/main" id="{083D49DA-85DC-156D-F5AA-CC9132B46441}"/>
              </a:ext>
            </a:extLst>
          </p:cNvPr>
          <p:cNvSpPr>
            <a:spLocks noEditPoints="1"/>
          </p:cNvSpPr>
          <p:nvPr/>
        </p:nvSpPr>
        <p:spPr bwMode="auto">
          <a:xfrm>
            <a:off x="5865813" y="1135063"/>
            <a:ext cx="88900" cy="133350"/>
          </a:xfrm>
          <a:custGeom>
            <a:avLst/>
            <a:gdLst>
              <a:gd name="T0" fmla="*/ 13 w 84"/>
              <a:gd name="T1" fmla="*/ 125 h 125"/>
              <a:gd name="T2" fmla="*/ 71 w 84"/>
              <a:gd name="T3" fmla="*/ 125 h 125"/>
              <a:gd name="T4" fmla="*/ 84 w 84"/>
              <a:gd name="T5" fmla="*/ 111 h 125"/>
              <a:gd name="T6" fmla="*/ 84 w 84"/>
              <a:gd name="T7" fmla="*/ 14 h 125"/>
              <a:gd name="T8" fmla="*/ 71 w 84"/>
              <a:gd name="T9" fmla="*/ 0 h 125"/>
              <a:gd name="T10" fmla="*/ 13 w 84"/>
              <a:gd name="T11" fmla="*/ 0 h 125"/>
              <a:gd name="T12" fmla="*/ 0 w 84"/>
              <a:gd name="T13" fmla="*/ 14 h 125"/>
              <a:gd name="T14" fmla="*/ 0 w 84"/>
              <a:gd name="T15" fmla="*/ 111 h 125"/>
              <a:gd name="T16" fmla="*/ 13 w 84"/>
              <a:gd name="T17" fmla="*/ 125 h 125"/>
              <a:gd name="T18" fmla="*/ 27 w 84"/>
              <a:gd name="T19" fmla="*/ 27 h 125"/>
              <a:gd name="T20" fmla="*/ 57 w 84"/>
              <a:gd name="T21" fmla="*/ 27 h 125"/>
              <a:gd name="T22" fmla="*/ 57 w 84"/>
              <a:gd name="T23" fmla="*/ 98 h 125"/>
              <a:gd name="T24" fmla="*/ 27 w 84"/>
              <a:gd name="T25" fmla="*/ 98 h 125"/>
              <a:gd name="T26" fmla="*/ 27 w 84"/>
              <a:gd name="T27" fmla="*/ 27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125">
                <a:moveTo>
                  <a:pt x="13" y="125"/>
                </a:moveTo>
                <a:lnTo>
                  <a:pt x="71" y="125"/>
                </a:lnTo>
                <a:cubicBezTo>
                  <a:pt x="78" y="125"/>
                  <a:pt x="84" y="119"/>
                  <a:pt x="84" y="111"/>
                </a:cubicBezTo>
                <a:lnTo>
                  <a:pt x="84" y="14"/>
                </a:lnTo>
                <a:cubicBezTo>
                  <a:pt x="84" y="6"/>
                  <a:pt x="78" y="0"/>
                  <a:pt x="71" y="0"/>
                </a:cubicBez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111"/>
                </a:lnTo>
                <a:cubicBezTo>
                  <a:pt x="0" y="119"/>
                  <a:pt x="6" y="125"/>
                  <a:pt x="13" y="125"/>
                </a:cubicBezTo>
                <a:close/>
                <a:moveTo>
                  <a:pt x="27" y="27"/>
                </a:moveTo>
                <a:lnTo>
                  <a:pt x="57" y="27"/>
                </a:lnTo>
                <a:lnTo>
                  <a:pt x="57" y="98"/>
                </a:lnTo>
                <a:lnTo>
                  <a:pt x="27" y="98"/>
                </a:lnTo>
                <a:lnTo>
                  <a:pt x="27" y="2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50">
            <a:extLst>
              <a:ext uri="{FF2B5EF4-FFF2-40B4-BE49-F238E27FC236}">
                <a16:creationId xmlns:a16="http://schemas.microsoft.com/office/drawing/2014/main" id="{33DCF5D0-6151-EE7B-3570-20CBA3FF934B}"/>
              </a:ext>
            </a:extLst>
          </p:cNvPr>
          <p:cNvSpPr>
            <a:spLocks noEditPoints="1"/>
          </p:cNvSpPr>
          <p:nvPr/>
        </p:nvSpPr>
        <p:spPr bwMode="auto">
          <a:xfrm>
            <a:off x="5988051" y="946151"/>
            <a:ext cx="88900" cy="322263"/>
          </a:xfrm>
          <a:custGeom>
            <a:avLst/>
            <a:gdLst>
              <a:gd name="T0" fmla="*/ 71 w 84"/>
              <a:gd name="T1" fmla="*/ 302 h 302"/>
              <a:gd name="T2" fmla="*/ 84 w 84"/>
              <a:gd name="T3" fmla="*/ 288 h 302"/>
              <a:gd name="T4" fmla="*/ 84 w 84"/>
              <a:gd name="T5" fmla="*/ 13 h 302"/>
              <a:gd name="T6" fmla="*/ 71 w 84"/>
              <a:gd name="T7" fmla="*/ 0 h 302"/>
              <a:gd name="T8" fmla="*/ 14 w 84"/>
              <a:gd name="T9" fmla="*/ 0 h 302"/>
              <a:gd name="T10" fmla="*/ 0 w 84"/>
              <a:gd name="T11" fmla="*/ 13 h 302"/>
              <a:gd name="T12" fmla="*/ 0 w 84"/>
              <a:gd name="T13" fmla="*/ 288 h 302"/>
              <a:gd name="T14" fmla="*/ 14 w 84"/>
              <a:gd name="T15" fmla="*/ 302 h 302"/>
              <a:gd name="T16" fmla="*/ 71 w 84"/>
              <a:gd name="T17" fmla="*/ 302 h 302"/>
              <a:gd name="T18" fmla="*/ 27 w 84"/>
              <a:gd name="T19" fmla="*/ 26 h 302"/>
              <a:gd name="T20" fmla="*/ 58 w 84"/>
              <a:gd name="T21" fmla="*/ 26 h 302"/>
              <a:gd name="T22" fmla="*/ 58 w 84"/>
              <a:gd name="T23" fmla="*/ 275 h 302"/>
              <a:gd name="T24" fmla="*/ 27 w 84"/>
              <a:gd name="T25" fmla="*/ 275 h 302"/>
              <a:gd name="T26" fmla="*/ 27 w 84"/>
              <a:gd name="T27" fmla="*/ 26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302">
                <a:moveTo>
                  <a:pt x="71" y="302"/>
                </a:moveTo>
                <a:cubicBezTo>
                  <a:pt x="78" y="302"/>
                  <a:pt x="84" y="296"/>
                  <a:pt x="84" y="288"/>
                </a:cubicBezTo>
                <a:lnTo>
                  <a:pt x="84" y="13"/>
                </a:lnTo>
                <a:cubicBezTo>
                  <a:pt x="84" y="6"/>
                  <a:pt x="78" y="0"/>
                  <a:pt x="71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288"/>
                </a:lnTo>
                <a:cubicBezTo>
                  <a:pt x="0" y="296"/>
                  <a:pt x="6" y="302"/>
                  <a:pt x="14" y="302"/>
                </a:cubicBezTo>
                <a:lnTo>
                  <a:pt x="71" y="302"/>
                </a:lnTo>
                <a:close/>
                <a:moveTo>
                  <a:pt x="27" y="26"/>
                </a:moveTo>
                <a:lnTo>
                  <a:pt x="58" y="26"/>
                </a:lnTo>
                <a:lnTo>
                  <a:pt x="58" y="275"/>
                </a:lnTo>
                <a:lnTo>
                  <a:pt x="27" y="275"/>
                </a:lnTo>
                <a:lnTo>
                  <a:pt x="27" y="26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51">
            <a:extLst>
              <a:ext uri="{FF2B5EF4-FFF2-40B4-BE49-F238E27FC236}">
                <a16:creationId xmlns:a16="http://schemas.microsoft.com/office/drawing/2014/main" id="{8F232056-6C67-7764-2F16-82F3B273CDF6}"/>
              </a:ext>
            </a:extLst>
          </p:cNvPr>
          <p:cNvSpPr>
            <a:spLocks noEditPoints="1"/>
          </p:cNvSpPr>
          <p:nvPr/>
        </p:nvSpPr>
        <p:spPr bwMode="auto">
          <a:xfrm>
            <a:off x="6110288" y="1042988"/>
            <a:ext cx="88900" cy="225425"/>
          </a:xfrm>
          <a:custGeom>
            <a:avLst/>
            <a:gdLst>
              <a:gd name="T0" fmla="*/ 70 w 84"/>
              <a:gd name="T1" fmla="*/ 211 h 211"/>
              <a:gd name="T2" fmla="*/ 84 w 84"/>
              <a:gd name="T3" fmla="*/ 197 h 211"/>
              <a:gd name="T4" fmla="*/ 84 w 84"/>
              <a:gd name="T5" fmla="*/ 13 h 211"/>
              <a:gd name="T6" fmla="*/ 70 w 84"/>
              <a:gd name="T7" fmla="*/ 0 h 211"/>
              <a:gd name="T8" fmla="*/ 13 w 84"/>
              <a:gd name="T9" fmla="*/ 0 h 211"/>
              <a:gd name="T10" fmla="*/ 0 w 84"/>
              <a:gd name="T11" fmla="*/ 13 h 211"/>
              <a:gd name="T12" fmla="*/ 0 w 84"/>
              <a:gd name="T13" fmla="*/ 197 h 211"/>
              <a:gd name="T14" fmla="*/ 13 w 84"/>
              <a:gd name="T15" fmla="*/ 211 h 211"/>
              <a:gd name="T16" fmla="*/ 70 w 84"/>
              <a:gd name="T17" fmla="*/ 211 h 211"/>
              <a:gd name="T18" fmla="*/ 26 w 84"/>
              <a:gd name="T19" fmla="*/ 26 h 211"/>
              <a:gd name="T20" fmla="*/ 57 w 84"/>
              <a:gd name="T21" fmla="*/ 26 h 211"/>
              <a:gd name="T22" fmla="*/ 57 w 84"/>
              <a:gd name="T23" fmla="*/ 184 h 211"/>
              <a:gd name="T24" fmla="*/ 26 w 84"/>
              <a:gd name="T25" fmla="*/ 184 h 211"/>
              <a:gd name="T26" fmla="*/ 26 w 84"/>
              <a:gd name="T27" fmla="*/ 2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211">
                <a:moveTo>
                  <a:pt x="70" y="211"/>
                </a:moveTo>
                <a:cubicBezTo>
                  <a:pt x="78" y="211"/>
                  <a:pt x="84" y="205"/>
                  <a:pt x="84" y="197"/>
                </a:cubicBezTo>
                <a:lnTo>
                  <a:pt x="84" y="13"/>
                </a:ln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197"/>
                </a:lnTo>
                <a:cubicBezTo>
                  <a:pt x="0" y="205"/>
                  <a:pt x="6" y="211"/>
                  <a:pt x="13" y="211"/>
                </a:cubicBezTo>
                <a:lnTo>
                  <a:pt x="70" y="211"/>
                </a:lnTo>
                <a:close/>
                <a:moveTo>
                  <a:pt x="26" y="26"/>
                </a:moveTo>
                <a:lnTo>
                  <a:pt x="57" y="26"/>
                </a:lnTo>
                <a:lnTo>
                  <a:pt x="57" y="184"/>
                </a:lnTo>
                <a:lnTo>
                  <a:pt x="26" y="184"/>
                </a:lnTo>
                <a:lnTo>
                  <a:pt x="26" y="26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52">
            <a:extLst>
              <a:ext uri="{FF2B5EF4-FFF2-40B4-BE49-F238E27FC236}">
                <a16:creationId xmlns:a16="http://schemas.microsoft.com/office/drawing/2014/main" id="{29D98058-2562-D2BD-958C-C5D5167C60A5}"/>
              </a:ext>
            </a:extLst>
          </p:cNvPr>
          <p:cNvSpPr>
            <a:spLocks noEditPoints="1"/>
          </p:cNvSpPr>
          <p:nvPr/>
        </p:nvSpPr>
        <p:spPr bwMode="auto">
          <a:xfrm>
            <a:off x="6230938" y="812801"/>
            <a:ext cx="90488" cy="455613"/>
          </a:xfrm>
          <a:custGeom>
            <a:avLst/>
            <a:gdLst>
              <a:gd name="T0" fmla="*/ 0 w 84"/>
              <a:gd name="T1" fmla="*/ 13 h 427"/>
              <a:gd name="T2" fmla="*/ 0 w 84"/>
              <a:gd name="T3" fmla="*/ 413 h 427"/>
              <a:gd name="T4" fmla="*/ 13 w 84"/>
              <a:gd name="T5" fmla="*/ 427 h 427"/>
              <a:gd name="T6" fmla="*/ 70 w 84"/>
              <a:gd name="T7" fmla="*/ 427 h 427"/>
              <a:gd name="T8" fmla="*/ 84 w 84"/>
              <a:gd name="T9" fmla="*/ 413 h 427"/>
              <a:gd name="T10" fmla="*/ 84 w 84"/>
              <a:gd name="T11" fmla="*/ 13 h 427"/>
              <a:gd name="T12" fmla="*/ 70 w 84"/>
              <a:gd name="T13" fmla="*/ 0 h 427"/>
              <a:gd name="T14" fmla="*/ 13 w 84"/>
              <a:gd name="T15" fmla="*/ 0 h 427"/>
              <a:gd name="T16" fmla="*/ 0 w 84"/>
              <a:gd name="T17" fmla="*/ 13 h 427"/>
              <a:gd name="T18" fmla="*/ 27 w 84"/>
              <a:gd name="T19" fmla="*/ 27 h 427"/>
              <a:gd name="T20" fmla="*/ 57 w 84"/>
              <a:gd name="T21" fmla="*/ 27 h 427"/>
              <a:gd name="T22" fmla="*/ 57 w 84"/>
              <a:gd name="T23" fmla="*/ 400 h 427"/>
              <a:gd name="T24" fmla="*/ 27 w 84"/>
              <a:gd name="T25" fmla="*/ 400 h 427"/>
              <a:gd name="T26" fmla="*/ 27 w 84"/>
              <a:gd name="T27" fmla="*/ 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427">
                <a:moveTo>
                  <a:pt x="0" y="13"/>
                </a:moveTo>
                <a:lnTo>
                  <a:pt x="0" y="413"/>
                </a:lnTo>
                <a:cubicBezTo>
                  <a:pt x="0" y="421"/>
                  <a:pt x="6" y="427"/>
                  <a:pt x="13" y="427"/>
                </a:cubicBezTo>
                <a:lnTo>
                  <a:pt x="70" y="427"/>
                </a:lnTo>
                <a:cubicBezTo>
                  <a:pt x="78" y="427"/>
                  <a:pt x="84" y="421"/>
                  <a:pt x="84" y="413"/>
                </a:cubicBezTo>
                <a:lnTo>
                  <a:pt x="84" y="13"/>
                </a:ln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lose/>
                <a:moveTo>
                  <a:pt x="27" y="27"/>
                </a:moveTo>
                <a:lnTo>
                  <a:pt x="57" y="27"/>
                </a:lnTo>
                <a:lnTo>
                  <a:pt x="57" y="400"/>
                </a:lnTo>
                <a:lnTo>
                  <a:pt x="27" y="400"/>
                </a:lnTo>
                <a:lnTo>
                  <a:pt x="27" y="2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6">
            <a:extLst>
              <a:ext uri="{FF2B5EF4-FFF2-40B4-BE49-F238E27FC236}">
                <a16:creationId xmlns:a16="http://schemas.microsoft.com/office/drawing/2014/main" id="{00857877-F1D3-842D-96D0-42C316ED5F73}"/>
              </a:ext>
            </a:extLst>
          </p:cNvPr>
          <p:cNvSpPr>
            <a:spLocks noEditPoints="1"/>
          </p:cNvSpPr>
          <p:nvPr/>
        </p:nvSpPr>
        <p:spPr bwMode="auto">
          <a:xfrm>
            <a:off x="6846888" y="819151"/>
            <a:ext cx="457200" cy="427038"/>
          </a:xfrm>
          <a:custGeom>
            <a:avLst/>
            <a:gdLst>
              <a:gd name="T0" fmla="*/ 109 w 428"/>
              <a:gd name="T1" fmla="*/ 253 h 401"/>
              <a:gd name="T2" fmla="*/ 78 w 428"/>
              <a:gd name="T3" fmla="*/ 384 h 401"/>
              <a:gd name="T4" fmla="*/ 83 w 428"/>
              <a:gd name="T5" fmla="*/ 397 h 401"/>
              <a:gd name="T6" fmla="*/ 97 w 428"/>
              <a:gd name="T7" fmla="*/ 398 h 401"/>
              <a:gd name="T8" fmla="*/ 214 w 428"/>
              <a:gd name="T9" fmla="*/ 329 h 401"/>
              <a:gd name="T10" fmla="*/ 331 w 428"/>
              <a:gd name="T11" fmla="*/ 398 h 401"/>
              <a:gd name="T12" fmla="*/ 338 w 428"/>
              <a:gd name="T13" fmla="*/ 400 h 401"/>
              <a:gd name="T14" fmla="*/ 346 w 428"/>
              <a:gd name="T15" fmla="*/ 397 h 401"/>
              <a:gd name="T16" fmla="*/ 351 w 428"/>
              <a:gd name="T17" fmla="*/ 384 h 401"/>
              <a:gd name="T18" fmla="*/ 320 w 428"/>
              <a:gd name="T19" fmla="*/ 253 h 401"/>
              <a:gd name="T20" fmla="*/ 423 w 428"/>
              <a:gd name="T21" fmla="*/ 166 h 401"/>
              <a:gd name="T22" fmla="*/ 427 w 428"/>
              <a:gd name="T23" fmla="*/ 152 h 401"/>
              <a:gd name="T24" fmla="*/ 415 w 428"/>
              <a:gd name="T25" fmla="*/ 143 h 401"/>
              <a:gd name="T26" fmla="*/ 279 w 428"/>
              <a:gd name="T27" fmla="*/ 131 h 401"/>
              <a:gd name="T28" fmla="*/ 226 w 428"/>
              <a:gd name="T29" fmla="*/ 8 h 401"/>
              <a:gd name="T30" fmla="*/ 214 w 428"/>
              <a:gd name="T31" fmla="*/ 0 h 401"/>
              <a:gd name="T32" fmla="*/ 202 w 428"/>
              <a:gd name="T33" fmla="*/ 8 h 401"/>
              <a:gd name="T34" fmla="*/ 149 w 428"/>
              <a:gd name="T35" fmla="*/ 131 h 401"/>
              <a:gd name="T36" fmla="*/ 13 w 428"/>
              <a:gd name="T37" fmla="*/ 143 h 401"/>
              <a:gd name="T38" fmla="*/ 1 w 428"/>
              <a:gd name="T39" fmla="*/ 152 h 401"/>
              <a:gd name="T40" fmla="*/ 5 w 428"/>
              <a:gd name="T41" fmla="*/ 166 h 401"/>
              <a:gd name="T42" fmla="*/ 109 w 428"/>
              <a:gd name="T43" fmla="*/ 253 h 401"/>
              <a:gd name="T44" fmla="*/ 159 w 428"/>
              <a:gd name="T45" fmla="*/ 157 h 401"/>
              <a:gd name="T46" fmla="*/ 170 w 428"/>
              <a:gd name="T47" fmla="*/ 149 h 401"/>
              <a:gd name="T48" fmla="*/ 214 w 428"/>
              <a:gd name="T49" fmla="*/ 47 h 401"/>
              <a:gd name="T50" fmla="*/ 258 w 428"/>
              <a:gd name="T51" fmla="*/ 149 h 401"/>
              <a:gd name="T52" fmla="*/ 269 w 428"/>
              <a:gd name="T53" fmla="*/ 157 h 401"/>
              <a:gd name="T54" fmla="*/ 381 w 428"/>
              <a:gd name="T55" fmla="*/ 167 h 401"/>
              <a:gd name="T56" fmla="*/ 296 w 428"/>
              <a:gd name="T57" fmla="*/ 238 h 401"/>
              <a:gd name="T58" fmla="*/ 292 w 428"/>
              <a:gd name="T59" fmla="*/ 252 h 401"/>
              <a:gd name="T60" fmla="*/ 317 w 428"/>
              <a:gd name="T61" fmla="*/ 359 h 401"/>
              <a:gd name="T62" fmla="*/ 221 w 428"/>
              <a:gd name="T63" fmla="*/ 302 h 401"/>
              <a:gd name="T64" fmla="*/ 207 w 428"/>
              <a:gd name="T65" fmla="*/ 302 h 401"/>
              <a:gd name="T66" fmla="*/ 111 w 428"/>
              <a:gd name="T67" fmla="*/ 359 h 401"/>
              <a:gd name="T68" fmla="*/ 136 w 428"/>
              <a:gd name="T69" fmla="*/ 252 h 401"/>
              <a:gd name="T70" fmla="*/ 132 w 428"/>
              <a:gd name="T71" fmla="*/ 238 h 401"/>
              <a:gd name="T72" fmla="*/ 47 w 428"/>
              <a:gd name="T73" fmla="*/ 167 h 401"/>
              <a:gd name="T74" fmla="*/ 159 w 428"/>
              <a:gd name="T75" fmla="*/ 157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8" h="401">
                <a:moveTo>
                  <a:pt x="109" y="253"/>
                </a:moveTo>
                <a:lnTo>
                  <a:pt x="78" y="384"/>
                </a:lnTo>
                <a:cubicBezTo>
                  <a:pt x="76" y="389"/>
                  <a:pt x="78" y="394"/>
                  <a:pt x="83" y="397"/>
                </a:cubicBezTo>
                <a:cubicBezTo>
                  <a:pt x="87" y="401"/>
                  <a:pt x="93" y="401"/>
                  <a:pt x="97" y="398"/>
                </a:cubicBezTo>
                <a:lnTo>
                  <a:pt x="214" y="329"/>
                </a:lnTo>
                <a:lnTo>
                  <a:pt x="331" y="398"/>
                </a:lnTo>
                <a:cubicBezTo>
                  <a:pt x="333" y="399"/>
                  <a:pt x="335" y="400"/>
                  <a:pt x="338" y="400"/>
                </a:cubicBezTo>
                <a:cubicBezTo>
                  <a:pt x="340" y="400"/>
                  <a:pt x="343" y="399"/>
                  <a:pt x="346" y="397"/>
                </a:cubicBezTo>
                <a:cubicBezTo>
                  <a:pt x="350" y="394"/>
                  <a:pt x="352" y="389"/>
                  <a:pt x="351" y="384"/>
                </a:cubicBezTo>
                <a:lnTo>
                  <a:pt x="320" y="253"/>
                </a:lnTo>
                <a:lnTo>
                  <a:pt x="423" y="166"/>
                </a:lnTo>
                <a:cubicBezTo>
                  <a:pt x="427" y="163"/>
                  <a:pt x="428" y="157"/>
                  <a:pt x="427" y="152"/>
                </a:cubicBezTo>
                <a:cubicBezTo>
                  <a:pt x="425" y="147"/>
                  <a:pt x="421" y="143"/>
                  <a:pt x="415" y="143"/>
                </a:cubicBezTo>
                <a:lnTo>
                  <a:pt x="279" y="131"/>
                </a:lnTo>
                <a:lnTo>
                  <a:pt x="226" y="8"/>
                </a:lnTo>
                <a:cubicBezTo>
                  <a:pt x="224" y="3"/>
                  <a:pt x="219" y="0"/>
                  <a:pt x="214" y="0"/>
                </a:cubicBezTo>
                <a:cubicBezTo>
                  <a:pt x="209" y="0"/>
                  <a:pt x="204" y="3"/>
                  <a:pt x="202" y="8"/>
                </a:cubicBezTo>
                <a:lnTo>
                  <a:pt x="149" y="131"/>
                </a:lnTo>
                <a:lnTo>
                  <a:pt x="13" y="143"/>
                </a:lnTo>
                <a:cubicBezTo>
                  <a:pt x="8" y="143"/>
                  <a:pt x="3" y="147"/>
                  <a:pt x="1" y="152"/>
                </a:cubicBezTo>
                <a:cubicBezTo>
                  <a:pt x="0" y="157"/>
                  <a:pt x="1" y="163"/>
                  <a:pt x="5" y="166"/>
                </a:cubicBezTo>
                <a:lnTo>
                  <a:pt x="109" y="253"/>
                </a:lnTo>
                <a:close/>
                <a:moveTo>
                  <a:pt x="159" y="157"/>
                </a:moveTo>
                <a:cubicBezTo>
                  <a:pt x="164" y="157"/>
                  <a:pt x="168" y="154"/>
                  <a:pt x="170" y="149"/>
                </a:cubicBezTo>
                <a:lnTo>
                  <a:pt x="214" y="47"/>
                </a:lnTo>
                <a:lnTo>
                  <a:pt x="258" y="149"/>
                </a:lnTo>
                <a:cubicBezTo>
                  <a:pt x="260" y="154"/>
                  <a:pt x="264" y="157"/>
                  <a:pt x="269" y="157"/>
                </a:cubicBezTo>
                <a:lnTo>
                  <a:pt x="381" y="167"/>
                </a:lnTo>
                <a:lnTo>
                  <a:pt x="296" y="238"/>
                </a:lnTo>
                <a:cubicBezTo>
                  <a:pt x="292" y="242"/>
                  <a:pt x="291" y="247"/>
                  <a:pt x="292" y="252"/>
                </a:cubicBezTo>
                <a:lnTo>
                  <a:pt x="317" y="359"/>
                </a:lnTo>
                <a:lnTo>
                  <a:pt x="221" y="302"/>
                </a:lnTo>
                <a:cubicBezTo>
                  <a:pt x="217" y="299"/>
                  <a:pt x="212" y="299"/>
                  <a:pt x="207" y="302"/>
                </a:cubicBezTo>
                <a:lnTo>
                  <a:pt x="111" y="359"/>
                </a:lnTo>
                <a:lnTo>
                  <a:pt x="136" y="252"/>
                </a:lnTo>
                <a:cubicBezTo>
                  <a:pt x="138" y="247"/>
                  <a:pt x="136" y="242"/>
                  <a:pt x="132" y="238"/>
                </a:cubicBezTo>
                <a:lnTo>
                  <a:pt x="47" y="167"/>
                </a:lnTo>
                <a:lnTo>
                  <a:pt x="159" y="15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3016C9E0-34E4-E71E-0AD4-DC735C65E711}"/>
              </a:ext>
            </a:extLst>
          </p:cNvPr>
          <p:cNvSpPr>
            <a:spLocks noEditPoints="1"/>
          </p:cNvSpPr>
          <p:nvPr/>
        </p:nvSpPr>
        <p:spPr bwMode="auto">
          <a:xfrm>
            <a:off x="7954963" y="823913"/>
            <a:ext cx="312738" cy="454025"/>
          </a:xfrm>
          <a:custGeom>
            <a:avLst/>
            <a:gdLst>
              <a:gd name="T0" fmla="*/ 280 w 293"/>
              <a:gd name="T1" fmla="*/ 0 h 426"/>
              <a:gd name="T2" fmla="*/ 13 w 293"/>
              <a:gd name="T3" fmla="*/ 0 h 426"/>
              <a:gd name="T4" fmla="*/ 0 w 293"/>
              <a:gd name="T5" fmla="*/ 13 h 426"/>
              <a:gd name="T6" fmla="*/ 0 w 293"/>
              <a:gd name="T7" fmla="*/ 413 h 426"/>
              <a:gd name="T8" fmla="*/ 13 w 293"/>
              <a:gd name="T9" fmla="*/ 426 h 426"/>
              <a:gd name="T10" fmla="*/ 280 w 293"/>
              <a:gd name="T11" fmla="*/ 426 h 426"/>
              <a:gd name="T12" fmla="*/ 293 w 293"/>
              <a:gd name="T13" fmla="*/ 413 h 426"/>
              <a:gd name="T14" fmla="*/ 293 w 293"/>
              <a:gd name="T15" fmla="*/ 13 h 426"/>
              <a:gd name="T16" fmla="*/ 280 w 293"/>
              <a:gd name="T17" fmla="*/ 0 h 426"/>
              <a:gd name="T18" fmla="*/ 266 w 293"/>
              <a:gd name="T19" fmla="*/ 400 h 426"/>
              <a:gd name="T20" fmla="*/ 26 w 293"/>
              <a:gd name="T21" fmla="*/ 400 h 426"/>
              <a:gd name="T22" fmla="*/ 26 w 293"/>
              <a:gd name="T23" fmla="*/ 26 h 426"/>
              <a:gd name="T24" fmla="*/ 266 w 293"/>
              <a:gd name="T25" fmla="*/ 26 h 426"/>
              <a:gd name="T26" fmla="*/ 266 w 293"/>
              <a:gd name="T27" fmla="*/ 40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93" h="426">
                <a:moveTo>
                  <a:pt x="280" y="0"/>
                </a:move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0"/>
                  <a:pt x="6" y="426"/>
                  <a:pt x="13" y="426"/>
                </a:cubicBezTo>
                <a:lnTo>
                  <a:pt x="280" y="426"/>
                </a:lnTo>
                <a:cubicBezTo>
                  <a:pt x="287" y="426"/>
                  <a:pt x="293" y="420"/>
                  <a:pt x="293" y="413"/>
                </a:cubicBezTo>
                <a:lnTo>
                  <a:pt x="293" y="13"/>
                </a:lnTo>
                <a:cubicBezTo>
                  <a:pt x="293" y="6"/>
                  <a:pt x="287" y="0"/>
                  <a:pt x="280" y="0"/>
                </a:cubicBezTo>
                <a:close/>
                <a:moveTo>
                  <a:pt x="266" y="400"/>
                </a:moveTo>
                <a:lnTo>
                  <a:pt x="26" y="400"/>
                </a:lnTo>
                <a:lnTo>
                  <a:pt x="26" y="26"/>
                </a:lnTo>
                <a:lnTo>
                  <a:pt x="266" y="26"/>
                </a:lnTo>
                <a:lnTo>
                  <a:pt x="266" y="4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61">
            <a:extLst>
              <a:ext uri="{FF2B5EF4-FFF2-40B4-BE49-F238E27FC236}">
                <a16:creationId xmlns:a16="http://schemas.microsoft.com/office/drawing/2014/main" id="{E12224CA-8128-7D33-B0A3-E74C0026CBC1}"/>
              </a:ext>
            </a:extLst>
          </p:cNvPr>
          <p:cNvSpPr>
            <a:spLocks noEditPoints="1"/>
          </p:cNvSpPr>
          <p:nvPr/>
        </p:nvSpPr>
        <p:spPr bwMode="auto">
          <a:xfrm>
            <a:off x="8015288" y="1022351"/>
            <a:ext cx="190500" cy="193675"/>
          </a:xfrm>
          <a:custGeom>
            <a:avLst/>
            <a:gdLst>
              <a:gd name="T0" fmla="*/ 89 w 178"/>
              <a:gd name="T1" fmla="*/ 181 h 181"/>
              <a:gd name="T2" fmla="*/ 178 w 178"/>
              <a:gd name="T3" fmla="*/ 91 h 181"/>
              <a:gd name="T4" fmla="*/ 89 w 178"/>
              <a:gd name="T5" fmla="*/ 0 h 181"/>
              <a:gd name="T6" fmla="*/ 0 w 178"/>
              <a:gd name="T7" fmla="*/ 91 h 181"/>
              <a:gd name="T8" fmla="*/ 89 w 178"/>
              <a:gd name="T9" fmla="*/ 181 h 181"/>
              <a:gd name="T10" fmla="*/ 89 w 178"/>
              <a:gd name="T11" fmla="*/ 27 h 181"/>
              <a:gd name="T12" fmla="*/ 152 w 178"/>
              <a:gd name="T13" fmla="*/ 91 h 181"/>
              <a:gd name="T14" fmla="*/ 89 w 178"/>
              <a:gd name="T15" fmla="*/ 154 h 181"/>
              <a:gd name="T16" fmla="*/ 27 w 178"/>
              <a:gd name="T17" fmla="*/ 91 h 181"/>
              <a:gd name="T18" fmla="*/ 89 w 178"/>
              <a:gd name="T19" fmla="*/ 27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8" h="181">
                <a:moveTo>
                  <a:pt x="89" y="181"/>
                </a:moveTo>
                <a:cubicBezTo>
                  <a:pt x="138" y="181"/>
                  <a:pt x="178" y="141"/>
                  <a:pt x="178" y="91"/>
                </a:cubicBezTo>
                <a:cubicBezTo>
                  <a:pt x="178" y="41"/>
                  <a:pt x="138" y="0"/>
                  <a:pt x="89" y="0"/>
                </a:cubicBezTo>
                <a:cubicBezTo>
                  <a:pt x="40" y="0"/>
                  <a:pt x="0" y="41"/>
                  <a:pt x="0" y="91"/>
                </a:cubicBezTo>
                <a:cubicBezTo>
                  <a:pt x="0" y="141"/>
                  <a:pt x="40" y="181"/>
                  <a:pt x="89" y="181"/>
                </a:cubicBezTo>
                <a:close/>
                <a:moveTo>
                  <a:pt x="89" y="27"/>
                </a:moveTo>
                <a:cubicBezTo>
                  <a:pt x="124" y="27"/>
                  <a:pt x="152" y="56"/>
                  <a:pt x="152" y="91"/>
                </a:cubicBezTo>
                <a:cubicBezTo>
                  <a:pt x="152" y="126"/>
                  <a:pt x="124" y="154"/>
                  <a:pt x="89" y="154"/>
                </a:cubicBezTo>
                <a:cubicBezTo>
                  <a:pt x="55" y="154"/>
                  <a:pt x="27" y="126"/>
                  <a:pt x="27" y="91"/>
                </a:cubicBezTo>
                <a:cubicBezTo>
                  <a:pt x="27" y="56"/>
                  <a:pt x="55" y="27"/>
                  <a:pt x="89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Oval 62">
            <a:extLst>
              <a:ext uri="{FF2B5EF4-FFF2-40B4-BE49-F238E27FC236}">
                <a16:creationId xmlns:a16="http://schemas.microsoft.com/office/drawing/2014/main" id="{86EBCE81-5F23-4ADF-62F0-B455A87B3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3075" y="1100138"/>
            <a:ext cx="36513" cy="38100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3">
            <a:extLst>
              <a:ext uri="{FF2B5EF4-FFF2-40B4-BE49-F238E27FC236}">
                <a16:creationId xmlns:a16="http://schemas.microsoft.com/office/drawing/2014/main" id="{D4C7984E-CBFE-CADD-A317-0A7CE1E0075F}"/>
              </a:ext>
            </a:extLst>
          </p:cNvPr>
          <p:cNvSpPr>
            <a:spLocks noEditPoints="1"/>
          </p:cNvSpPr>
          <p:nvPr/>
        </p:nvSpPr>
        <p:spPr bwMode="auto">
          <a:xfrm>
            <a:off x="8069263" y="892176"/>
            <a:ext cx="82550" cy="84138"/>
          </a:xfrm>
          <a:custGeom>
            <a:avLst/>
            <a:gdLst>
              <a:gd name="T0" fmla="*/ 39 w 78"/>
              <a:gd name="T1" fmla="*/ 79 h 79"/>
              <a:gd name="T2" fmla="*/ 78 w 78"/>
              <a:gd name="T3" fmla="*/ 39 h 79"/>
              <a:gd name="T4" fmla="*/ 39 w 78"/>
              <a:gd name="T5" fmla="*/ 0 h 79"/>
              <a:gd name="T6" fmla="*/ 0 w 78"/>
              <a:gd name="T7" fmla="*/ 39 h 79"/>
              <a:gd name="T8" fmla="*/ 39 w 78"/>
              <a:gd name="T9" fmla="*/ 79 h 79"/>
              <a:gd name="T10" fmla="*/ 39 w 78"/>
              <a:gd name="T11" fmla="*/ 26 h 79"/>
              <a:gd name="T12" fmla="*/ 52 w 78"/>
              <a:gd name="T13" fmla="*/ 39 h 79"/>
              <a:gd name="T14" fmla="*/ 39 w 78"/>
              <a:gd name="T15" fmla="*/ 53 h 79"/>
              <a:gd name="T16" fmla="*/ 26 w 78"/>
              <a:gd name="T17" fmla="*/ 39 h 79"/>
              <a:gd name="T18" fmla="*/ 39 w 78"/>
              <a:gd name="T19" fmla="*/ 26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8" h="79">
                <a:moveTo>
                  <a:pt x="39" y="79"/>
                </a:moveTo>
                <a:cubicBezTo>
                  <a:pt x="61" y="79"/>
                  <a:pt x="78" y="61"/>
                  <a:pt x="78" y="39"/>
                </a:cubicBezTo>
                <a:cubicBezTo>
                  <a:pt x="78" y="18"/>
                  <a:pt x="61" y="0"/>
                  <a:pt x="39" y="0"/>
                </a:cubicBezTo>
                <a:cubicBezTo>
                  <a:pt x="17" y="0"/>
                  <a:pt x="0" y="18"/>
                  <a:pt x="0" y="39"/>
                </a:cubicBezTo>
                <a:cubicBezTo>
                  <a:pt x="0" y="61"/>
                  <a:pt x="17" y="79"/>
                  <a:pt x="39" y="79"/>
                </a:cubicBezTo>
                <a:close/>
                <a:moveTo>
                  <a:pt x="39" y="26"/>
                </a:moveTo>
                <a:cubicBezTo>
                  <a:pt x="46" y="26"/>
                  <a:pt x="52" y="32"/>
                  <a:pt x="52" y="39"/>
                </a:cubicBezTo>
                <a:cubicBezTo>
                  <a:pt x="52" y="47"/>
                  <a:pt x="46" y="53"/>
                  <a:pt x="39" y="53"/>
                </a:cubicBezTo>
                <a:cubicBezTo>
                  <a:pt x="32" y="53"/>
                  <a:pt x="26" y="47"/>
                  <a:pt x="26" y="39"/>
                </a:cubicBezTo>
                <a:cubicBezTo>
                  <a:pt x="26" y="32"/>
                  <a:pt x="32" y="26"/>
                  <a:pt x="39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67">
            <a:extLst>
              <a:ext uri="{FF2B5EF4-FFF2-40B4-BE49-F238E27FC236}">
                <a16:creationId xmlns:a16="http://schemas.microsoft.com/office/drawing/2014/main" id="{ED757358-2388-FD83-A955-8F39BB9E562D}"/>
              </a:ext>
            </a:extLst>
          </p:cNvPr>
          <p:cNvSpPr>
            <a:spLocks/>
          </p:cNvSpPr>
          <p:nvPr/>
        </p:nvSpPr>
        <p:spPr bwMode="auto">
          <a:xfrm>
            <a:off x="9231313" y="871538"/>
            <a:ext cx="88900" cy="350838"/>
          </a:xfrm>
          <a:custGeom>
            <a:avLst/>
            <a:gdLst>
              <a:gd name="T0" fmla="*/ 15 w 84"/>
              <a:gd name="T1" fmla="*/ 328 h 328"/>
              <a:gd name="T2" fmla="*/ 25 w 84"/>
              <a:gd name="T3" fmla="*/ 324 h 328"/>
              <a:gd name="T4" fmla="*/ 84 w 84"/>
              <a:gd name="T5" fmla="*/ 165 h 328"/>
              <a:gd name="T6" fmla="*/ 25 w 84"/>
              <a:gd name="T7" fmla="*/ 6 h 328"/>
              <a:gd name="T8" fmla="*/ 6 w 84"/>
              <a:gd name="T9" fmla="*/ 5 h 328"/>
              <a:gd name="T10" fmla="*/ 5 w 84"/>
              <a:gd name="T11" fmla="*/ 24 h 328"/>
              <a:gd name="T12" fmla="*/ 58 w 84"/>
              <a:gd name="T13" fmla="*/ 165 h 328"/>
              <a:gd name="T14" fmla="*/ 5 w 84"/>
              <a:gd name="T15" fmla="*/ 305 h 328"/>
              <a:gd name="T16" fmla="*/ 6 w 84"/>
              <a:gd name="T17" fmla="*/ 324 h 328"/>
              <a:gd name="T18" fmla="*/ 15 w 84"/>
              <a:gd name="T19" fmla="*/ 328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328">
                <a:moveTo>
                  <a:pt x="15" y="328"/>
                </a:moveTo>
                <a:cubicBezTo>
                  <a:pt x="18" y="328"/>
                  <a:pt x="22" y="327"/>
                  <a:pt x="25" y="324"/>
                </a:cubicBezTo>
                <a:cubicBezTo>
                  <a:pt x="63" y="284"/>
                  <a:pt x="84" y="226"/>
                  <a:pt x="84" y="165"/>
                </a:cubicBezTo>
                <a:cubicBezTo>
                  <a:pt x="84" y="104"/>
                  <a:pt x="63" y="46"/>
                  <a:pt x="25" y="6"/>
                </a:cubicBezTo>
                <a:cubicBezTo>
                  <a:pt x="19" y="1"/>
                  <a:pt x="11" y="0"/>
                  <a:pt x="6" y="5"/>
                </a:cubicBezTo>
                <a:cubicBezTo>
                  <a:pt x="0" y="11"/>
                  <a:pt x="0" y="19"/>
                  <a:pt x="5" y="24"/>
                </a:cubicBezTo>
                <a:cubicBezTo>
                  <a:pt x="39" y="59"/>
                  <a:pt x="58" y="110"/>
                  <a:pt x="58" y="165"/>
                </a:cubicBezTo>
                <a:cubicBezTo>
                  <a:pt x="58" y="219"/>
                  <a:pt x="39" y="270"/>
                  <a:pt x="5" y="305"/>
                </a:cubicBezTo>
                <a:cubicBezTo>
                  <a:pt x="0" y="311"/>
                  <a:pt x="0" y="319"/>
                  <a:pt x="6" y="324"/>
                </a:cubicBezTo>
                <a:cubicBezTo>
                  <a:pt x="8" y="327"/>
                  <a:pt x="12" y="328"/>
                  <a:pt x="15" y="32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8">
            <a:extLst>
              <a:ext uri="{FF2B5EF4-FFF2-40B4-BE49-F238E27FC236}">
                <a16:creationId xmlns:a16="http://schemas.microsoft.com/office/drawing/2014/main" id="{D1C3F97E-E6B8-FA93-FB05-F155CE4481EF}"/>
              </a:ext>
            </a:extLst>
          </p:cNvPr>
          <p:cNvSpPr>
            <a:spLocks/>
          </p:cNvSpPr>
          <p:nvPr/>
        </p:nvSpPr>
        <p:spPr bwMode="auto">
          <a:xfrm>
            <a:off x="9183688" y="917576"/>
            <a:ext cx="76200" cy="260350"/>
          </a:xfrm>
          <a:custGeom>
            <a:avLst/>
            <a:gdLst>
              <a:gd name="T0" fmla="*/ 15 w 71"/>
              <a:gd name="T1" fmla="*/ 245 h 245"/>
              <a:gd name="T2" fmla="*/ 24 w 71"/>
              <a:gd name="T3" fmla="*/ 241 h 245"/>
              <a:gd name="T4" fmla="*/ 71 w 71"/>
              <a:gd name="T5" fmla="*/ 123 h 245"/>
              <a:gd name="T6" fmla="*/ 24 w 71"/>
              <a:gd name="T7" fmla="*/ 5 h 245"/>
              <a:gd name="T8" fmla="*/ 5 w 71"/>
              <a:gd name="T9" fmla="*/ 5 h 245"/>
              <a:gd name="T10" fmla="*/ 5 w 71"/>
              <a:gd name="T11" fmla="*/ 24 h 245"/>
              <a:gd name="T12" fmla="*/ 44 w 71"/>
              <a:gd name="T13" fmla="*/ 123 h 245"/>
              <a:gd name="T14" fmla="*/ 5 w 71"/>
              <a:gd name="T15" fmla="*/ 222 h 245"/>
              <a:gd name="T16" fmla="*/ 5 w 71"/>
              <a:gd name="T17" fmla="*/ 241 h 245"/>
              <a:gd name="T18" fmla="*/ 15 w 71"/>
              <a:gd name="T19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1" h="245">
                <a:moveTo>
                  <a:pt x="15" y="245"/>
                </a:moveTo>
                <a:cubicBezTo>
                  <a:pt x="18" y="245"/>
                  <a:pt x="21" y="243"/>
                  <a:pt x="24" y="241"/>
                </a:cubicBezTo>
                <a:cubicBezTo>
                  <a:pt x="54" y="212"/>
                  <a:pt x="71" y="169"/>
                  <a:pt x="71" y="123"/>
                </a:cubicBezTo>
                <a:cubicBezTo>
                  <a:pt x="71" y="77"/>
                  <a:pt x="54" y="34"/>
                  <a:pt x="24" y="5"/>
                </a:cubicBezTo>
                <a:cubicBezTo>
                  <a:pt x="19" y="0"/>
                  <a:pt x="10" y="0"/>
                  <a:pt x="5" y="5"/>
                </a:cubicBezTo>
                <a:cubicBezTo>
                  <a:pt x="0" y="10"/>
                  <a:pt x="0" y="19"/>
                  <a:pt x="5" y="24"/>
                </a:cubicBezTo>
                <a:cubicBezTo>
                  <a:pt x="30" y="48"/>
                  <a:pt x="44" y="84"/>
                  <a:pt x="44" y="123"/>
                </a:cubicBezTo>
                <a:cubicBezTo>
                  <a:pt x="44" y="162"/>
                  <a:pt x="30" y="198"/>
                  <a:pt x="5" y="222"/>
                </a:cubicBezTo>
                <a:cubicBezTo>
                  <a:pt x="0" y="227"/>
                  <a:pt x="0" y="235"/>
                  <a:pt x="5" y="241"/>
                </a:cubicBezTo>
                <a:cubicBezTo>
                  <a:pt x="8" y="243"/>
                  <a:pt x="11" y="245"/>
                  <a:pt x="15" y="24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9">
            <a:extLst>
              <a:ext uri="{FF2B5EF4-FFF2-40B4-BE49-F238E27FC236}">
                <a16:creationId xmlns:a16="http://schemas.microsoft.com/office/drawing/2014/main" id="{55EEEE6C-25E7-C700-903A-E68D149FDE47}"/>
              </a:ext>
            </a:extLst>
          </p:cNvPr>
          <p:cNvSpPr>
            <a:spLocks/>
          </p:cNvSpPr>
          <p:nvPr/>
        </p:nvSpPr>
        <p:spPr bwMode="auto">
          <a:xfrm>
            <a:off x="9136063" y="960438"/>
            <a:ext cx="61913" cy="173038"/>
          </a:xfrm>
          <a:custGeom>
            <a:avLst/>
            <a:gdLst>
              <a:gd name="T0" fmla="*/ 7 w 58"/>
              <a:gd name="T1" fmla="*/ 138 h 162"/>
              <a:gd name="T2" fmla="*/ 5 w 58"/>
              <a:gd name="T3" fmla="*/ 157 h 162"/>
              <a:gd name="T4" fmla="*/ 16 w 58"/>
              <a:gd name="T5" fmla="*/ 162 h 162"/>
              <a:gd name="T6" fmla="*/ 24 w 58"/>
              <a:gd name="T7" fmla="*/ 159 h 162"/>
              <a:gd name="T8" fmla="*/ 58 w 58"/>
              <a:gd name="T9" fmla="*/ 82 h 162"/>
              <a:gd name="T10" fmla="*/ 23 w 58"/>
              <a:gd name="T11" fmla="*/ 4 h 162"/>
              <a:gd name="T12" fmla="*/ 5 w 58"/>
              <a:gd name="T13" fmla="*/ 6 h 162"/>
              <a:gd name="T14" fmla="*/ 7 w 58"/>
              <a:gd name="T15" fmla="*/ 25 h 162"/>
              <a:gd name="T16" fmla="*/ 31 w 58"/>
              <a:gd name="T17" fmla="*/ 82 h 162"/>
              <a:gd name="T18" fmla="*/ 7 w 58"/>
              <a:gd name="T19" fmla="*/ 13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8" h="162">
                <a:moveTo>
                  <a:pt x="7" y="138"/>
                </a:moveTo>
                <a:cubicBezTo>
                  <a:pt x="1" y="143"/>
                  <a:pt x="1" y="151"/>
                  <a:pt x="5" y="157"/>
                </a:cubicBezTo>
                <a:cubicBezTo>
                  <a:pt x="8" y="160"/>
                  <a:pt x="12" y="162"/>
                  <a:pt x="16" y="162"/>
                </a:cubicBezTo>
                <a:cubicBezTo>
                  <a:pt x="19" y="162"/>
                  <a:pt x="22" y="161"/>
                  <a:pt x="24" y="159"/>
                </a:cubicBezTo>
                <a:cubicBezTo>
                  <a:pt x="45" y="141"/>
                  <a:pt x="58" y="112"/>
                  <a:pt x="58" y="82"/>
                </a:cubicBezTo>
                <a:cubicBezTo>
                  <a:pt x="58" y="51"/>
                  <a:pt x="45" y="22"/>
                  <a:pt x="23" y="4"/>
                </a:cubicBezTo>
                <a:cubicBezTo>
                  <a:pt x="18" y="0"/>
                  <a:pt x="9" y="0"/>
                  <a:pt x="5" y="6"/>
                </a:cubicBezTo>
                <a:cubicBezTo>
                  <a:pt x="0" y="12"/>
                  <a:pt x="1" y="20"/>
                  <a:pt x="7" y="25"/>
                </a:cubicBezTo>
                <a:cubicBezTo>
                  <a:pt x="22" y="37"/>
                  <a:pt x="31" y="59"/>
                  <a:pt x="31" y="82"/>
                </a:cubicBezTo>
                <a:cubicBezTo>
                  <a:pt x="31" y="105"/>
                  <a:pt x="22" y="126"/>
                  <a:pt x="7" y="13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70">
            <a:extLst>
              <a:ext uri="{FF2B5EF4-FFF2-40B4-BE49-F238E27FC236}">
                <a16:creationId xmlns:a16="http://schemas.microsoft.com/office/drawing/2014/main" id="{0262C113-5421-1B1F-8A6A-DE15840A606C}"/>
              </a:ext>
            </a:extLst>
          </p:cNvPr>
          <p:cNvSpPr>
            <a:spLocks noEditPoints="1"/>
          </p:cNvSpPr>
          <p:nvPr/>
        </p:nvSpPr>
        <p:spPr bwMode="auto">
          <a:xfrm>
            <a:off x="8866188" y="862013"/>
            <a:ext cx="214313" cy="369888"/>
          </a:xfrm>
          <a:custGeom>
            <a:avLst/>
            <a:gdLst>
              <a:gd name="T0" fmla="*/ 179 w 201"/>
              <a:gd name="T1" fmla="*/ 3 h 347"/>
              <a:gd name="T2" fmla="*/ 70 w 201"/>
              <a:gd name="T3" fmla="*/ 85 h 347"/>
              <a:gd name="T4" fmla="*/ 13 w 201"/>
              <a:gd name="T5" fmla="*/ 85 h 347"/>
              <a:gd name="T6" fmla="*/ 0 w 201"/>
              <a:gd name="T7" fmla="*/ 98 h 347"/>
              <a:gd name="T8" fmla="*/ 0 w 201"/>
              <a:gd name="T9" fmla="*/ 249 h 347"/>
              <a:gd name="T10" fmla="*/ 13 w 201"/>
              <a:gd name="T11" fmla="*/ 263 h 347"/>
              <a:gd name="T12" fmla="*/ 70 w 201"/>
              <a:gd name="T13" fmla="*/ 263 h 347"/>
              <a:gd name="T14" fmla="*/ 179 w 201"/>
              <a:gd name="T15" fmla="*/ 345 h 347"/>
              <a:gd name="T16" fmla="*/ 187 w 201"/>
              <a:gd name="T17" fmla="*/ 347 h 347"/>
              <a:gd name="T18" fmla="*/ 193 w 201"/>
              <a:gd name="T19" fmla="*/ 346 h 347"/>
              <a:gd name="T20" fmla="*/ 201 w 201"/>
              <a:gd name="T21" fmla="*/ 334 h 347"/>
              <a:gd name="T22" fmla="*/ 201 w 201"/>
              <a:gd name="T23" fmla="*/ 14 h 347"/>
              <a:gd name="T24" fmla="*/ 193 w 201"/>
              <a:gd name="T25" fmla="*/ 2 h 347"/>
              <a:gd name="T26" fmla="*/ 179 w 201"/>
              <a:gd name="T27" fmla="*/ 3 h 347"/>
              <a:gd name="T28" fmla="*/ 174 w 201"/>
              <a:gd name="T29" fmla="*/ 307 h 347"/>
              <a:gd name="T30" fmla="*/ 82 w 201"/>
              <a:gd name="T31" fmla="*/ 239 h 347"/>
              <a:gd name="T32" fmla="*/ 74 w 201"/>
              <a:gd name="T33" fmla="*/ 236 h 347"/>
              <a:gd name="T34" fmla="*/ 26 w 201"/>
              <a:gd name="T35" fmla="*/ 236 h 347"/>
              <a:gd name="T36" fmla="*/ 26 w 201"/>
              <a:gd name="T37" fmla="*/ 112 h 347"/>
              <a:gd name="T38" fmla="*/ 74 w 201"/>
              <a:gd name="T39" fmla="*/ 112 h 347"/>
              <a:gd name="T40" fmla="*/ 82 w 201"/>
              <a:gd name="T41" fmla="*/ 109 h 347"/>
              <a:gd name="T42" fmla="*/ 174 w 201"/>
              <a:gd name="T43" fmla="*/ 40 h 347"/>
              <a:gd name="T44" fmla="*/ 174 w 201"/>
              <a:gd name="T45" fmla="*/ 30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1" h="347">
                <a:moveTo>
                  <a:pt x="179" y="3"/>
                </a:moveTo>
                <a:lnTo>
                  <a:pt x="70" y="85"/>
                </a:lnTo>
                <a:lnTo>
                  <a:pt x="13" y="85"/>
                </a:lnTo>
                <a:cubicBezTo>
                  <a:pt x="6" y="85"/>
                  <a:pt x="0" y="91"/>
                  <a:pt x="0" y="98"/>
                </a:cubicBezTo>
                <a:lnTo>
                  <a:pt x="0" y="249"/>
                </a:lnTo>
                <a:cubicBezTo>
                  <a:pt x="0" y="257"/>
                  <a:pt x="6" y="263"/>
                  <a:pt x="13" y="263"/>
                </a:cubicBezTo>
                <a:lnTo>
                  <a:pt x="70" y="263"/>
                </a:lnTo>
                <a:lnTo>
                  <a:pt x="179" y="345"/>
                </a:lnTo>
                <a:cubicBezTo>
                  <a:pt x="182" y="346"/>
                  <a:pt x="185" y="347"/>
                  <a:pt x="187" y="347"/>
                </a:cubicBezTo>
                <a:cubicBezTo>
                  <a:pt x="189" y="347"/>
                  <a:pt x="191" y="347"/>
                  <a:pt x="193" y="346"/>
                </a:cubicBezTo>
                <a:cubicBezTo>
                  <a:pt x="198" y="343"/>
                  <a:pt x="201" y="339"/>
                  <a:pt x="201" y="334"/>
                </a:cubicBezTo>
                <a:lnTo>
                  <a:pt x="201" y="14"/>
                </a:lnTo>
                <a:cubicBezTo>
                  <a:pt x="201" y="9"/>
                  <a:pt x="198" y="4"/>
                  <a:pt x="193" y="2"/>
                </a:cubicBezTo>
                <a:cubicBezTo>
                  <a:pt x="189" y="0"/>
                  <a:pt x="183" y="0"/>
                  <a:pt x="179" y="3"/>
                </a:cubicBezTo>
                <a:close/>
                <a:moveTo>
                  <a:pt x="174" y="307"/>
                </a:moveTo>
                <a:lnTo>
                  <a:pt x="82" y="239"/>
                </a:lnTo>
                <a:cubicBezTo>
                  <a:pt x="80" y="237"/>
                  <a:pt x="77" y="236"/>
                  <a:pt x="74" y="236"/>
                </a:cubicBezTo>
                <a:lnTo>
                  <a:pt x="26" y="236"/>
                </a:lnTo>
                <a:lnTo>
                  <a:pt x="26" y="112"/>
                </a:lnTo>
                <a:lnTo>
                  <a:pt x="74" y="112"/>
                </a:lnTo>
                <a:cubicBezTo>
                  <a:pt x="77" y="112"/>
                  <a:pt x="80" y="111"/>
                  <a:pt x="82" y="109"/>
                </a:cubicBezTo>
                <a:lnTo>
                  <a:pt x="174" y="40"/>
                </a:lnTo>
                <a:lnTo>
                  <a:pt x="174" y="30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74">
            <a:extLst>
              <a:ext uri="{FF2B5EF4-FFF2-40B4-BE49-F238E27FC236}">
                <a16:creationId xmlns:a16="http://schemas.microsoft.com/office/drawing/2014/main" id="{8DF88AD6-989A-1715-9661-31DEADEAB40A}"/>
              </a:ext>
            </a:extLst>
          </p:cNvPr>
          <p:cNvSpPr>
            <a:spLocks/>
          </p:cNvSpPr>
          <p:nvPr/>
        </p:nvSpPr>
        <p:spPr bwMode="auto">
          <a:xfrm>
            <a:off x="10101263" y="944563"/>
            <a:ext cx="180975" cy="179388"/>
          </a:xfrm>
          <a:custGeom>
            <a:avLst/>
            <a:gdLst>
              <a:gd name="T0" fmla="*/ 103 w 169"/>
              <a:gd name="T1" fmla="*/ 84 h 168"/>
              <a:gd name="T2" fmla="*/ 164 w 169"/>
              <a:gd name="T3" fmla="*/ 24 h 168"/>
              <a:gd name="T4" fmla="*/ 164 w 169"/>
              <a:gd name="T5" fmla="*/ 5 h 168"/>
              <a:gd name="T6" fmla="*/ 145 w 169"/>
              <a:gd name="T7" fmla="*/ 5 h 168"/>
              <a:gd name="T8" fmla="*/ 85 w 169"/>
              <a:gd name="T9" fmla="*/ 66 h 168"/>
              <a:gd name="T10" fmla="*/ 24 w 169"/>
              <a:gd name="T11" fmla="*/ 5 h 168"/>
              <a:gd name="T12" fmla="*/ 5 w 169"/>
              <a:gd name="T13" fmla="*/ 5 h 168"/>
              <a:gd name="T14" fmla="*/ 5 w 169"/>
              <a:gd name="T15" fmla="*/ 24 h 168"/>
              <a:gd name="T16" fmla="*/ 66 w 169"/>
              <a:gd name="T17" fmla="*/ 84 h 168"/>
              <a:gd name="T18" fmla="*/ 5 w 169"/>
              <a:gd name="T19" fmla="*/ 145 h 168"/>
              <a:gd name="T20" fmla="*/ 5 w 169"/>
              <a:gd name="T21" fmla="*/ 164 h 168"/>
              <a:gd name="T22" fmla="*/ 15 w 169"/>
              <a:gd name="T23" fmla="*/ 168 h 168"/>
              <a:gd name="T24" fmla="*/ 24 w 169"/>
              <a:gd name="T25" fmla="*/ 164 h 168"/>
              <a:gd name="T26" fmla="*/ 85 w 169"/>
              <a:gd name="T27" fmla="*/ 103 h 168"/>
              <a:gd name="T28" fmla="*/ 145 w 169"/>
              <a:gd name="T29" fmla="*/ 164 h 168"/>
              <a:gd name="T30" fmla="*/ 155 w 169"/>
              <a:gd name="T31" fmla="*/ 168 h 168"/>
              <a:gd name="T32" fmla="*/ 164 w 169"/>
              <a:gd name="T33" fmla="*/ 164 h 168"/>
              <a:gd name="T34" fmla="*/ 164 w 169"/>
              <a:gd name="T35" fmla="*/ 145 h 168"/>
              <a:gd name="T36" fmla="*/ 103 w 169"/>
              <a:gd name="T37" fmla="*/ 8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9" h="168">
                <a:moveTo>
                  <a:pt x="103" y="84"/>
                </a:moveTo>
                <a:lnTo>
                  <a:pt x="164" y="24"/>
                </a:lnTo>
                <a:cubicBezTo>
                  <a:pt x="169" y="18"/>
                  <a:pt x="169" y="10"/>
                  <a:pt x="164" y="5"/>
                </a:cubicBezTo>
                <a:cubicBezTo>
                  <a:pt x="159" y="0"/>
                  <a:pt x="150" y="0"/>
                  <a:pt x="145" y="5"/>
                </a:cubicBezTo>
                <a:lnTo>
                  <a:pt x="85" y="66"/>
                </a:lnTo>
                <a:lnTo>
                  <a:pt x="24" y="5"/>
                </a:lnTo>
                <a:cubicBezTo>
                  <a:pt x="19" y="0"/>
                  <a:pt x="10" y="0"/>
                  <a:pt x="5" y="5"/>
                </a:cubicBezTo>
                <a:cubicBezTo>
                  <a:pt x="0" y="10"/>
                  <a:pt x="0" y="18"/>
                  <a:pt x="5" y="24"/>
                </a:cubicBezTo>
                <a:lnTo>
                  <a:pt x="66" y="84"/>
                </a:lnTo>
                <a:lnTo>
                  <a:pt x="5" y="145"/>
                </a:lnTo>
                <a:cubicBezTo>
                  <a:pt x="0" y="150"/>
                  <a:pt x="0" y="159"/>
                  <a:pt x="5" y="164"/>
                </a:cubicBezTo>
                <a:cubicBezTo>
                  <a:pt x="8" y="166"/>
                  <a:pt x="11" y="168"/>
                  <a:pt x="15" y="168"/>
                </a:cubicBezTo>
                <a:cubicBezTo>
                  <a:pt x="18" y="168"/>
                  <a:pt x="21" y="166"/>
                  <a:pt x="24" y="164"/>
                </a:cubicBezTo>
                <a:lnTo>
                  <a:pt x="85" y="103"/>
                </a:lnTo>
                <a:lnTo>
                  <a:pt x="145" y="164"/>
                </a:lnTo>
                <a:cubicBezTo>
                  <a:pt x="148" y="166"/>
                  <a:pt x="151" y="168"/>
                  <a:pt x="155" y="168"/>
                </a:cubicBezTo>
                <a:cubicBezTo>
                  <a:pt x="158" y="168"/>
                  <a:pt x="161" y="166"/>
                  <a:pt x="164" y="164"/>
                </a:cubicBezTo>
                <a:cubicBezTo>
                  <a:pt x="169" y="159"/>
                  <a:pt x="169" y="150"/>
                  <a:pt x="164" y="145"/>
                </a:cubicBezTo>
                <a:lnTo>
                  <a:pt x="103" y="8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id="{9EF01661-6317-0CAF-65CA-E0C23529E8B5}"/>
              </a:ext>
            </a:extLst>
          </p:cNvPr>
          <p:cNvSpPr>
            <a:spLocks noEditPoints="1"/>
          </p:cNvSpPr>
          <p:nvPr/>
        </p:nvSpPr>
        <p:spPr bwMode="auto">
          <a:xfrm>
            <a:off x="9825038" y="858838"/>
            <a:ext cx="214313" cy="369888"/>
          </a:xfrm>
          <a:custGeom>
            <a:avLst/>
            <a:gdLst>
              <a:gd name="T0" fmla="*/ 188 w 201"/>
              <a:gd name="T1" fmla="*/ 347 h 347"/>
              <a:gd name="T2" fmla="*/ 194 w 201"/>
              <a:gd name="T3" fmla="*/ 346 h 347"/>
              <a:gd name="T4" fmla="*/ 201 w 201"/>
              <a:gd name="T5" fmla="*/ 334 h 347"/>
              <a:gd name="T6" fmla="*/ 201 w 201"/>
              <a:gd name="T7" fmla="*/ 14 h 347"/>
              <a:gd name="T8" fmla="*/ 194 w 201"/>
              <a:gd name="T9" fmla="*/ 2 h 347"/>
              <a:gd name="T10" fmla="*/ 180 w 201"/>
              <a:gd name="T11" fmla="*/ 3 h 347"/>
              <a:gd name="T12" fmla="*/ 71 w 201"/>
              <a:gd name="T13" fmla="*/ 85 h 347"/>
              <a:gd name="T14" fmla="*/ 14 w 201"/>
              <a:gd name="T15" fmla="*/ 85 h 347"/>
              <a:gd name="T16" fmla="*/ 0 w 201"/>
              <a:gd name="T17" fmla="*/ 99 h 347"/>
              <a:gd name="T18" fmla="*/ 0 w 201"/>
              <a:gd name="T19" fmla="*/ 250 h 347"/>
              <a:gd name="T20" fmla="*/ 14 w 201"/>
              <a:gd name="T21" fmla="*/ 263 h 347"/>
              <a:gd name="T22" fmla="*/ 71 w 201"/>
              <a:gd name="T23" fmla="*/ 263 h 347"/>
              <a:gd name="T24" fmla="*/ 180 w 201"/>
              <a:gd name="T25" fmla="*/ 345 h 347"/>
              <a:gd name="T26" fmla="*/ 188 w 201"/>
              <a:gd name="T27" fmla="*/ 347 h 347"/>
              <a:gd name="T28" fmla="*/ 175 w 201"/>
              <a:gd name="T29" fmla="*/ 308 h 347"/>
              <a:gd name="T30" fmla="*/ 83 w 201"/>
              <a:gd name="T31" fmla="*/ 239 h 347"/>
              <a:gd name="T32" fmla="*/ 75 w 201"/>
              <a:gd name="T33" fmla="*/ 236 h 347"/>
              <a:gd name="T34" fmla="*/ 27 w 201"/>
              <a:gd name="T35" fmla="*/ 236 h 347"/>
              <a:gd name="T36" fmla="*/ 27 w 201"/>
              <a:gd name="T37" fmla="*/ 112 h 347"/>
              <a:gd name="T38" fmla="*/ 75 w 201"/>
              <a:gd name="T39" fmla="*/ 112 h 347"/>
              <a:gd name="T40" fmla="*/ 83 w 201"/>
              <a:gd name="T41" fmla="*/ 109 h 347"/>
              <a:gd name="T42" fmla="*/ 175 w 201"/>
              <a:gd name="T43" fmla="*/ 41 h 347"/>
              <a:gd name="T44" fmla="*/ 175 w 201"/>
              <a:gd name="T45" fmla="*/ 30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1" h="347">
                <a:moveTo>
                  <a:pt x="188" y="347"/>
                </a:moveTo>
                <a:cubicBezTo>
                  <a:pt x="190" y="347"/>
                  <a:pt x="192" y="347"/>
                  <a:pt x="194" y="346"/>
                </a:cubicBezTo>
                <a:cubicBezTo>
                  <a:pt x="198" y="344"/>
                  <a:pt x="201" y="339"/>
                  <a:pt x="201" y="334"/>
                </a:cubicBezTo>
                <a:lnTo>
                  <a:pt x="201" y="14"/>
                </a:lnTo>
                <a:cubicBezTo>
                  <a:pt x="201" y="9"/>
                  <a:pt x="198" y="4"/>
                  <a:pt x="194" y="2"/>
                </a:cubicBezTo>
                <a:cubicBezTo>
                  <a:pt x="189" y="0"/>
                  <a:pt x="184" y="0"/>
                  <a:pt x="180" y="3"/>
                </a:cubicBezTo>
                <a:lnTo>
                  <a:pt x="71" y="85"/>
                </a:lnTo>
                <a:lnTo>
                  <a:pt x="14" y="85"/>
                </a:lnTo>
                <a:cubicBezTo>
                  <a:pt x="6" y="85"/>
                  <a:pt x="0" y="91"/>
                  <a:pt x="0" y="99"/>
                </a:cubicBezTo>
                <a:lnTo>
                  <a:pt x="0" y="250"/>
                </a:lnTo>
                <a:cubicBezTo>
                  <a:pt x="0" y="257"/>
                  <a:pt x="6" y="263"/>
                  <a:pt x="14" y="263"/>
                </a:cubicBezTo>
                <a:lnTo>
                  <a:pt x="71" y="263"/>
                </a:lnTo>
                <a:lnTo>
                  <a:pt x="180" y="345"/>
                </a:lnTo>
                <a:cubicBezTo>
                  <a:pt x="182" y="347"/>
                  <a:pt x="185" y="347"/>
                  <a:pt x="188" y="347"/>
                </a:cubicBezTo>
                <a:close/>
                <a:moveTo>
                  <a:pt x="175" y="308"/>
                </a:moveTo>
                <a:lnTo>
                  <a:pt x="83" y="239"/>
                </a:lnTo>
                <a:cubicBezTo>
                  <a:pt x="81" y="237"/>
                  <a:pt x="78" y="236"/>
                  <a:pt x="75" y="236"/>
                </a:cubicBezTo>
                <a:lnTo>
                  <a:pt x="27" y="236"/>
                </a:lnTo>
                <a:lnTo>
                  <a:pt x="27" y="112"/>
                </a:lnTo>
                <a:lnTo>
                  <a:pt x="75" y="112"/>
                </a:lnTo>
                <a:cubicBezTo>
                  <a:pt x="78" y="112"/>
                  <a:pt x="81" y="111"/>
                  <a:pt x="83" y="109"/>
                </a:cubicBezTo>
                <a:lnTo>
                  <a:pt x="175" y="41"/>
                </a:lnTo>
                <a:lnTo>
                  <a:pt x="175" y="30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79">
            <a:extLst>
              <a:ext uri="{FF2B5EF4-FFF2-40B4-BE49-F238E27FC236}">
                <a16:creationId xmlns:a16="http://schemas.microsoft.com/office/drawing/2014/main" id="{81033D7C-DEAE-2D31-89C8-0F749193E82B}"/>
              </a:ext>
            </a:extLst>
          </p:cNvPr>
          <p:cNvSpPr>
            <a:spLocks/>
          </p:cNvSpPr>
          <p:nvPr/>
        </p:nvSpPr>
        <p:spPr bwMode="auto">
          <a:xfrm>
            <a:off x="11153775" y="1060451"/>
            <a:ext cx="198437" cy="100013"/>
          </a:xfrm>
          <a:custGeom>
            <a:avLst/>
            <a:gdLst>
              <a:gd name="T0" fmla="*/ 130 w 186"/>
              <a:gd name="T1" fmla="*/ 91 h 95"/>
              <a:gd name="T2" fmla="*/ 139 w 186"/>
              <a:gd name="T3" fmla="*/ 95 h 95"/>
              <a:gd name="T4" fmla="*/ 149 w 186"/>
              <a:gd name="T5" fmla="*/ 91 h 95"/>
              <a:gd name="T6" fmla="*/ 183 w 186"/>
              <a:gd name="T7" fmla="*/ 57 h 95"/>
              <a:gd name="T8" fmla="*/ 186 w 186"/>
              <a:gd name="T9" fmla="*/ 48 h 95"/>
              <a:gd name="T10" fmla="*/ 183 w 186"/>
              <a:gd name="T11" fmla="*/ 39 h 95"/>
              <a:gd name="T12" fmla="*/ 149 w 186"/>
              <a:gd name="T13" fmla="*/ 5 h 95"/>
              <a:gd name="T14" fmla="*/ 130 w 186"/>
              <a:gd name="T15" fmla="*/ 5 h 95"/>
              <a:gd name="T16" fmla="*/ 130 w 186"/>
              <a:gd name="T17" fmla="*/ 24 h 95"/>
              <a:gd name="T18" fmla="*/ 141 w 186"/>
              <a:gd name="T19" fmla="*/ 35 h 95"/>
              <a:gd name="T20" fmla="*/ 49 w 186"/>
              <a:gd name="T21" fmla="*/ 35 h 95"/>
              <a:gd name="T22" fmla="*/ 24 w 186"/>
              <a:gd name="T23" fmla="*/ 10 h 95"/>
              <a:gd name="T24" fmla="*/ 5 w 186"/>
              <a:gd name="T25" fmla="*/ 10 h 95"/>
              <a:gd name="T26" fmla="*/ 5 w 186"/>
              <a:gd name="T27" fmla="*/ 29 h 95"/>
              <a:gd name="T28" fmla="*/ 34 w 186"/>
              <a:gd name="T29" fmla="*/ 57 h 95"/>
              <a:gd name="T30" fmla="*/ 43 w 186"/>
              <a:gd name="T31" fmla="*/ 61 h 95"/>
              <a:gd name="T32" fmla="*/ 141 w 186"/>
              <a:gd name="T33" fmla="*/ 61 h 95"/>
              <a:gd name="T34" fmla="*/ 130 w 186"/>
              <a:gd name="T35" fmla="*/ 72 h 95"/>
              <a:gd name="T36" fmla="*/ 130 w 186"/>
              <a:gd name="T37" fmla="*/ 91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6" h="95">
                <a:moveTo>
                  <a:pt x="130" y="91"/>
                </a:moveTo>
                <a:cubicBezTo>
                  <a:pt x="133" y="94"/>
                  <a:pt x="136" y="95"/>
                  <a:pt x="139" y="95"/>
                </a:cubicBezTo>
                <a:cubicBezTo>
                  <a:pt x="143" y="95"/>
                  <a:pt x="146" y="94"/>
                  <a:pt x="149" y="91"/>
                </a:cubicBezTo>
                <a:lnTo>
                  <a:pt x="183" y="57"/>
                </a:lnTo>
                <a:cubicBezTo>
                  <a:pt x="185" y="55"/>
                  <a:pt x="186" y="52"/>
                  <a:pt x="186" y="48"/>
                </a:cubicBezTo>
                <a:cubicBezTo>
                  <a:pt x="186" y="45"/>
                  <a:pt x="185" y="41"/>
                  <a:pt x="183" y="39"/>
                </a:cubicBezTo>
                <a:lnTo>
                  <a:pt x="149" y="5"/>
                </a:lnTo>
                <a:cubicBezTo>
                  <a:pt x="144" y="0"/>
                  <a:pt x="135" y="0"/>
                  <a:pt x="130" y="5"/>
                </a:cubicBezTo>
                <a:cubicBezTo>
                  <a:pt x="125" y="10"/>
                  <a:pt x="125" y="19"/>
                  <a:pt x="130" y="24"/>
                </a:cubicBezTo>
                <a:lnTo>
                  <a:pt x="141" y="35"/>
                </a:lnTo>
                <a:lnTo>
                  <a:pt x="49" y="35"/>
                </a:lnTo>
                <a:lnTo>
                  <a:pt x="24" y="10"/>
                </a:lnTo>
                <a:cubicBezTo>
                  <a:pt x="19" y="5"/>
                  <a:pt x="10" y="5"/>
                  <a:pt x="5" y="10"/>
                </a:cubicBezTo>
                <a:cubicBezTo>
                  <a:pt x="0" y="15"/>
                  <a:pt x="0" y="23"/>
                  <a:pt x="5" y="29"/>
                </a:cubicBezTo>
                <a:lnTo>
                  <a:pt x="34" y="57"/>
                </a:lnTo>
                <a:cubicBezTo>
                  <a:pt x="37" y="60"/>
                  <a:pt x="40" y="61"/>
                  <a:pt x="43" y="61"/>
                </a:cubicBezTo>
                <a:lnTo>
                  <a:pt x="141" y="61"/>
                </a:lnTo>
                <a:lnTo>
                  <a:pt x="130" y="72"/>
                </a:lnTo>
                <a:cubicBezTo>
                  <a:pt x="125" y="77"/>
                  <a:pt x="125" y="86"/>
                  <a:pt x="130" y="9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80">
            <a:extLst>
              <a:ext uri="{FF2B5EF4-FFF2-40B4-BE49-F238E27FC236}">
                <a16:creationId xmlns:a16="http://schemas.microsoft.com/office/drawing/2014/main" id="{A6C3EF51-AEA5-DAEC-3F5A-8DC94558F244}"/>
              </a:ext>
            </a:extLst>
          </p:cNvPr>
          <p:cNvSpPr>
            <a:spLocks/>
          </p:cNvSpPr>
          <p:nvPr/>
        </p:nvSpPr>
        <p:spPr bwMode="auto">
          <a:xfrm>
            <a:off x="10898188" y="941388"/>
            <a:ext cx="192087" cy="60325"/>
          </a:xfrm>
          <a:custGeom>
            <a:avLst/>
            <a:gdLst>
              <a:gd name="T0" fmla="*/ 13 w 181"/>
              <a:gd name="T1" fmla="*/ 26 h 56"/>
              <a:gd name="T2" fmla="*/ 132 w 181"/>
              <a:gd name="T3" fmla="*/ 26 h 56"/>
              <a:gd name="T4" fmla="*/ 157 w 181"/>
              <a:gd name="T5" fmla="*/ 52 h 56"/>
              <a:gd name="T6" fmla="*/ 167 w 181"/>
              <a:gd name="T7" fmla="*/ 56 h 56"/>
              <a:gd name="T8" fmla="*/ 176 w 181"/>
              <a:gd name="T9" fmla="*/ 52 h 56"/>
              <a:gd name="T10" fmla="*/ 176 w 181"/>
              <a:gd name="T11" fmla="*/ 33 h 56"/>
              <a:gd name="T12" fmla="*/ 147 w 181"/>
              <a:gd name="T13" fmla="*/ 4 h 56"/>
              <a:gd name="T14" fmla="*/ 137 w 181"/>
              <a:gd name="T15" fmla="*/ 0 h 56"/>
              <a:gd name="T16" fmla="*/ 13 w 181"/>
              <a:gd name="T17" fmla="*/ 0 h 56"/>
              <a:gd name="T18" fmla="*/ 0 w 181"/>
              <a:gd name="T19" fmla="*/ 13 h 56"/>
              <a:gd name="T20" fmla="*/ 13 w 181"/>
              <a:gd name="T21" fmla="*/ 2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" h="56">
                <a:moveTo>
                  <a:pt x="13" y="26"/>
                </a:moveTo>
                <a:lnTo>
                  <a:pt x="132" y="26"/>
                </a:lnTo>
                <a:lnTo>
                  <a:pt x="157" y="52"/>
                </a:lnTo>
                <a:cubicBezTo>
                  <a:pt x="160" y="54"/>
                  <a:pt x="163" y="56"/>
                  <a:pt x="167" y="56"/>
                </a:cubicBezTo>
                <a:cubicBezTo>
                  <a:pt x="170" y="56"/>
                  <a:pt x="174" y="54"/>
                  <a:pt x="176" y="52"/>
                </a:cubicBezTo>
                <a:cubicBezTo>
                  <a:pt x="181" y="47"/>
                  <a:pt x="181" y="38"/>
                  <a:pt x="176" y="33"/>
                </a:cubicBezTo>
                <a:lnTo>
                  <a:pt x="147" y="4"/>
                </a:lnTo>
                <a:cubicBezTo>
                  <a:pt x="144" y="1"/>
                  <a:pt x="141" y="0"/>
                  <a:pt x="137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81">
            <a:extLst>
              <a:ext uri="{FF2B5EF4-FFF2-40B4-BE49-F238E27FC236}">
                <a16:creationId xmlns:a16="http://schemas.microsoft.com/office/drawing/2014/main" id="{1B790390-3C1D-648B-FDF0-5C67A7474E4A}"/>
              </a:ext>
            </a:extLst>
          </p:cNvPr>
          <p:cNvSpPr>
            <a:spLocks/>
          </p:cNvSpPr>
          <p:nvPr/>
        </p:nvSpPr>
        <p:spPr bwMode="auto">
          <a:xfrm>
            <a:off x="10898188" y="903288"/>
            <a:ext cx="454025" cy="222250"/>
          </a:xfrm>
          <a:custGeom>
            <a:avLst/>
            <a:gdLst>
              <a:gd name="T0" fmla="*/ 13 w 426"/>
              <a:gd name="T1" fmla="*/ 207 h 207"/>
              <a:gd name="T2" fmla="*/ 139 w 426"/>
              <a:gd name="T3" fmla="*/ 207 h 207"/>
              <a:gd name="T4" fmla="*/ 148 w 426"/>
              <a:gd name="T5" fmla="*/ 203 h 207"/>
              <a:gd name="T6" fmla="*/ 290 w 426"/>
              <a:gd name="T7" fmla="*/ 61 h 207"/>
              <a:gd name="T8" fmla="*/ 381 w 426"/>
              <a:gd name="T9" fmla="*/ 61 h 207"/>
              <a:gd name="T10" fmla="*/ 370 w 426"/>
              <a:gd name="T11" fmla="*/ 72 h 207"/>
              <a:gd name="T12" fmla="*/ 370 w 426"/>
              <a:gd name="T13" fmla="*/ 91 h 207"/>
              <a:gd name="T14" fmla="*/ 379 w 426"/>
              <a:gd name="T15" fmla="*/ 95 h 207"/>
              <a:gd name="T16" fmla="*/ 389 w 426"/>
              <a:gd name="T17" fmla="*/ 91 h 207"/>
              <a:gd name="T18" fmla="*/ 423 w 426"/>
              <a:gd name="T19" fmla="*/ 57 h 207"/>
              <a:gd name="T20" fmla="*/ 426 w 426"/>
              <a:gd name="T21" fmla="*/ 48 h 207"/>
              <a:gd name="T22" fmla="*/ 423 w 426"/>
              <a:gd name="T23" fmla="*/ 39 h 207"/>
              <a:gd name="T24" fmla="*/ 389 w 426"/>
              <a:gd name="T25" fmla="*/ 5 h 207"/>
              <a:gd name="T26" fmla="*/ 370 w 426"/>
              <a:gd name="T27" fmla="*/ 5 h 207"/>
              <a:gd name="T28" fmla="*/ 370 w 426"/>
              <a:gd name="T29" fmla="*/ 24 h 207"/>
              <a:gd name="T30" fmla="*/ 381 w 426"/>
              <a:gd name="T31" fmla="*/ 35 h 207"/>
              <a:gd name="T32" fmla="*/ 285 w 426"/>
              <a:gd name="T33" fmla="*/ 35 h 207"/>
              <a:gd name="T34" fmla="*/ 275 w 426"/>
              <a:gd name="T35" fmla="*/ 39 h 207"/>
              <a:gd name="T36" fmla="*/ 133 w 426"/>
              <a:gd name="T37" fmla="*/ 181 h 207"/>
              <a:gd name="T38" fmla="*/ 13 w 426"/>
              <a:gd name="T39" fmla="*/ 181 h 207"/>
              <a:gd name="T40" fmla="*/ 0 w 426"/>
              <a:gd name="T41" fmla="*/ 194 h 207"/>
              <a:gd name="T42" fmla="*/ 13 w 426"/>
              <a:gd name="T43" fmla="*/ 207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6" h="207">
                <a:moveTo>
                  <a:pt x="13" y="207"/>
                </a:moveTo>
                <a:lnTo>
                  <a:pt x="139" y="207"/>
                </a:lnTo>
                <a:cubicBezTo>
                  <a:pt x="142" y="207"/>
                  <a:pt x="145" y="206"/>
                  <a:pt x="148" y="203"/>
                </a:cubicBezTo>
                <a:lnTo>
                  <a:pt x="290" y="61"/>
                </a:lnTo>
                <a:lnTo>
                  <a:pt x="381" y="61"/>
                </a:lnTo>
                <a:lnTo>
                  <a:pt x="370" y="72"/>
                </a:lnTo>
                <a:cubicBezTo>
                  <a:pt x="365" y="77"/>
                  <a:pt x="365" y="86"/>
                  <a:pt x="370" y="91"/>
                </a:cubicBezTo>
                <a:cubicBezTo>
                  <a:pt x="373" y="94"/>
                  <a:pt x="376" y="95"/>
                  <a:pt x="379" y="95"/>
                </a:cubicBezTo>
                <a:cubicBezTo>
                  <a:pt x="383" y="95"/>
                  <a:pt x="386" y="94"/>
                  <a:pt x="389" y="91"/>
                </a:cubicBezTo>
                <a:lnTo>
                  <a:pt x="423" y="57"/>
                </a:lnTo>
                <a:cubicBezTo>
                  <a:pt x="425" y="55"/>
                  <a:pt x="426" y="52"/>
                  <a:pt x="426" y="48"/>
                </a:cubicBezTo>
                <a:cubicBezTo>
                  <a:pt x="426" y="44"/>
                  <a:pt x="425" y="41"/>
                  <a:pt x="423" y="39"/>
                </a:cubicBezTo>
                <a:lnTo>
                  <a:pt x="389" y="5"/>
                </a:lnTo>
                <a:cubicBezTo>
                  <a:pt x="384" y="0"/>
                  <a:pt x="375" y="0"/>
                  <a:pt x="370" y="5"/>
                </a:cubicBezTo>
                <a:cubicBezTo>
                  <a:pt x="365" y="10"/>
                  <a:pt x="365" y="19"/>
                  <a:pt x="370" y="24"/>
                </a:cubicBezTo>
                <a:lnTo>
                  <a:pt x="381" y="35"/>
                </a:lnTo>
                <a:lnTo>
                  <a:pt x="285" y="35"/>
                </a:lnTo>
                <a:cubicBezTo>
                  <a:pt x="281" y="35"/>
                  <a:pt x="278" y="36"/>
                  <a:pt x="275" y="39"/>
                </a:cubicBezTo>
                <a:lnTo>
                  <a:pt x="133" y="181"/>
                </a:lnTo>
                <a:lnTo>
                  <a:pt x="13" y="181"/>
                </a:lnTo>
                <a:cubicBezTo>
                  <a:pt x="6" y="181"/>
                  <a:pt x="0" y="187"/>
                  <a:pt x="0" y="194"/>
                </a:cubicBezTo>
                <a:cubicBezTo>
                  <a:pt x="0" y="201"/>
                  <a:pt x="6" y="207"/>
                  <a:pt x="13" y="20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85">
            <a:extLst>
              <a:ext uri="{FF2B5EF4-FFF2-40B4-BE49-F238E27FC236}">
                <a16:creationId xmlns:a16="http://schemas.microsoft.com/office/drawing/2014/main" id="{9C743FA2-52F4-65DC-7CC1-A909D841D232}"/>
              </a:ext>
            </a:extLst>
          </p:cNvPr>
          <p:cNvSpPr>
            <a:spLocks noEditPoints="1"/>
          </p:cNvSpPr>
          <p:nvPr/>
        </p:nvSpPr>
        <p:spPr bwMode="auto">
          <a:xfrm>
            <a:off x="808038" y="1649413"/>
            <a:ext cx="454025" cy="427038"/>
          </a:xfrm>
          <a:custGeom>
            <a:avLst/>
            <a:gdLst>
              <a:gd name="T0" fmla="*/ 413 w 426"/>
              <a:gd name="T1" fmla="*/ 0 h 400"/>
              <a:gd name="T2" fmla="*/ 13 w 426"/>
              <a:gd name="T3" fmla="*/ 0 h 400"/>
              <a:gd name="T4" fmla="*/ 0 w 426"/>
              <a:gd name="T5" fmla="*/ 13 h 400"/>
              <a:gd name="T6" fmla="*/ 0 w 426"/>
              <a:gd name="T7" fmla="*/ 319 h 400"/>
              <a:gd name="T8" fmla="*/ 13 w 426"/>
              <a:gd name="T9" fmla="*/ 332 h 400"/>
              <a:gd name="T10" fmla="*/ 200 w 426"/>
              <a:gd name="T11" fmla="*/ 332 h 400"/>
              <a:gd name="T12" fmla="*/ 200 w 426"/>
              <a:gd name="T13" fmla="*/ 373 h 400"/>
              <a:gd name="T14" fmla="*/ 115 w 426"/>
              <a:gd name="T15" fmla="*/ 373 h 400"/>
              <a:gd name="T16" fmla="*/ 102 w 426"/>
              <a:gd name="T17" fmla="*/ 386 h 400"/>
              <a:gd name="T18" fmla="*/ 115 w 426"/>
              <a:gd name="T19" fmla="*/ 400 h 400"/>
              <a:gd name="T20" fmla="*/ 311 w 426"/>
              <a:gd name="T21" fmla="*/ 400 h 400"/>
              <a:gd name="T22" fmla="*/ 324 w 426"/>
              <a:gd name="T23" fmla="*/ 386 h 400"/>
              <a:gd name="T24" fmla="*/ 311 w 426"/>
              <a:gd name="T25" fmla="*/ 373 h 400"/>
              <a:gd name="T26" fmla="*/ 226 w 426"/>
              <a:gd name="T27" fmla="*/ 373 h 400"/>
              <a:gd name="T28" fmla="*/ 226 w 426"/>
              <a:gd name="T29" fmla="*/ 332 h 400"/>
              <a:gd name="T30" fmla="*/ 413 w 426"/>
              <a:gd name="T31" fmla="*/ 332 h 400"/>
              <a:gd name="T32" fmla="*/ 426 w 426"/>
              <a:gd name="T33" fmla="*/ 319 h 400"/>
              <a:gd name="T34" fmla="*/ 426 w 426"/>
              <a:gd name="T35" fmla="*/ 13 h 400"/>
              <a:gd name="T36" fmla="*/ 413 w 426"/>
              <a:gd name="T37" fmla="*/ 0 h 400"/>
              <a:gd name="T38" fmla="*/ 400 w 426"/>
              <a:gd name="T39" fmla="*/ 26 h 400"/>
              <a:gd name="T40" fmla="*/ 400 w 426"/>
              <a:gd name="T41" fmla="*/ 213 h 400"/>
              <a:gd name="T42" fmla="*/ 26 w 426"/>
              <a:gd name="T43" fmla="*/ 213 h 400"/>
              <a:gd name="T44" fmla="*/ 26 w 426"/>
              <a:gd name="T45" fmla="*/ 26 h 400"/>
              <a:gd name="T46" fmla="*/ 400 w 426"/>
              <a:gd name="T47" fmla="*/ 26 h 400"/>
              <a:gd name="T48" fmla="*/ 26 w 426"/>
              <a:gd name="T49" fmla="*/ 305 h 400"/>
              <a:gd name="T50" fmla="*/ 26 w 426"/>
              <a:gd name="T51" fmla="*/ 240 h 400"/>
              <a:gd name="T52" fmla="*/ 400 w 426"/>
              <a:gd name="T53" fmla="*/ 240 h 400"/>
              <a:gd name="T54" fmla="*/ 400 w 426"/>
              <a:gd name="T55" fmla="*/ 305 h 400"/>
              <a:gd name="T56" fmla="*/ 26 w 426"/>
              <a:gd name="T57" fmla="*/ 305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26" h="400">
                <a:moveTo>
                  <a:pt x="413" y="0"/>
                </a:move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319"/>
                </a:lnTo>
                <a:cubicBezTo>
                  <a:pt x="0" y="326"/>
                  <a:pt x="6" y="332"/>
                  <a:pt x="13" y="332"/>
                </a:cubicBezTo>
                <a:lnTo>
                  <a:pt x="200" y="332"/>
                </a:lnTo>
                <a:lnTo>
                  <a:pt x="200" y="373"/>
                </a:lnTo>
                <a:lnTo>
                  <a:pt x="115" y="373"/>
                </a:lnTo>
                <a:cubicBezTo>
                  <a:pt x="108" y="373"/>
                  <a:pt x="102" y="379"/>
                  <a:pt x="102" y="386"/>
                </a:cubicBezTo>
                <a:cubicBezTo>
                  <a:pt x="102" y="394"/>
                  <a:pt x="108" y="400"/>
                  <a:pt x="115" y="400"/>
                </a:cubicBezTo>
                <a:lnTo>
                  <a:pt x="311" y="400"/>
                </a:lnTo>
                <a:cubicBezTo>
                  <a:pt x="318" y="400"/>
                  <a:pt x="324" y="394"/>
                  <a:pt x="324" y="386"/>
                </a:cubicBezTo>
                <a:cubicBezTo>
                  <a:pt x="324" y="379"/>
                  <a:pt x="318" y="373"/>
                  <a:pt x="311" y="373"/>
                </a:cubicBezTo>
                <a:lnTo>
                  <a:pt x="226" y="373"/>
                </a:lnTo>
                <a:lnTo>
                  <a:pt x="226" y="332"/>
                </a:lnTo>
                <a:lnTo>
                  <a:pt x="413" y="332"/>
                </a:lnTo>
                <a:cubicBezTo>
                  <a:pt x="420" y="332"/>
                  <a:pt x="426" y="326"/>
                  <a:pt x="426" y="319"/>
                </a:cubicBezTo>
                <a:lnTo>
                  <a:pt x="426" y="13"/>
                </a:lnTo>
                <a:cubicBezTo>
                  <a:pt x="426" y="6"/>
                  <a:pt x="420" y="0"/>
                  <a:pt x="413" y="0"/>
                </a:cubicBezTo>
                <a:close/>
                <a:moveTo>
                  <a:pt x="400" y="26"/>
                </a:moveTo>
                <a:lnTo>
                  <a:pt x="400" y="213"/>
                </a:lnTo>
                <a:lnTo>
                  <a:pt x="26" y="213"/>
                </a:lnTo>
                <a:lnTo>
                  <a:pt x="26" y="26"/>
                </a:lnTo>
                <a:lnTo>
                  <a:pt x="400" y="26"/>
                </a:lnTo>
                <a:close/>
                <a:moveTo>
                  <a:pt x="26" y="305"/>
                </a:moveTo>
                <a:lnTo>
                  <a:pt x="26" y="240"/>
                </a:lnTo>
                <a:lnTo>
                  <a:pt x="400" y="240"/>
                </a:lnTo>
                <a:lnTo>
                  <a:pt x="400" y="305"/>
                </a:lnTo>
                <a:lnTo>
                  <a:pt x="26" y="30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Oval 86">
            <a:extLst>
              <a:ext uri="{FF2B5EF4-FFF2-40B4-BE49-F238E27FC236}">
                <a16:creationId xmlns:a16="http://schemas.microsoft.com/office/drawing/2014/main" id="{8F375AC2-55DA-8228-E278-F14AC5213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1928813"/>
            <a:ext cx="25400" cy="25400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90">
            <a:extLst>
              <a:ext uri="{FF2B5EF4-FFF2-40B4-BE49-F238E27FC236}">
                <a16:creationId xmlns:a16="http://schemas.microsoft.com/office/drawing/2014/main" id="{C14B201E-8A90-2A2E-60E9-0009ADB5FA42}"/>
              </a:ext>
            </a:extLst>
          </p:cNvPr>
          <p:cNvSpPr>
            <a:spLocks/>
          </p:cNvSpPr>
          <p:nvPr/>
        </p:nvSpPr>
        <p:spPr bwMode="auto">
          <a:xfrm>
            <a:off x="1897063" y="1976438"/>
            <a:ext cx="427038" cy="114300"/>
          </a:xfrm>
          <a:custGeom>
            <a:avLst/>
            <a:gdLst>
              <a:gd name="T0" fmla="*/ 14 w 400"/>
              <a:gd name="T1" fmla="*/ 0 h 108"/>
              <a:gd name="T2" fmla="*/ 0 w 400"/>
              <a:gd name="T3" fmla="*/ 13 h 108"/>
              <a:gd name="T4" fmla="*/ 0 w 400"/>
              <a:gd name="T5" fmla="*/ 95 h 108"/>
              <a:gd name="T6" fmla="*/ 14 w 400"/>
              <a:gd name="T7" fmla="*/ 108 h 108"/>
              <a:gd name="T8" fmla="*/ 387 w 400"/>
              <a:gd name="T9" fmla="*/ 108 h 108"/>
              <a:gd name="T10" fmla="*/ 400 w 400"/>
              <a:gd name="T11" fmla="*/ 95 h 108"/>
              <a:gd name="T12" fmla="*/ 400 w 400"/>
              <a:gd name="T13" fmla="*/ 13 h 108"/>
              <a:gd name="T14" fmla="*/ 387 w 400"/>
              <a:gd name="T15" fmla="*/ 0 h 108"/>
              <a:gd name="T16" fmla="*/ 374 w 400"/>
              <a:gd name="T17" fmla="*/ 13 h 108"/>
              <a:gd name="T18" fmla="*/ 374 w 400"/>
              <a:gd name="T19" fmla="*/ 82 h 108"/>
              <a:gd name="T20" fmla="*/ 27 w 400"/>
              <a:gd name="T21" fmla="*/ 82 h 108"/>
              <a:gd name="T22" fmla="*/ 27 w 400"/>
              <a:gd name="T23" fmla="*/ 13 h 108"/>
              <a:gd name="T24" fmla="*/ 14 w 400"/>
              <a:gd name="T25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0" h="108">
                <a:moveTo>
                  <a:pt x="14" y="0"/>
                </a:moveTo>
                <a:cubicBezTo>
                  <a:pt x="6" y="0"/>
                  <a:pt x="0" y="6"/>
                  <a:pt x="0" y="13"/>
                </a:cubicBezTo>
                <a:lnTo>
                  <a:pt x="0" y="95"/>
                </a:lnTo>
                <a:cubicBezTo>
                  <a:pt x="0" y="102"/>
                  <a:pt x="6" y="108"/>
                  <a:pt x="14" y="108"/>
                </a:cubicBezTo>
                <a:lnTo>
                  <a:pt x="387" y="108"/>
                </a:lnTo>
                <a:cubicBezTo>
                  <a:pt x="394" y="108"/>
                  <a:pt x="400" y="102"/>
                  <a:pt x="400" y="95"/>
                </a:cubicBezTo>
                <a:lnTo>
                  <a:pt x="400" y="13"/>
                </a:lnTo>
                <a:cubicBezTo>
                  <a:pt x="400" y="6"/>
                  <a:pt x="394" y="0"/>
                  <a:pt x="387" y="0"/>
                </a:cubicBezTo>
                <a:cubicBezTo>
                  <a:pt x="380" y="0"/>
                  <a:pt x="374" y="6"/>
                  <a:pt x="374" y="13"/>
                </a:cubicBezTo>
                <a:lnTo>
                  <a:pt x="374" y="82"/>
                </a:lnTo>
                <a:lnTo>
                  <a:pt x="27" y="82"/>
                </a:lnTo>
                <a:lnTo>
                  <a:pt x="27" y="13"/>
                </a:lnTo>
                <a:cubicBezTo>
                  <a:pt x="27" y="6"/>
                  <a:pt x="21" y="0"/>
                  <a:pt x="14" y="0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91">
            <a:extLst>
              <a:ext uri="{FF2B5EF4-FFF2-40B4-BE49-F238E27FC236}">
                <a16:creationId xmlns:a16="http://schemas.microsoft.com/office/drawing/2014/main" id="{9F6D5466-FCE3-2117-02CF-C824B7C8BE2B}"/>
              </a:ext>
            </a:extLst>
          </p:cNvPr>
          <p:cNvSpPr>
            <a:spLocks/>
          </p:cNvSpPr>
          <p:nvPr/>
        </p:nvSpPr>
        <p:spPr bwMode="auto">
          <a:xfrm>
            <a:off x="1981200" y="1636713"/>
            <a:ext cx="260350" cy="368300"/>
          </a:xfrm>
          <a:custGeom>
            <a:avLst/>
            <a:gdLst>
              <a:gd name="T0" fmla="*/ 122 w 244"/>
              <a:gd name="T1" fmla="*/ 0 h 345"/>
              <a:gd name="T2" fmla="*/ 109 w 244"/>
              <a:gd name="T3" fmla="*/ 13 h 345"/>
              <a:gd name="T4" fmla="*/ 109 w 244"/>
              <a:gd name="T5" fmla="*/ 300 h 345"/>
              <a:gd name="T6" fmla="*/ 24 w 244"/>
              <a:gd name="T7" fmla="*/ 218 h 345"/>
              <a:gd name="T8" fmla="*/ 6 w 244"/>
              <a:gd name="T9" fmla="*/ 218 h 345"/>
              <a:gd name="T10" fmla="*/ 6 w 244"/>
              <a:gd name="T11" fmla="*/ 237 h 345"/>
              <a:gd name="T12" fmla="*/ 113 w 244"/>
              <a:gd name="T13" fmla="*/ 341 h 345"/>
              <a:gd name="T14" fmla="*/ 113 w 244"/>
              <a:gd name="T15" fmla="*/ 341 h 345"/>
              <a:gd name="T16" fmla="*/ 113 w 244"/>
              <a:gd name="T17" fmla="*/ 341 h 345"/>
              <a:gd name="T18" fmla="*/ 115 w 244"/>
              <a:gd name="T19" fmla="*/ 342 h 345"/>
              <a:gd name="T20" fmla="*/ 117 w 244"/>
              <a:gd name="T21" fmla="*/ 344 h 345"/>
              <a:gd name="T22" fmla="*/ 122 w 244"/>
              <a:gd name="T23" fmla="*/ 345 h 345"/>
              <a:gd name="T24" fmla="*/ 127 w 244"/>
              <a:gd name="T25" fmla="*/ 344 h 345"/>
              <a:gd name="T26" fmla="*/ 130 w 244"/>
              <a:gd name="T27" fmla="*/ 342 h 345"/>
              <a:gd name="T28" fmla="*/ 132 w 244"/>
              <a:gd name="T29" fmla="*/ 341 h 345"/>
              <a:gd name="T30" fmla="*/ 239 w 244"/>
              <a:gd name="T31" fmla="*/ 237 h 345"/>
              <a:gd name="T32" fmla="*/ 239 w 244"/>
              <a:gd name="T33" fmla="*/ 218 h 345"/>
              <a:gd name="T34" fmla="*/ 220 w 244"/>
              <a:gd name="T35" fmla="*/ 218 h 345"/>
              <a:gd name="T36" fmla="*/ 136 w 244"/>
              <a:gd name="T37" fmla="*/ 300 h 345"/>
              <a:gd name="T38" fmla="*/ 136 w 244"/>
              <a:gd name="T39" fmla="*/ 13 h 345"/>
              <a:gd name="T40" fmla="*/ 122 w 244"/>
              <a:gd name="T41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4" h="345">
                <a:moveTo>
                  <a:pt x="122" y="0"/>
                </a:moveTo>
                <a:cubicBezTo>
                  <a:pt x="115" y="0"/>
                  <a:pt x="109" y="6"/>
                  <a:pt x="109" y="13"/>
                </a:cubicBezTo>
                <a:lnTo>
                  <a:pt x="109" y="300"/>
                </a:lnTo>
                <a:lnTo>
                  <a:pt x="24" y="218"/>
                </a:lnTo>
                <a:cubicBezTo>
                  <a:pt x="19" y="213"/>
                  <a:pt x="11" y="213"/>
                  <a:pt x="6" y="218"/>
                </a:cubicBezTo>
                <a:cubicBezTo>
                  <a:pt x="0" y="224"/>
                  <a:pt x="1" y="232"/>
                  <a:pt x="6" y="237"/>
                </a:cubicBezTo>
                <a:lnTo>
                  <a:pt x="113" y="341"/>
                </a:lnTo>
                <a:lnTo>
                  <a:pt x="113" y="341"/>
                </a:lnTo>
                <a:lnTo>
                  <a:pt x="113" y="341"/>
                </a:lnTo>
                <a:cubicBezTo>
                  <a:pt x="114" y="341"/>
                  <a:pt x="114" y="342"/>
                  <a:pt x="115" y="342"/>
                </a:cubicBezTo>
                <a:cubicBezTo>
                  <a:pt x="116" y="343"/>
                  <a:pt x="116" y="343"/>
                  <a:pt x="117" y="344"/>
                </a:cubicBezTo>
                <a:cubicBezTo>
                  <a:pt x="119" y="344"/>
                  <a:pt x="121" y="345"/>
                  <a:pt x="122" y="345"/>
                </a:cubicBezTo>
                <a:cubicBezTo>
                  <a:pt x="124" y="345"/>
                  <a:pt x="126" y="344"/>
                  <a:pt x="127" y="344"/>
                </a:cubicBezTo>
                <a:cubicBezTo>
                  <a:pt x="128" y="343"/>
                  <a:pt x="129" y="343"/>
                  <a:pt x="130" y="342"/>
                </a:cubicBezTo>
                <a:cubicBezTo>
                  <a:pt x="130" y="342"/>
                  <a:pt x="131" y="341"/>
                  <a:pt x="132" y="341"/>
                </a:cubicBezTo>
                <a:lnTo>
                  <a:pt x="239" y="237"/>
                </a:lnTo>
                <a:cubicBezTo>
                  <a:pt x="244" y="232"/>
                  <a:pt x="244" y="224"/>
                  <a:pt x="239" y="218"/>
                </a:cubicBezTo>
                <a:cubicBezTo>
                  <a:pt x="234" y="213"/>
                  <a:pt x="225" y="213"/>
                  <a:pt x="220" y="218"/>
                </a:cubicBezTo>
                <a:lnTo>
                  <a:pt x="136" y="300"/>
                </a:lnTo>
                <a:lnTo>
                  <a:pt x="136" y="13"/>
                </a:lnTo>
                <a:cubicBezTo>
                  <a:pt x="136" y="6"/>
                  <a:pt x="130" y="0"/>
                  <a:pt x="122" y="0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95">
            <a:extLst>
              <a:ext uri="{FF2B5EF4-FFF2-40B4-BE49-F238E27FC236}">
                <a16:creationId xmlns:a16="http://schemas.microsoft.com/office/drawing/2014/main" id="{3792A90D-8AC0-C889-F075-FD78C8997CA4}"/>
              </a:ext>
            </a:extLst>
          </p:cNvPr>
          <p:cNvSpPr>
            <a:spLocks noEditPoints="1"/>
          </p:cNvSpPr>
          <p:nvPr/>
        </p:nvSpPr>
        <p:spPr bwMode="auto">
          <a:xfrm>
            <a:off x="2867025" y="1628776"/>
            <a:ext cx="341313" cy="455613"/>
          </a:xfrm>
          <a:custGeom>
            <a:avLst/>
            <a:gdLst>
              <a:gd name="T0" fmla="*/ 160 w 320"/>
              <a:gd name="T1" fmla="*/ 426 h 426"/>
              <a:gd name="T2" fmla="*/ 320 w 320"/>
              <a:gd name="T3" fmla="*/ 272 h 426"/>
              <a:gd name="T4" fmla="*/ 297 w 320"/>
              <a:gd name="T5" fmla="*/ 192 h 426"/>
              <a:gd name="T6" fmla="*/ 171 w 320"/>
              <a:gd name="T7" fmla="*/ 5 h 426"/>
              <a:gd name="T8" fmla="*/ 160 w 320"/>
              <a:gd name="T9" fmla="*/ 0 h 426"/>
              <a:gd name="T10" fmla="*/ 149 w 320"/>
              <a:gd name="T11" fmla="*/ 5 h 426"/>
              <a:gd name="T12" fmla="*/ 23 w 320"/>
              <a:gd name="T13" fmla="*/ 192 h 426"/>
              <a:gd name="T14" fmla="*/ 0 w 320"/>
              <a:gd name="T15" fmla="*/ 272 h 426"/>
              <a:gd name="T16" fmla="*/ 160 w 320"/>
              <a:gd name="T17" fmla="*/ 426 h 426"/>
              <a:gd name="T18" fmla="*/ 45 w 320"/>
              <a:gd name="T19" fmla="*/ 207 h 426"/>
              <a:gd name="T20" fmla="*/ 160 w 320"/>
              <a:gd name="T21" fmla="*/ 37 h 426"/>
              <a:gd name="T22" fmla="*/ 274 w 320"/>
              <a:gd name="T23" fmla="*/ 206 h 426"/>
              <a:gd name="T24" fmla="*/ 293 w 320"/>
              <a:gd name="T25" fmla="*/ 272 h 426"/>
              <a:gd name="T26" fmla="*/ 160 w 320"/>
              <a:gd name="T27" fmla="*/ 400 h 426"/>
              <a:gd name="T28" fmla="*/ 27 w 320"/>
              <a:gd name="T29" fmla="*/ 272 h 426"/>
              <a:gd name="T30" fmla="*/ 45 w 320"/>
              <a:gd name="T31" fmla="*/ 207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20" h="426">
                <a:moveTo>
                  <a:pt x="160" y="426"/>
                </a:moveTo>
                <a:cubicBezTo>
                  <a:pt x="248" y="426"/>
                  <a:pt x="320" y="357"/>
                  <a:pt x="320" y="272"/>
                </a:cubicBezTo>
                <a:cubicBezTo>
                  <a:pt x="320" y="244"/>
                  <a:pt x="312" y="216"/>
                  <a:pt x="297" y="192"/>
                </a:cubicBezTo>
                <a:lnTo>
                  <a:pt x="171" y="5"/>
                </a:lnTo>
                <a:cubicBezTo>
                  <a:pt x="169" y="2"/>
                  <a:pt x="164" y="0"/>
                  <a:pt x="160" y="0"/>
                </a:cubicBezTo>
                <a:cubicBezTo>
                  <a:pt x="155" y="0"/>
                  <a:pt x="151" y="2"/>
                  <a:pt x="149" y="5"/>
                </a:cubicBezTo>
                <a:lnTo>
                  <a:pt x="23" y="192"/>
                </a:lnTo>
                <a:cubicBezTo>
                  <a:pt x="8" y="216"/>
                  <a:pt x="0" y="244"/>
                  <a:pt x="0" y="272"/>
                </a:cubicBezTo>
                <a:cubicBezTo>
                  <a:pt x="0" y="357"/>
                  <a:pt x="72" y="426"/>
                  <a:pt x="160" y="426"/>
                </a:cubicBezTo>
                <a:close/>
                <a:moveTo>
                  <a:pt x="45" y="207"/>
                </a:moveTo>
                <a:lnTo>
                  <a:pt x="160" y="37"/>
                </a:lnTo>
                <a:lnTo>
                  <a:pt x="274" y="206"/>
                </a:lnTo>
                <a:cubicBezTo>
                  <a:pt x="287" y="226"/>
                  <a:pt x="293" y="249"/>
                  <a:pt x="293" y="272"/>
                </a:cubicBezTo>
                <a:cubicBezTo>
                  <a:pt x="293" y="342"/>
                  <a:pt x="234" y="400"/>
                  <a:pt x="160" y="400"/>
                </a:cubicBezTo>
                <a:cubicBezTo>
                  <a:pt x="87" y="400"/>
                  <a:pt x="27" y="342"/>
                  <a:pt x="27" y="272"/>
                </a:cubicBezTo>
                <a:cubicBezTo>
                  <a:pt x="27" y="249"/>
                  <a:pt x="33" y="226"/>
                  <a:pt x="45" y="20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F596DBF-C00B-DA01-CBDC-2F91DDFB534C}"/>
              </a:ext>
            </a:extLst>
          </p:cNvPr>
          <p:cNvGrpSpPr/>
          <p:nvPr/>
        </p:nvGrpSpPr>
        <p:grpSpPr>
          <a:xfrm>
            <a:off x="3890963" y="1635126"/>
            <a:ext cx="341313" cy="455612"/>
            <a:chOff x="3890963" y="1635126"/>
            <a:chExt cx="341313" cy="455612"/>
          </a:xfrm>
        </p:grpSpPr>
        <p:sp>
          <p:nvSpPr>
            <p:cNvPr id="53" name="Freeform 99">
              <a:extLst>
                <a:ext uri="{FF2B5EF4-FFF2-40B4-BE49-F238E27FC236}">
                  <a16:creationId xmlns:a16="http://schemas.microsoft.com/office/drawing/2014/main" id="{D4B9FDB7-7AE5-F627-D48C-368C7CD920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6363" y="1744663"/>
              <a:ext cx="315913" cy="346075"/>
            </a:xfrm>
            <a:custGeom>
              <a:avLst/>
              <a:gdLst>
                <a:gd name="T0" fmla="*/ 296 w 296"/>
                <a:gd name="T1" fmla="*/ 297 h 324"/>
                <a:gd name="T2" fmla="*/ 296 w 296"/>
                <a:gd name="T3" fmla="*/ 293 h 324"/>
                <a:gd name="T4" fmla="*/ 296 w 296"/>
                <a:gd name="T5" fmla="*/ 177 h 324"/>
                <a:gd name="T6" fmla="*/ 260 w 296"/>
                <a:gd name="T7" fmla="*/ 141 h 324"/>
                <a:gd name="T8" fmla="*/ 258 w 296"/>
                <a:gd name="T9" fmla="*/ 141 h 324"/>
                <a:gd name="T10" fmla="*/ 247 w 296"/>
                <a:gd name="T11" fmla="*/ 143 h 324"/>
                <a:gd name="T12" fmla="*/ 212 w 296"/>
                <a:gd name="T13" fmla="*/ 118 h 324"/>
                <a:gd name="T14" fmla="*/ 210 w 296"/>
                <a:gd name="T15" fmla="*/ 118 h 324"/>
                <a:gd name="T16" fmla="*/ 199 w 296"/>
                <a:gd name="T17" fmla="*/ 119 h 324"/>
                <a:gd name="T18" fmla="*/ 165 w 296"/>
                <a:gd name="T19" fmla="*/ 93 h 324"/>
                <a:gd name="T20" fmla="*/ 162 w 296"/>
                <a:gd name="T21" fmla="*/ 93 h 324"/>
                <a:gd name="T22" fmla="*/ 153 w 296"/>
                <a:gd name="T23" fmla="*/ 94 h 324"/>
                <a:gd name="T24" fmla="*/ 153 w 296"/>
                <a:gd name="T25" fmla="*/ 35 h 324"/>
                <a:gd name="T26" fmla="*/ 117 w 296"/>
                <a:gd name="T27" fmla="*/ 0 h 324"/>
                <a:gd name="T28" fmla="*/ 114 w 296"/>
                <a:gd name="T29" fmla="*/ 0 h 324"/>
                <a:gd name="T30" fmla="*/ 78 w 296"/>
                <a:gd name="T31" fmla="*/ 35 h 324"/>
                <a:gd name="T32" fmla="*/ 78 w 296"/>
                <a:gd name="T33" fmla="*/ 200 h 324"/>
                <a:gd name="T34" fmla="*/ 63 w 296"/>
                <a:gd name="T35" fmla="*/ 185 h 324"/>
                <a:gd name="T36" fmla="*/ 12 w 296"/>
                <a:gd name="T37" fmla="*/ 185 h 324"/>
                <a:gd name="T38" fmla="*/ 10 w 296"/>
                <a:gd name="T39" fmla="*/ 187 h 324"/>
                <a:gd name="T40" fmla="*/ 0 w 296"/>
                <a:gd name="T41" fmla="*/ 212 h 324"/>
                <a:gd name="T42" fmla="*/ 10 w 296"/>
                <a:gd name="T43" fmla="*/ 237 h 324"/>
                <a:gd name="T44" fmla="*/ 80 w 296"/>
                <a:gd name="T45" fmla="*/ 314 h 324"/>
                <a:gd name="T46" fmla="*/ 104 w 296"/>
                <a:gd name="T47" fmla="*/ 324 h 324"/>
                <a:gd name="T48" fmla="*/ 265 w 296"/>
                <a:gd name="T49" fmla="*/ 324 h 324"/>
                <a:gd name="T50" fmla="*/ 296 w 296"/>
                <a:gd name="T51" fmla="*/ 297 h 324"/>
                <a:gd name="T52" fmla="*/ 100 w 296"/>
                <a:gd name="T53" fmla="*/ 296 h 324"/>
                <a:gd name="T54" fmla="*/ 29 w 296"/>
                <a:gd name="T55" fmla="*/ 218 h 324"/>
                <a:gd name="T56" fmla="*/ 26 w 296"/>
                <a:gd name="T57" fmla="*/ 212 h 324"/>
                <a:gd name="T58" fmla="*/ 29 w 296"/>
                <a:gd name="T59" fmla="*/ 206 h 324"/>
                <a:gd name="T60" fmla="*/ 31 w 296"/>
                <a:gd name="T61" fmla="*/ 204 h 324"/>
                <a:gd name="T62" fmla="*/ 38 w 296"/>
                <a:gd name="T63" fmla="*/ 202 h 324"/>
                <a:gd name="T64" fmla="*/ 44 w 296"/>
                <a:gd name="T65" fmla="*/ 204 h 324"/>
                <a:gd name="T66" fmla="*/ 82 w 296"/>
                <a:gd name="T67" fmla="*/ 241 h 324"/>
                <a:gd name="T68" fmla="*/ 96 w 296"/>
                <a:gd name="T69" fmla="*/ 243 h 324"/>
                <a:gd name="T70" fmla="*/ 105 w 296"/>
                <a:gd name="T71" fmla="*/ 231 h 324"/>
                <a:gd name="T72" fmla="*/ 105 w 296"/>
                <a:gd name="T73" fmla="*/ 35 h 324"/>
                <a:gd name="T74" fmla="*/ 114 w 296"/>
                <a:gd name="T75" fmla="*/ 26 h 324"/>
                <a:gd name="T76" fmla="*/ 117 w 296"/>
                <a:gd name="T77" fmla="*/ 26 h 324"/>
                <a:gd name="T78" fmla="*/ 126 w 296"/>
                <a:gd name="T79" fmla="*/ 35 h 324"/>
                <a:gd name="T80" fmla="*/ 126 w 296"/>
                <a:gd name="T81" fmla="*/ 125 h 324"/>
                <a:gd name="T82" fmla="*/ 138 w 296"/>
                <a:gd name="T83" fmla="*/ 139 h 324"/>
                <a:gd name="T84" fmla="*/ 153 w 296"/>
                <a:gd name="T85" fmla="*/ 127 h 324"/>
                <a:gd name="T86" fmla="*/ 162 w 296"/>
                <a:gd name="T87" fmla="*/ 120 h 324"/>
                <a:gd name="T88" fmla="*/ 164 w 296"/>
                <a:gd name="T89" fmla="*/ 120 h 324"/>
                <a:gd name="T90" fmla="*/ 174 w 296"/>
                <a:gd name="T91" fmla="*/ 129 h 324"/>
                <a:gd name="T92" fmla="*/ 174 w 296"/>
                <a:gd name="T93" fmla="*/ 150 h 324"/>
                <a:gd name="T94" fmla="*/ 186 w 296"/>
                <a:gd name="T95" fmla="*/ 163 h 324"/>
                <a:gd name="T96" fmla="*/ 200 w 296"/>
                <a:gd name="T97" fmla="*/ 152 h 324"/>
                <a:gd name="T98" fmla="*/ 210 w 296"/>
                <a:gd name="T99" fmla="*/ 144 h 324"/>
                <a:gd name="T100" fmla="*/ 212 w 296"/>
                <a:gd name="T101" fmla="*/ 144 h 324"/>
                <a:gd name="T102" fmla="*/ 222 w 296"/>
                <a:gd name="T103" fmla="*/ 153 h 324"/>
                <a:gd name="T104" fmla="*/ 222 w 296"/>
                <a:gd name="T105" fmla="*/ 173 h 324"/>
                <a:gd name="T106" fmla="*/ 234 w 296"/>
                <a:gd name="T107" fmla="*/ 187 h 324"/>
                <a:gd name="T108" fmla="*/ 248 w 296"/>
                <a:gd name="T109" fmla="*/ 175 h 324"/>
                <a:gd name="T110" fmla="*/ 258 w 296"/>
                <a:gd name="T111" fmla="*/ 168 h 324"/>
                <a:gd name="T112" fmla="*/ 260 w 296"/>
                <a:gd name="T113" fmla="*/ 168 h 324"/>
                <a:gd name="T114" fmla="*/ 270 w 296"/>
                <a:gd name="T115" fmla="*/ 177 h 324"/>
                <a:gd name="T116" fmla="*/ 270 w 296"/>
                <a:gd name="T117" fmla="*/ 291 h 324"/>
                <a:gd name="T118" fmla="*/ 270 w 296"/>
                <a:gd name="T119" fmla="*/ 294 h 324"/>
                <a:gd name="T120" fmla="*/ 265 w 296"/>
                <a:gd name="T121" fmla="*/ 298 h 324"/>
                <a:gd name="T122" fmla="*/ 104 w 296"/>
                <a:gd name="T123" fmla="*/ 298 h 324"/>
                <a:gd name="T124" fmla="*/ 100 w 296"/>
                <a:gd name="T125" fmla="*/ 29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6" h="324">
                  <a:moveTo>
                    <a:pt x="296" y="297"/>
                  </a:moveTo>
                  <a:cubicBezTo>
                    <a:pt x="296" y="295"/>
                    <a:pt x="296" y="294"/>
                    <a:pt x="296" y="293"/>
                  </a:cubicBezTo>
                  <a:lnTo>
                    <a:pt x="296" y="177"/>
                  </a:lnTo>
                  <a:cubicBezTo>
                    <a:pt x="296" y="157"/>
                    <a:pt x="280" y="141"/>
                    <a:pt x="260" y="141"/>
                  </a:cubicBezTo>
                  <a:lnTo>
                    <a:pt x="258" y="141"/>
                  </a:lnTo>
                  <a:cubicBezTo>
                    <a:pt x="254" y="141"/>
                    <a:pt x="250" y="142"/>
                    <a:pt x="247" y="143"/>
                  </a:cubicBezTo>
                  <a:cubicBezTo>
                    <a:pt x="243" y="128"/>
                    <a:pt x="229" y="118"/>
                    <a:pt x="212" y="118"/>
                  </a:cubicBezTo>
                  <a:lnTo>
                    <a:pt x="210" y="118"/>
                  </a:lnTo>
                  <a:cubicBezTo>
                    <a:pt x="206" y="118"/>
                    <a:pt x="203" y="118"/>
                    <a:pt x="199" y="119"/>
                  </a:cubicBezTo>
                  <a:cubicBezTo>
                    <a:pt x="195" y="104"/>
                    <a:pt x="181" y="93"/>
                    <a:pt x="165" y="93"/>
                  </a:cubicBezTo>
                  <a:lnTo>
                    <a:pt x="162" y="93"/>
                  </a:lnTo>
                  <a:cubicBezTo>
                    <a:pt x="159" y="93"/>
                    <a:pt x="156" y="94"/>
                    <a:pt x="153" y="94"/>
                  </a:cubicBezTo>
                  <a:lnTo>
                    <a:pt x="153" y="35"/>
                  </a:lnTo>
                  <a:cubicBezTo>
                    <a:pt x="153" y="15"/>
                    <a:pt x="137" y="0"/>
                    <a:pt x="117" y="0"/>
                  </a:cubicBezTo>
                  <a:lnTo>
                    <a:pt x="114" y="0"/>
                  </a:lnTo>
                  <a:cubicBezTo>
                    <a:pt x="94" y="0"/>
                    <a:pt x="78" y="15"/>
                    <a:pt x="78" y="35"/>
                  </a:cubicBezTo>
                  <a:lnTo>
                    <a:pt x="78" y="200"/>
                  </a:lnTo>
                  <a:lnTo>
                    <a:pt x="63" y="185"/>
                  </a:lnTo>
                  <a:cubicBezTo>
                    <a:pt x="49" y="172"/>
                    <a:pt x="26" y="172"/>
                    <a:pt x="12" y="185"/>
                  </a:cubicBezTo>
                  <a:lnTo>
                    <a:pt x="10" y="187"/>
                  </a:lnTo>
                  <a:cubicBezTo>
                    <a:pt x="3" y="194"/>
                    <a:pt x="0" y="203"/>
                    <a:pt x="0" y="212"/>
                  </a:cubicBezTo>
                  <a:cubicBezTo>
                    <a:pt x="0" y="222"/>
                    <a:pt x="3" y="231"/>
                    <a:pt x="10" y="237"/>
                  </a:cubicBezTo>
                  <a:lnTo>
                    <a:pt x="80" y="314"/>
                  </a:lnTo>
                  <a:cubicBezTo>
                    <a:pt x="86" y="321"/>
                    <a:pt x="95" y="324"/>
                    <a:pt x="104" y="324"/>
                  </a:cubicBezTo>
                  <a:lnTo>
                    <a:pt x="265" y="324"/>
                  </a:lnTo>
                  <a:cubicBezTo>
                    <a:pt x="281" y="324"/>
                    <a:pt x="294" y="312"/>
                    <a:pt x="296" y="297"/>
                  </a:cubicBezTo>
                  <a:close/>
                  <a:moveTo>
                    <a:pt x="100" y="296"/>
                  </a:moveTo>
                  <a:lnTo>
                    <a:pt x="29" y="218"/>
                  </a:lnTo>
                  <a:cubicBezTo>
                    <a:pt x="27" y="217"/>
                    <a:pt x="26" y="214"/>
                    <a:pt x="26" y="212"/>
                  </a:cubicBezTo>
                  <a:cubicBezTo>
                    <a:pt x="26" y="210"/>
                    <a:pt x="27" y="208"/>
                    <a:pt x="29" y="206"/>
                  </a:cubicBezTo>
                  <a:lnTo>
                    <a:pt x="31" y="204"/>
                  </a:lnTo>
                  <a:cubicBezTo>
                    <a:pt x="33" y="202"/>
                    <a:pt x="35" y="202"/>
                    <a:pt x="38" y="202"/>
                  </a:cubicBezTo>
                  <a:cubicBezTo>
                    <a:pt x="40" y="202"/>
                    <a:pt x="43" y="202"/>
                    <a:pt x="44" y="204"/>
                  </a:cubicBezTo>
                  <a:lnTo>
                    <a:pt x="82" y="241"/>
                  </a:lnTo>
                  <a:cubicBezTo>
                    <a:pt x="86" y="244"/>
                    <a:pt x="91" y="245"/>
                    <a:pt x="96" y="243"/>
                  </a:cubicBezTo>
                  <a:cubicBezTo>
                    <a:pt x="101" y="241"/>
                    <a:pt x="105" y="236"/>
                    <a:pt x="105" y="231"/>
                  </a:cubicBezTo>
                  <a:lnTo>
                    <a:pt x="105" y="35"/>
                  </a:lnTo>
                  <a:cubicBezTo>
                    <a:pt x="105" y="30"/>
                    <a:pt x="109" y="26"/>
                    <a:pt x="114" y="26"/>
                  </a:cubicBezTo>
                  <a:lnTo>
                    <a:pt x="117" y="26"/>
                  </a:lnTo>
                  <a:cubicBezTo>
                    <a:pt x="122" y="26"/>
                    <a:pt x="126" y="30"/>
                    <a:pt x="126" y="35"/>
                  </a:cubicBezTo>
                  <a:lnTo>
                    <a:pt x="126" y="125"/>
                  </a:lnTo>
                  <a:cubicBezTo>
                    <a:pt x="126" y="132"/>
                    <a:pt x="131" y="138"/>
                    <a:pt x="138" y="139"/>
                  </a:cubicBezTo>
                  <a:cubicBezTo>
                    <a:pt x="145" y="139"/>
                    <a:pt x="151" y="134"/>
                    <a:pt x="153" y="127"/>
                  </a:cubicBezTo>
                  <a:cubicBezTo>
                    <a:pt x="153" y="123"/>
                    <a:pt x="157" y="120"/>
                    <a:pt x="162" y="120"/>
                  </a:cubicBezTo>
                  <a:lnTo>
                    <a:pt x="164" y="120"/>
                  </a:lnTo>
                  <a:cubicBezTo>
                    <a:pt x="170" y="120"/>
                    <a:pt x="174" y="124"/>
                    <a:pt x="174" y="129"/>
                  </a:cubicBezTo>
                  <a:lnTo>
                    <a:pt x="174" y="150"/>
                  </a:lnTo>
                  <a:cubicBezTo>
                    <a:pt x="174" y="157"/>
                    <a:pt x="179" y="162"/>
                    <a:pt x="186" y="163"/>
                  </a:cubicBezTo>
                  <a:cubicBezTo>
                    <a:pt x="193" y="164"/>
                    <a:pt x="199" y="159"/>
                    <a:pt x="200" y="152"/>
                  </a:cubicBezTo>
                  <a:cubicBezTo>
                    <a:pt x="201" y="148"/>
                    <a:pt x="205" y="144"/>
                    <a:pt x="210" y="144"/>
                  </a:cubicBezTo>
                  <a:lnTo>
                    <a:pt x="212" y="144"/>
                  </a:lnTo>
                  <a:cubicBezTo>
                    <a:pt x="218" y="144"/>
                    <a:pt x="222" y="148"/>
                    <a:pt x="222" y="153"/>
                  </a:cubicBezTo>
                  <a:lnTo>
                    <a:pt x="222" y="173"/>
                  </a:lnTo>
                  <a:cubicBezTo>
                    <a:pt x="222" y="180"/>
                    <a:pt x="227" y="186"/>
                    <a:pt x="234" y="187"/>
                  </a:cubicBezTo>
                  <a:cubicBezTo>
                    <a:pt x="241" y="187"/>
                    <a:pt x="247" y="182"/>
                    <a:pt x="248" y="175"/>
                  </a:cubicBezTo>
                  <a:cubicBezTo>
                    <a:pt x="249" y="171"/>
                    <a:pt x="253" y="168"/>
                    <a:pt x="258" y="168"/>
                  </a:cubicBezTo>
                  <a:lnTo>
                    <a:pt x="260" y="168"/>
                  </a:lnTo>
                  <a:cubicBezTo>
                    <a:pt x="266" y="168"/>
                    <a:pt x="270" y="172"/>
                    <a:pt x="270" y="177"/>
                  </a:cubicBezTo>
                  <a:lnTo>
                    <a:pt x="270" y="291"/>
                  </a:lnTo>
                  <a:cubicBezTo>
                    <a:pt x="270" y="292"/>
                    <a:pt x="270" y="293"/>
                    <a:pt x="270" y="294"/>
                  </a:cubicBezTo>
                  <a:cubicBezTo>
                    <a:pt x="270" y="296"/>
                    <a:pt x="267" y="298"/>
                    <a:pt x="265" y="298"/>
                  </a:cubicBezTo>
                  <a:lnTo>
                    <a:pt x="104" y="298"/>
                  </a:lnTo>
                  <a:cubicBezTo>
                    <a:pt x="102" y="298"/>
                    <a:pt x="101" y="297"/>
                    <a:pt x="100" y="2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0">
              <a:extLst>
                <a:ext uri="{FF2B5EF4-FFF2-40B4-BE49-F238E27FC236}">
                  <a16:creationId xmlns:a16="http://schemas.microsoft.com/office/drawing/2014/main" id="{100D78A3-93A4-1431-2509-D202B46EC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0963" y="1752601"/>
              <a:ext cx="77788" cy="28575"/>
            </a:xfrm>
            <a:custGeom>
              <a:avLst/>
              <a:gdLst>
                <a:gd name="T0" fmla="*/ 0 w 72"/>
                <a:gd name="T1" fmla="*/ 13 h 27"/>
                <a:gd name="T2" fmla="*/ 14 w 72"/>
                <a:gd name="T3" fmla="*/ 27 h 27"/>
                <a:gd name="T4" fmla="*/ 58 w 72"/>
                <a:gd name="T5" fmla="*/ 27 h 27"/>
                <a:gd name="T6" fmla="*/ 72 w 72"/>
                <a:gd name="T7" fmla="*/ 13 h 27"/>
                <a:gd name="T8" fmla="*/ 58 w 72"/>
                <a:gd name="T9" fmla="*/ 0 h 27"/>
                <a:gd name="T10" fmla="*/ 14 w 72"/>
                <a:gd name="T11" fmla="*/ 0 h 27"/>
                <a:gd name="T12" fmla="*/ 0 w 72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7">
                  <a:moveTo>
                    <a:pt x="0" y="13"/>
                  </a:moveTo>
                  <a:cubicBezTo>
                    <a:pt x="0" y="21"/>
                    <a:pt x="6" y="27"/>
                    <a:pt x="14" y="27"/>
                  </a:cubicBezTo>
                  <a:lnTo>
                    <a:pt x="58" y="27"/>
                  </a:lnTo>
                  <a:cubicBezTo>
                    <a:pt x="66" y="27"/>
                    <a:pt x="72" y="21"/>
                    <a:pt x="72" y="13"/>
                  </a:cubicBezTo>
                  <a:cubicBezTo>
                    <a:pt x="72" y="6"/>
                    <a:pt x="66" y="0"/>
                    <a:pt x="58" y="0"/>
                  </a:cubicBezTo>
                  <a:lnTo>
                    <a:pt x="14" y="0"/>
                  </a:lnTo>
                  <a:cubicBezTo>
                    <a:pt x="6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1">
              <a:extLst>
                <a:ext uri="{FF2B5EF4-FFF2-40B4-BE49-F238E27FC236}">
                  <a16:creationId xmlns:a16="http://schemas.microsoft.com/office/drawing/2014/main" id="{1AB7E4C1-9839-AAE0-B962-0729A5E4B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5901" y="1635126"/>
              <a:ext cx="28575" cy="74613"/>
            </a:xfrm>
            <a:custGeom>
              <a:avLst/>
              <a:gdLst>
                <a:gd name="T0" fmla="*/ 27 w 27"/>
                <a:gd name="T1" fmla="*/ 56 h 70"/>
                <a:gd name="T2" fmla="*/ 27 w 27"/>
                <a:gd name="T3" fmla="*/ 13 h 70"/>
                <a:gd name="T4" fmla="*/ 14 w 27"/>
                <a:gd name="T5" fmla="*/ 0 h 70"/>
                <a:gd name="T6" fmla="*/ 0 w 27"/>
                <a:gd name="T7" fmla="*/ 13 h 70"/>
                <a:gd name="T8" fmla="*/ 0 w 27"/>
                <a:gd name="T9" fmla="*/ 56 h 70"/>
                <a:gd name="T10" fmla="*/ 14 w 27"/>
                <a:gd name="T11" fmla="*/ 70 h 70"/>
                <a:gd name="T12" fmla="*/ 27 w 27"/>
                <a:gd name="T13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70">
                  <a:moveTo>
                    <a:pt x="27" y="56"/>
                  </a:moveTo>
                  <a:lnTo>
                    <a:pt x="27" y="13"/>
                  </a:lnTo>
                  <a:cubicBezTo>
                    <a:pt x="27" y="6"/>
                    <a:pt x="21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lnTo>
                    <a:pt x="0" y="56"/>
                  </a:lnTo>
                  <a:cubicBezTo>
                    <a:pt x="0" y="64"/>
                    <a:pt x="6" y="70"/>
                    <a:pt x="14" y="70"/>
                  </a:cubicBezTo>
                  <a:cubicBezTo>
                    <a:pt x="21" y="70"/>
                    <a:pt x="27" y="64"/>
                    <a:pt x="27" y="5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2">
              <a:extLst>
                <a:ext uri="{FF2B5EF4-FFF2-40B4-BE49-F238E27FC236}">
                  <a16:creationId xmlns:a16="http://schemas.microsoft.com/office/drawing/2014/main" id="{8D581F86-4C0B-C2A4-E369-7D326F9FC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588" y="1671638"/>
              <a:ext cx="63500" cy="63500"/>
            </a:xfrm>
            <a:custGeom>
              <a:avLst/>
              <a:gdLst>
                <a:gd name="T0" fmla="*/ 46 w 60"/>
                <a:gd name="T1" fmla="*/ 59 h 59"/>
                <a:gd name="T2" fmla="*/ 46 w 60"/>
                <a:gd name="T3" fmla="*/ 59 h 59"/>
                <a:gd name="T4" fmla="*/ 60 w 60"/>
                <a:gd name="T5" fmla="*/ 45 h 59"/>
                <a:gd name="T6" fmla="*/ 54 w 60"/>
                <a:gd name="T7" fmla="*/ 34 h 59"/>
                <a:gd name="T8" fmla="*/ 24 w 60"/>
                <a:gd name="T9" fmla="*/ 5 h 59"/>
                <a:gd name="T10" fmla="*/ 5 w 60"/>
                <a:gd name="T11" fmla="*/ 5 h 59"/>
                <a:gd name="T12" fmla="*/ 5 w 60"/>
                <a:gd name="T13" fmla="*/ 24 h 59"/>
                <a:gd name="T14" fmla="*/ 37 w 60"/>
                <a:gd name="T15" fmla="*/ 55 h 59"/>
                <a:gd name="T16" fmla="*/ 46 w 60"/>
                <a:gd name="T1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59">
                  <a:moveTo>
                    <a:pt x="46" y="59"/>
                  </a:moveTo>
                  <a:cubicBezTo>
                    <a:pt x="46" y="59"/>
                    <a:pt x="46" y="59"/>
                    <a:pt x="46" y="59"/>
                  </a:cubicBezTo>
                  <a:cubicBezTo>
                    <a:pt x="54" y="59"/>
                    <a:pt x="60" y="53"/>
                    <a:pt x="60" y="45"/>
                  </a:cubicBezTo>
                  <a:cubicBezTo>
                    <a:pt x="60" y="41"/>
                    <a:pt x="57" y="37"/>
                    <a:pt x="54" y="34"/>
                  </a:cubicBezTo>
                  <a:lnTo>
                    <a:pt x="24" y="5"/>
                  </a:lnTo>
                  <a:cubicBezTo>
                    <a:pt x="19" y="0"/>
                    <a:pt x="10" y="0"/>
                    <a:pt x="5" y="5"/>
                  </a:cubicBezTo>
                  <a:cubicBezTo>
                    <a:pt x="0" y="11"/>
                    <a:pt x="0" y="19"/>
                    <a:pt x="5" y="24"/>
                  </a:cubicBezTo>
                  <a:lnTo>
                    <a:pt x="37" y="55"/>
                  </a:lnTo>
                  <a:cubicBezTo>
                    <a:pt x="39" y="57"/>
                    <a:pt x="43" y="59"/>
                    <a:pt x="46" y="5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3">
              <a:extLst>
                <a:ext uri="{FF2B5EF4-FFF2-40B4-BE49-F238E27FC236}">
                  <a16:creationId xmlns:a16="http://schemas.microsoft.com/office/drawing/2014/main" id="{91316CD6-DF4C-B499-ED09-B524B6DF7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6" y="1752601"/>
              <a:ext cx="76200" cy="28575"/>
            </a:xfrm>
            <a:custGeom>
              <a:avLst/>
              <a:gdLst>
                <a:gd name="T0" fmla="*/ 0 w 71"/>
                <a:gd name="T1" fmla="*/ 13 h 27"/>
                <a:gd name="T2" fmla="*/ 13 w 71"/>
                <a:gd name="T3" fmla="*/ 27 h 27"/>
                <a:gd name="T4" fmla="*/ 58 w 71"/>
                <a:gd name="T5" fmla="*/ 27 h 27"/>
                <a:gd name="T6" fmla="*/ 71 w 71"/>
                <a:gd name="T7" fmla="*/ 13 h 27"/>
                <a:gd name="T8" fmla="*/ 58 w 71"/>
                <a:gd name="T9" fmla="*/ 0 h 27"/>
                <a:gd name="T10" fmla="*/ 13 w 71"/>
                <a:gd name="T11" fmla="*/ 0 h 27"/>
                <a:gd name="T12" fmla="*/ 0 w 71"/>
                <a:gd name="T13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7">
                  <a:moveTo>
                    <a:pt x="0" y="13"/>
                  </a:moveTo>
                  <a:cubicBezTo>
                    <a:pt x="0" y="21"/>
                    <a:pt x="6" y="27"/>
                    <a:pt x="13" y="27"/>
                  </a:cubicBezTo>
                  <a:lnTo>
                    <a:pt x="58" y="27"/>
                  </a:lnTo>
                  <a:cubicBezTo>
                    <a:pt x="65" y="27"/>
                    <a:pt x="71" y="21"/>
                    <a:pt x="71" y="13"/>
                  </a:cubicBezTo>
                  <a:cubicBezTo>
                    <a:pt x="71" y="6"/>
                    <a:pt x="65" y="0"/>
                    <a:pt x="58" y="0"/>
                  </a:cubicBezTo>
                  <a:lnTo>
                    <a:pt x="13" y="0"/>
                  </a:lnTo>
                  <a:cubicBezTo>
                    <a:pt x="6" y="0"/>
                    <a:pt x="0" y="6"/>
                    <a:pt x="0" y="1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4">
              <a:extLst>
                <a:ext uri="{FF2B5EF4-FFF2-40B4-BE49-F238E27FC236}">
                  <a16:creationId xmlns:a16="http://schemas.microsoft.com/office/drawing/2014/main" id="{EA063CAC-A7D2-4B9F-2D77-553C34B95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1" y="1671638"/>
              <a:ext cx="65088" cy="63500"/>
            </a:xfrm>
            <a:custGeom>
              <a:avLst/>
              <a:gdLst>
                <a:gd name="T0" fmla="*/ 37 w 61"/>
                <a:gd name="T1" fmla="*/ 5 h 59"/>
                <a:gd name="T2" fmla="*/ 5 w 61"/>
                <a:gd name="T3" fmla="*/ 36 h 59"/>
                <a:gd name="T4" fmla="*/ 5 w 61"/>
                <a:gd name="T5" fmla="*/ 54 h 59"/>
                <a:gd name="T6" fmla="*/ 14 w 61"/>
                <a:gd name="T7" fmla="*/ 59 h 59"/>
                <a:gd name="T8" fmla="*/ 24 w 61"/>
                <a:gd name="T9" fmla="*/ 55 h 59"/>
                <a:gd name="T10" fmla="*/ 55 w 61"/>
                <a:gd name="T11" fmla="*/ 24 h 59"/>
                <a:gd name="T12" fmla="*/ 55 w 61"/>
                <a:gd name="T13" fmla="*/ 5 h 59"/>
                <a:gd name="T14" fmla="*/ 37 w 61"/>
                <a:gd name="T15" fmla="*/ 5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59">
                  <a:moveTo>
                    <a:pt x="37" y="5"/>
                  </a:moveTo>
                  <a:lnTo>
                    <a:pt x="5" y="36"/>
                  </a:lnTo>
                  <a:cubicBezTo>
                    <a:pt x="0" y="41"/>
                    <a:pt x="0" y="49"/>
                    <a:pt x="5" y="54"/>
                  </a:cubicBezTo>
                  <a:cubicBezTo>
                    <a:pt x="7" y="57"/>
                    <a:pt x="11" y="59"/>
                    <a:pt x="14" y="59"/>
                  </a:cubicBezTo>
                  <a:cubicBezTo>
                    <a:pt x="18" y="59"/>
                    <a:pt x="21" y="57"/>
                    <a:pt x="24" y="55"/>
                  </a:cubicBezTo>
                  <a:lnTo>
                    <a:pt x="55" y="24"/>
                  </a:lnTo>
                  <a:cubicBezTo>
                    <a:pt x="60" y="19"/>
                    <a:pt x="61" y="11"/>
                    <a:pt x="55" y="5"/>
                  </a:cubicBezTo>
                  <a:cubicBezTo>
                    <a:pt x="50" y="0"/>
                    <a:pt x="42" y="0"/>
                    <a:pt x="37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Freeform 108">
            <a:extLst>
              <a:ext uri="{FF2B5EF4-FFF2-40B4-BE49-F238E27FC236}">
                <a16:creationId xmlns:a16="http://schemas.microsoft.com/office/drawing/2014/main" id="{945356F4-E6B4-934E-1428-46118BD0C863}"/>
              </a:ext>
            </a:extLst>
          </p:cNvPr>
          <p:cNvSpPr>
            <a:spLocks noEditPoints="1"/>
          </p:cNvSpPr>
          <p:nvPr/>
        </p:nvSpPr>
        <p:spPr bwMode="auto">
          <a:xfrm>
            <a:off x="4808538" y="1954213"/>
            <a:ext cx="88900" cy="133350"/>
          </a:xfrm>
          <a:custGeom>
            <a:avLst/>
            <a:gdLst>
              <a:gd name="T0" fmla="*/ 13 w 84"/>
              <a:gd name="T1" fmla="*/ 125 h 125"/>
              <a:gd name="T2" fmla="*/ 71 w 84"/>
              <a:gd name="T3" fmla="*/ 125 h 125"/>
              <a:gd name="T4" fmla="*/ 84 w 84"/>
              <a:gd name="T5" fmla="*/ 111 h 125"/>
              <a:gd name="T6" fmla="*/ 84 w 84"/>
              <a:gd name="T7" fmla="*/ 14 h 125"/>
              <a:gd name="T8" fmla="*/ 71 w 84"/>
              <a:gd name="T9" fmla="*/ 0 h 125"/>
              <a:gd name="T10" fmla="*/ 13 w 84"/>
              <a:gd name="T11" fmla="*/ 0 h 125"/>
              <a:gd name="T12" fmla="*/ 0 w 84"/>
              <a:gd name="T13" fmla="*/ 14 h 125"/>
              <a:gd name="T14" fmla="*/ 0 w 84"/>
              <a:gd name="T15" fmla="*/ 111 h 125"/>
              <a:gd name="T16" fmla="*/ 13 w 84"/>
              <a:gd name="T17" fmla="*/ 125 h 125"/>
              <a:gd name="T18" fmla="*/ 27 w 84"/>
              <a:gd name="T19" fmla="*/ 27 h 125"/>
              <a:gd name="T20" fmla="*/ 57 w 84"/>
              <a:gd name="T21" fmla="*/ 27 h 125"/>
              <a:gd name="T22" fmla="*/ 57 w 84"/>
              <a:gd name="T23" fmla="*/ 98 h 125"/>
              <a:gd name="T24" fmla="*/ 27 w 84"/>
              <a:gd name="T25" fmla="*/ 98 h 125"/>
              <a:gd name="T26" fmla="*/ 27 w 84"/>
              <a:gd name="T27" fmla="*/ 27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125">
                <a:moveTo>
                  <a:pt x="13" y="125"/>
                </a:moveTo>
                <a:lnTo>
                  <a:pt x="71" y="125"/>
                </a:lnTo>
                <a:cubicBezTo>
                  <a:pt x="78" y="125"/>
                  <a:pt x="84" y="119"/>
                  <a:pt x="84" y="111"/>
                </a:cubicBezTo>
                <a:lnTo>
                  <a:pt x="84" y="14"/>
                </a:lnTo>
                <a:cubicBezTo>
                  <a:pt x="84" y="6"/>
                  <a:pt x="78" y="0"/>
                  <a:pt x="71" y="0"/>
                </a:cubicBez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111"/>
                </a:lnTo>
                <a:cubicBezTo>
                  <a:pt x="0" y="119"/>
                  <a:pt x="6" y="125"/>
                  <a:pt x="13" y="125"/>
                </a:cubicBezTo>
                <a:close/>
                <a:moveTo>
                  <a:pt x="27" y="27"/>
                </a:moveTo>
                <a:lnTo>
                  <a:pt x="57" y="27"/>
                </a:lnTo>
                <a:lnTo>
                  <a:pt x="57" y="98"/>
                </a:lnTo>
                <a:lnTo>
                  <a:pt x="27" y="98"/>
                </a:lnTo>
                <a:lnTo>
                  <a:pt x="27" y="2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09">
            <a:extLst>
              <a:ext uri="{FF2B5EF4-FFF2-40B4-BE49-F238E27FC236}">
                <a16:creationId xmlns:a16="http://schemas.microsoft.com/office/drawing/2014/main" id="{426D73AA-3A8A-0798-BB57-36B52FD13900}"/>
              </a:ext>
            </a:extLst>
          </p:cNvPr>
          <p:cNvSpPr>
            <a:spLocks noEditPoints="1"/>
          </p:cNvSpPr>
          <p:nvPr/>
        </p:nvSpPr>
        <p:spPr bwMode="auto">
          <a:xfrm>
            <a:off x="5173663" y="1631951"/>
            <a:ext cx="90488" cy="455613"/>
          </a:xfrm>
          <a:custGeom>
            <a:avLst/>
            <a:gdLst>
              <a:gd name="T0" fmla="*/ 0 w 84"/>
              <a:gd name="T1" fmla="*/ 13 h 427"/>
              <a:gd name="T2" fmla="*/ 0 w 84"/>
              <a:gd name="T3" fmla="*/ 413 h 427"/>
              <a:gd name="T4" fmla="*/ 13 w 84"/>
              <a:gd name="T5" fmla="*/ 427 h 427"/>
              <a:gd name="T6" fmla="*/ 70 w 84"/>
              <a:gd name="T7" fmla="*/ 427 h 427"/>
              <a:gd name="T8" fmla="*/ 84 w 84"/>
              <a:gd name="T9" fmla="*/ 413 h 427"/>
              <a:gd name="T10" fmla="*/ 84 w 84"/>
              <a:gd name="T11" fmla="*/ 13 h 427"/>
              <a:gd name="T12" fmla="*/ 70 w 84"/>
              <a:gd name="T13" fmla="*/ 0 h 427"/>
              <a:gd name="T14" fmla="*/ 13 w 84"/>
              <a:gd name="T15" fmla="*/ 0 h 427"/>
              <a:gd name="T16" fmla="*/ 0 w 84"/>
              <a:gd name="T17" fmla="*/ 13 h 427"/>
              <a:gd name="T18" fmla="*/ 27 w 84"/>
              <a:gd name="T19" fmla="*/ 27 h 427"/>
              <a:gd name="T20" fmla="*/ 57 w 84"/>
              <a:gd name="T21" fmla="*/ 27 h 427"/>
              <a:gd name="T22" fmla="*/ 57 w 84"/>
              <a:gd name="T23" fmla="*/ 400 h 427"/>
              <a:gd name="T24" fmla="*/ 27 w 84"/>
              <a:gd name="T25" fmla="*/ 400 h 427"/>
              <a:gd name="T26" fmla="*/ 27 w 84"/>
              <a:gd name="T27" fmla="*/ 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427">
                <a:moveTo>
                  <a:pt x="0" y="13"/>
                </a:moveTo>
                <a:lnTo>
                  <a:pt x="0" y="413"/>
                </a:lnTo>
                <a:cubicBezTo>
                  <a:pt x="0" y="421"/>
                  <a:pt x="6" y="427"/>
                  <a:pt x="13" y="427"/>
                </a:cubicBezTo>
                <a:lnTo>
                  <a:pt x="70" y="427"/>
                </a:lnTo>
                <a:cubicBezTo>
                  <a:pt x="78" y="427"/>
                  <a:pt x="84" y="421"/>
                  <a:pt x="84" y="413"/>
                </a:cubicBezTo>
                <a:lnTo>
                  <a:pt x="84" y="13"/>
                </a:ln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lose/>
                <a:moveTo>
                  <a:pt x="27" y="27"/>
                </a:moveTo>
                <a:lnTo>
                  <a:pt x="57" y="27"/>
                </a:lnTo>
                <a:lnTo>
                  <a:pt x="57" y="400"/>
                </a:lnTo>
                <a:lnTo>
                  <a:pt x="27" y="400"/>
                </a:lnTo>
                <a:lnTo>
                  <a:pt x="27" y="2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110">
            <a:extLst>
              <a:ext uri="{FF2B5EF4-FFF2-40B4-BE49-F238E27FC236}">
                <a16:creationId xmlns:a16="http://schemas.microsoft.com/office/drawing/2014/main" id="{6ADD9C22-AC5F-904C-0CA9-0310945277E9}"/>
              </a:ext>
            </a:extLst>
          </p:cNvPr>
          <p:cNvSpPr>
            <a:spLocks noEditPoints="1"/>
          </p:cNvSpPr>
          <p:nvPr/>
        </p:nvSpPr>
        <p:spPr bwMode="auto">
          <a:xfrm>
            <a:off x="4930776" y="1860551"/>
            <a:ext cx="88900" cy="227013"/>
          </a:xfrm>
          <a:custGeom>
            <a:avLst/>
            <a:gdLst>
              <a:gd name="T0" fmla="*/ 71 w 84"/>
              <a:gd name="T1" fmla="*/ 0 h 213"/>
              <a:gd name="T2" fmla="*/ 14 w 84"/>
              <a:gd name="T3" fmla="*/ 0 h 213"/>
              <a:gd name="T4" fmla="*/ 0 w 84"/>
              <a:gd name="T5" fmla="*/ 13 h 213"/>
              <a:gd name="T6" fmla="*/ 0 w 84"/>
              <a:gd name="T7" fmla="*/ 200 h 213"/>
              <a:gd name="T8" fmla="*/ 14 w 84"/>
              <a:gd name="T9" fmla="*/ 213 h 213"/>
              <a:gd name="T10" fmla="*/ 71 w 84"/>
              <a:gd name="T11" fmla="*/ 213 h 213"/>
              <a:gd name="T12" fmla="*/ 84 w 84"/>
              <a:gd name="T13" fmla="*/ 200 h 213"/>
              <a:gd name="T14" fmla="*/ 84 w 84"/>
              <a:gd name="T15" fmla="*/ 13 h 213"/>
              <a:gd name="T16" fmla="*/ 71 w 84"/>
              <a:gd name="T17" fmla="*/ 0 h 213"/>
              <a:gd name="T18" fmla="*/ 58 w 84"/>
              <a:gd name="T19" fmla="*/ 187 h 213"/>
              <a:gd name="T20" fmla="*/ 27 w 84"/>
              <a:gd name="T21" fmla="*/ 187 h 213"/>
              <a:gd name="T22" fmla="*/ 27 w 84"/>
              <a:gd name="T23" fmla="*/ 27 h 213"/>
              <a:gd name="T24" fmla="*/ 58 w 84"/>
              <a:gd name="T25" fmla="*/ 27 h 213"/>
              <a:gd name="T26" fmla="*/ 58 w 84"/>
              <a:gd name="T27" fmla="*/ 187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213">
                <a:moveTo>
                  <a:pt x="71" y="0"/>
                </a:move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200"/>
                </a:lnTo>
                <a:cubicBezTo>
                  <a:pt x="0" y="207"/>
                  <a:pt x="6" y="213"/>
                  <a:pt x="14" y="213"/>
                </a:cubicBezTo>
                <a:lnTo>
                  <a:pt x="71" y="213"/>
                </a:lnTo>
                <a:cubicBezTo>
                  <a:pt x="78" y="213"/>
                  <a:pt x="84" y="207"/>
                  <a:pt x="84" y="200"/>
                </a:cubicBezTo>
                <a:lnTo>
                  <a:pt x="84" y="13"/>
                </a:lnTo>
                <a:cubicBezTo>
                  <a:pt x="84" y="6"/>
                  <a:pt x="78" y="0"/>
                  <a:pt x="71" y="0"/>
                </a:cubicBezTo>
                <a:close/>
                <a:moveTo>
                  <a:pt x="58" y="187"/>
                </a:moveTo>
                <a:lnTo>
                  <a:pt x="27" y="187"/>
                </a:lnTo>
                <a:lnTo>
                  <a:pt x="27" y="27"/>
                </a:lnTo>
                <a:lnTo>
                  <a:pt x="58" y="27"/>
                </a:lnTo>
                <a:lnTo>
                  <a:pt x="58" y="187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1">
            <a:extLst>
              <a:ext uri="{FF2B5EF4-FFF2-40B4-BE49-F238E27FC236}">
                <a16:creationId xmlns:a16="http://schemas.microsoft.com/office/drawing/2014/main" id="{4E36F1B0-8E2B-202C-7C00-B2556A8ED484}"/>
              </a:ext>
            </a:extLst>
          </p:cNvPr>
          <p:cNvSpPr>
            <a:spLocks noEditPoints="1"/>
          </p:cNvSpPr>
          <p:nvPr/>
        </p:nvSpPr>
        <p:spPr bwMode="auto">
          <a:xfrm>
            <a:off x="5053013" y="1766888"/>
            <a:ext cx="88900" cy="320675"/>
          </a:xfrm>
          <a:custGeom>
            <a:avLst/>
            <a:gdLst>
              <a:gd name="T0" fmla="*/ 0 w 84"/>
              <a:gd name="T1" fmla="*/ 13 h 301"/>
              <a:gd name="T2" fmla="*/ 0 w 84"/>
              <a:gd name="T3" fmla="*/ 288 h 301"/>
              <a:gd name="T4" fmla="*/ 13 w 84"/>
              <a:gd name="T5" fmla="*/ 301 h 301"/>
              <a:gd name="T6" fmla="*/ 70 w 84"/>
              <a:gd name="T7" fmla="*/ 301 h 301"/>
              <a:gd name="T8" fmla="*/ 84 w 84"/>
              <a:gd name="T9" fmla="*/ 288 h 301"/>
              <a:gd name="T10" fmla="*/ 84 w 84"/>
              <a:gd name="T11" fmla="*/ 13 h 301"/>
              <a:gd name="T12" fmla="*/ 70 w 84"/>
              <a:gd name="T13" fmla="*/ 0 h 301"/>
              <a:gd name="T14" fmla="*/ 13 w 84"/>
              <a:gd name="T15" fmla="*/ 0 h 301"/>
              <a:gd name="T16" fmla="*/ 0 w 84"/>
              <a:gd name="T17" fmla="*/ 13 h 301"/>
              <a:gd name="T18" fmla="*/ 26 w 84"/>
              <a:gd name="T19" fmla="*/ 26 h 301"/>
              <a:gd name="T20" fmla="*/ 57 w 84"/>
              <a:gd name="T21" fmla="*/ 26 h 301"/>
              <a:gd name="T22" fmla="*/ 57 w 84"/>
              <a:gd name="T23" fmla="*/ 275 h 301"/>
              <a:gd name="T24" fmla="*/ 26 w 84"/>
              <a:gd name="T25" fmla="*/ 275 h 301"/>
              <a:gd name="T26" fmla="*/ 26 w 84"/>
              <a:gd name="T27" fmla="*/ 26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4" h="301">
                <a:moveTo>
                  <a:pt x="0" y="13"/>
                </a:moveTo>
                <a:lnTo>
                  <a:pt x="0" y="288"/>
                </a:lnTo>
                <a:cubicBezTo>
                  <a:pt x="0" y="296"/>
                  <a:pt x="6" y="301"/>
                  <a:pt x="13" y="301"/>
                </a:cubicBezTo>
                <a:lnTo>
                  <a:pt x="70" y="301"/>
                </a:lnTo>
                <a:cubicBezTo>
                  <a:pt x="78" y="301"/>
                  <a:pt x="84" y="296"/>
                  <a:pt x="84" y="288"/>
                </a:cubicBezTo>
                <a:lnTo>
                  <a:pt x="84" y="13"/>
                </a:lnTo>
                <a:cubicBezTo>
                  <a:pt x="84" y="6"/>
                  <a:pt x="78" y="0"/>
                  <a:pt x="70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lose/>
                <a:moveTo>
                  <a:pt x="26" y="26"/>
                </a:moveTo>
                <a:lnTo>
                  <a:pt x="57" y="26"/>
                </a:lnTo>
                <a:lnTo>
                  <a:pt x="57" y="275"/>
                </a:lnTo>
                <a:lnTo>
                  <a:pt x="26" y="275"/>
                </a:lnTo>
                <a:lnTo>
                  <a:pt x="26" y="26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115">
            <a:extLst>
              <a:ext uri="{FF2B5EF4-FFF2-40B4-BE49-F238E27FC236}">
                <a16:creationId xmlns:a16="http://schemas.microsoft.com/office/drawing/2014/main" id="{255229A6-8174-6B2E-3C35-17681A1FD2F5}"/>
              </a:ext>
            </a:extLst>
          </p:cNvPr>
          <p:cNvSpPr>
            <a:spLocks noEditPoints="1"/>
          </p:cNvSpPr>
          <p:nvPr/>
        </p:nvSpPr>
        <p:spPr bwMode="auto">
          <a:xfrm>
            <a:off x="5861051" y="1638301"/>
            <a:ext cx="455613" cy="455613"/>
          </a:xfrm>
          <a:custGeom>
            <a:avLst/>
            <a:gdLst>
              <a:gd name="T0" fmla="*/ 214 w 427"/>
              <a:gd name="T1" fmla="*/ 427 h 427"/>
              <a:gd name="T2" fmla="*/ 427 w 427"/>
              <a:gd name="T3" fmla="*/ 213 h 427"/>
              <a:gd name="T4" fmla="*/ 214 w 427"/>
              <a:gd name="T5" fmla="*/ 0 h 427"/>
              <a:gd name="T6" fmla="*/ 0 w 427"/>
              <a:gd name="T7" fmla="*/ 213 h 427"/>
              <a:gd name="T8" fmla="*/ 214 w 427"/>
              <a:gd name="T9" fmla="*/ 427 h 427"/>
              <a:gd name="T10" fmla="*/ 214 w 427"/>
              <a:gd name="T11" fmla="*/ 27 h 427"/>
              <a:gd name="T12" fmla="*/ 400 w 427"/>
              <a:gd name="T13" fmla="*/ 213 h 427"/>
              <a:gd name="T14" fmla="*/ 214 w 427"/>
              <a:gd name="T15" fmla="*/ 400 h 427"/>
              <a:gd name="T16" fmla="*/ 27 w 427"/>
              <a:gd name="T17" fmla="*/ 213 h 427"/>
              <a:gd name="T18" fmla="*/ 214 w 427"/>
              <a:gd name="T19" fmla="*/ 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7" h="427">
                <a:moveTo>
                  <a:pt x="214" y="427"/>
                </a:move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4" y="0"/>
                </a:cubicBez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4" y="427"/>
                </a:cubicBezTo>
                <a:close/>
                <a:moveTo>
                  <a:pt x="214" y="27"/>
                </a:moveTo>
                <a:cubicBezTo>
                  <a:pt x="317" y="27"/>
                  <a:pt x="400" y="110"/>
                  <a:pt x="400" y="213"/>
                </a:cubicBezTo>
                <a:cubicBezTo>
                  <a:pt x="400" y="316"/>
                  <a:pt x="317" y="400"/>
                  <a:pt x="214" y="400"/>
                </a:cubicBezTo>
                <a:cubicBezTo>
                  <a:pt x="111" y="400"/>
                  <a:pt x="27" y="316"/>
                  <a:pt x="27" y="213"/>
                </a:cubicBezTo>
                <a:cubicBezTo>
                  <a:pt x="27" y="110"/>
                  <a:pt x="111" y="27"/>
                  <a:pt x="214" y="2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116">
            <a:extLst>
              <a:ext uri="{FF2B5EF4-FFF2-40B4-BE49-F238E27FC236}">
                <a16:creationId xmlns:a16="http://schemas.microsoft.com/office/drawing/2014/main" id="{5CA5CC25-8E66-4E3C-8072-64E6B54DC5A0}"/>
              </a:ext>
            </a:extLst>
          </p:cNvPr>
          <p:cNvSpPr>
            <a:spLocks noEditPoints="1"/>
          </p:cNvSpPr>
          <p:nvPr/>
        </p:nvSpPr>
        <p:spPr bwMode="auto">
          <a:xfrm>
            <a:off x="5973763" y="1751013"/>
            <a:ext cx="231775" cy="228600"/>
          </a:xfrm>
          <a:custGeom>
            <a:avLst/>
            <a:gdLst>
              <a:gd name="T0" fmla="*/ 14 w 216"/>
              <a:gd name="T1" fmla="*/ 214 h 214"/>
              <a:gd name="T2" fmla="*/ 20 w 216"/>
              <a:gd name="T3" fmla="*/ 213 h 214"/>
              <a:gd name="T4" fmla="*/ 146 w 216"/>
              <a:gd name="T5" fmla="*/ 151 h 214"/>
              <a:gd name="T6" fmla="*/ 152 w 216"/>
              <a:gd name="T7" fmla="*/ 145 h 214"/>
              <a:gd name="T8" fmla="*/ 213 w 216"/>
              <a:gd name="T9" fmla="*/ 20 h 214"/>
              <a:gd name="T10" fmla="*/ 211 w 216"/>
              <a:gd name="T11" fmla="*/ 5 h 214"/>
              <a:gd name="T12" fmla="*/ 195 w 216"/>
              <a:gd name="T13" fmla="*/ 2 h 214"/>
              <a:gd name="T14" fmla="*/ 70 w 216"/>
              <a:gd name="T15" fmla="*/ 63 h 214"/>
              <a:gd name="T16" fmla="*/ 64 w 216"/>
              <a:gd name="T17" fmla="*/ 70 h 214"/>
              <a:gd name="T18" fmla="*/ 2 w 216"/>
              <a:gd name="T19" fmla="*/ 195 h 214"/>
              <a:gd name="T20" fmla="*/ 5 w 216"/>
              <a:gd name="T21" fmla="*/ 210 h 214"/>
              <a:gd name="T22" fmla="*/ 14 w 216"/>
              <a:gd name="T23" fmla="*/ 214 h 214"/>
              <a:gd name="T24" fmla="*/ 86 w 216"/>
              <a:gd name="T25" fmla="*/ 85 h 214"/>
              <a:gd name="T26" fmla="*/ 172 w 216"/>
              <a:gd name="T27" fmla="*/ 43 h 214"/>
              <a:gd name="T28" fmla="*/ 130 w 216"/>
              <a:gd name="T29" fmla="*/ 130 h 214"/>
              <a:gd name="T30" fmla="*/ 43 w 216"/>
              <a:gd name="T31" fmla="*/ 172 h 214"/>
              <a:gd name="T32" fmla="*/ 86 w 216"/>
              <a:gd name="T33" fmla="*/ 85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16" h="214">
                <a:moveTo>
                  <a:pt x="14" y="214"/>
                </a:moveTo>
                <a:cubicBezTo>
                  <a:pt x="16" y="214"/>
                  <a:pt x="18" y="214"/>
                  <a:pt x="20" y="213"/>
                </a:cubicBezTo>
                <a:lnTo>
                  <a:pt x="146" y="151"/>
                </a:lnTo>
                <a:cubicBezTo>
                  <a:pt x="148" y="150"/>
                  <a:pt x="151" y="148"/>
                  <a:pt x="152" y="145"/>
                </a:cubicBezTo>
                <a:lnTo>
                  <a:pt x="213" y="20"/>
                </a:lnTo>
                <a:cubicBezTo>
                  <a:pt x="216" y="15"/>
                  <a:pt x="215" y="9"/>
                  <a:pt x="211" y="5"/>
                </a:cubicBezTo>
                <a:cubicBezTo>
                  <a:pt x="207" y="1"/>
                  <a:pt x="200" y="0"/>
                  <a:pt x="195" y="2"/>
                </a:cubicBezTo>
                <a:lnTo>
                  <a:pt x="70" y="63"/>
                </a:lnTo>
                <a:cubicBezTo>
                  <a:pt x="67" y="65"/>
                  <a:pt x="65" y="67"/>
                  <a:pt x="64" y="70"/>
                </a:cubicBezTo>
                <a:lnTo>
                  <a:pt x="2" y="195"/>
                </a:lnTo>
                <a:cubicBezTo>
                  <a:pt x="0" y="200"/>
                  <a:pt x="1" y="206"/>
                  <a:pt x="5" y="210"/>
                </a:cubicBezTo>
                <a:cubicBezTo>
                  <a:pt x="8" y="213"/>
                  <a:pt x="11" y="214"/>
                  <a:pt x="14" y="214"/>
                </a:cubicBezTo>
                <a:close/>
                <a:moveTo>
                  <a:pt x="86" y="85"/>
                </a:moveTo>
                <a:lnTo>
                  <a:pt x="172" y="43"/>
                </a:lnTo>
                <a:lnTo>
                  <a:pt x="130" y="130"/>
                </a:lnTo>
                <a:lnTo>
                  <a:pt x="43" y="172"/>
                </a:lnTo>
                <a:lnTo>
                  <a:pt x="86" y="85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120">
            <a:extLst>
              <a:ext uri="{FF2B5EF4-FFF2-40B4-BE49-F238E27FC236}">
                <a16:creationId xmlns:a16="http://schemas.microsoft.com/office/drawing/2014/main" id="{C4FA681A-ECFD-0D74-1828-3F126009B4CC}"/>
              </a:ext>
            </a:extLst>
          </p:cNvPr>
          <p:cNvSpPr>
            <a:spLocks noEditPoints="1"/>
          </p:cNvSpPr>
          <p:nvPr/>
        </p:nvSpPr>
        <p:spPr bwMode="auto">
          <a:xfrm>
            <a:off x="6940550" y="1633538"/>
            <a:ext cx="400050" cy="455613"/>
          </a:xfrm>
          <a:custGeom>
            <a:avLst/>
            <a:gdLst>
              <a:gd name="T0" fmla="*/ 295 w 375"/>
              <a:gd name="T1" fmla="*/ 0 h 427"/>
              <a:gd name="T2" fmla="*/ 217 w 375"/>
              <a:gd name="T3" fmla="*/ 69 h 427"/>
              <a:gd name="T4" fmla="*/ 15 w 375"/>
              <a:gd name="T5" fmla="*/ 69 h 427"/>
              <a:gd name="T6" fmla="*/ 3 w 375"/>
              <a:gd name="T7" fmla="*/ 77 h 427"/>
              <a:gd name="T8" fmla="*/ 5 w 375"/>
              <a:gd name="T9" fmla="*/ 91 h 427"/>
              <a:gd name="T10" fmla="*/ 149 w 375"/>
              <a:gd name="T11" fmla="*/ 237 h 427"/>
              <a:gd name="T12" fmla="*/ 149 w 375"/>
              <a:gd name="T13" fmla="*/ 400 h 427"/>
              <a:gd name="T14" fmla="*/ 115 w 375"/>
              <a:gd name="T15" fmla="*/ 400 h 427"/>
              <a:gd name="T16" fmla="*/ 102 w 375"/>
              <a:gd name="T17" fmla="*/ 414 h 427"/>
              <a:gd name="T18" fmla="*/ 115 w 375"/>
              <a:gd name="T19" fmla="*/ 427 h 427"/>
              <a:gd name="T20" fmla="*/ 208 w 375"/>
              <a:gd name="T21" fmla="*/ 427 h 427"/>
              <a:gd name="T22" fmla="*/ 222 w 375"/>
              <a:gd name="T23" fmla="*/ 414 h 427"/>
              <a:gd name="T24" fmla="*/ 208 w 375"/>
              <a:gd name="T25" fmla="*/ 400 h 427"/>
              <a:gd name="T26" fmla="*/ 175 w 375"/>
              <a:gd name="T27" fmla="*/ 400 h 427"/>
              <a:gd name="T28" fmla="*/ 175 w 375"/>
              <a:gd name="T29" fmla="*/ 237 h 427"/>
              <a:gd name="T30" fmla="*/ 259 w 375"/>
              <a:gd name="T31" fmla="*/ 152 h 427"/>
              <a:gd name="T32" fmla="*/ 295 w 375"/>
              <a:gd name="T33" fmla="*/ 161 h 427"/>
              <a:gd name="T34" fmla="*/ 375 w 375"/>
              <a:gd name="T35" fmla="*/ 81 h 427"/>
              <a:gd name="T36" fmla="*/ 295 w 375"/>
              <a:gd name="T37" fmla="*/ 0 h 427"/>
              <a:gd name="T38" fmla="*/ 277 w 375"/>
              <a:gd name="T39" fmla="*/ 95 h 427"/>
              <a:gd name="T40" fmla="*/ 162 w 375"/>
              <a:gd name="T41" fmla="*/ 213 h 427"/>
              <a:gd name="T42" fmla="*/ 47 w 375"/>
              <a:gd name="T43" fmla="*/ 95 h 427"/>
              <a:gd name="T44" fmla="*/ 277 w 375"/>
              <a:gd name="T45" fmla="*/ 95 h 427"/>
              <a:gd name="T46" fmla="*/ 295 w 375"/>
              <a:gd name="T47" fmla="*/ 135 h 427"/>
              <a:gd name="T48" fmla="*/ 279 w 375"/>
              <a:gd name="T49" fmla="*/ 132 h 427"/>
              <a:gd name="T50" fmla="*/ 318 w 375"/>
              <a:gd name="T51" fmla="*/ 91 h 427"/>
              <a:gd name="T52" fmla="*/ 321 w 375"/>
              <a:gd name="T53" fmla="*/ 77 h 427"/>
              <a:gd name="T54" fmla="*/ 309 w 375"/>
              <a:gd name="T55" fmla="*/ 69 h 427"/>
              <a:gd name="T56" fmla="*/ 244 w 375"/>
              <a:gd name="T57" fmla="*/ 69 h 427"/>
              <a:gd name="T58" fmla="*/ 295 w 375"/>
              <a:gd name="T59" fmla="*/ 27 h 427"/>
              <a:gd name="T60" fmla="*/ 348 w 375"/>
              <a:gd name="T61" fmla="*/ 81 h 427"/>
              <a:gd name="T62" fmla="*/ 295 w 375"/>
              <a:gd name="T63" fmla="*/ 135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75" h="427">
                <a:moveTo>
                  <a:pt x="295" y="0"/>
                </a:moveTo>
                <a:cubicBezTo>
                  <a:pt x="256" y="0"/>
                  <a:pt x="223" y="30"/>
                  <a:pt x="217" y="69"/>
                </a:cubicBezTo>
                <a:lnTo>
                  <a:pt x="15" y="69"/>
                </a:lnTo>
                <a:cubicBezTo>
                  <a:pt x="9" y="69"/>
                  <a:pt x="5" y="72"/>
                  <a:pt x="3" y="77"/>
                </a:cubicBezTo>
                <a:cubicBezTo>
                  <a:pt x="0" y="82"/>
                  <a:pt x="2" y="88"/>
                  <a:pt x="5" y="91"/>
                </a:cubicBezTo>
                <a:lnTo>
                  <a:pt x="149" y="237"/>
                </a:lnTo>
                <a:lnTo>
                  <a:pt x="149" y="400"/>
                </a:lnTo>
                <a:lnTo>
                  <a:pt x="115" y="400"/>
                </a:lnTo>
                <a:cubicBezTo>
                  <a:pt x="108" y="400"/>
                  <a:pt x="102" y="406"/>
                  <a:pt x="102" y="414"/>
                </a:cubicBezTo>
                <a:cubicBezTo>
                  <a:pt x="102" y="421"/>
                  <a:pt x="108" y="427"/>
                  <a:pt x="115" y="427"/>
                </a:cubicBezTo>
                <a:lnTo>
                  <a:pt x="208" y="427"/>
                </a:lnTo>
                <a:cubicBezTo>
                  <a:pt x="216" y="427"/>
                  <a:pt x="222" y="421"/>
                  <a:pt x="222" y="414"/>
                </a:cubicBezTo>
                <a:cubicBezTo>
                  <a:pt x="222" y="406"/>
                  <a:pt x="216" y="400"/>
                  <a:pt x="208" y="400"/>
                </a:cubicBezTo>
                <a:lnTo>
                  <a:pt x="175" y="400"/>
                </a:lnTo>
                <a:lnTo>
                  <a:pt x="175" y="237"/>
                </a:lnTo>
                <a:lnTo>
                  <a:pt x="259" y="152"/>
                </a:lnTo>
                <a:cubicBezTo>
                  <a:pt x="270" y="158"/>
                  <a:pt x="282" y="161"/>
                  <a:pt x="295" y="161"/>
                </a:cubicBezTo>
                <a:cubicBezTo>
                  <a:pt x="339" y="161"/>
                  <a:pt x="375" y="125"/>
                  <a:pt x="375" y="81"/>
                </a:cubicBezTo>
                <a:cubicBezTo>
                  <a:pt x="375" y="36"/>
                  <a:pt x="339" y="0"/>
                  <a:pt x="295" y="0"/>
                </a:cubicBezTo>
                <a:close/>
                <a:moveTo>
                  <a:pt x="277" y="95"/>
                </a:moveTo>
                <a:lnTo>
                  <a:pt x="162" y="213"/>
                </a:lnTo>
                <a:lnTo>
                  <a:pt x="47" y="95"/>
                </a:lnTo>
                <a:lnTo>
                  <a:pt x="277" y="95"/>
                </a:lnTo>
                <a:close/>
                <a:moveTo>
                  <a:pt x="295" y="135"/>
                </a:moveTo>
                <a:cubicBezTo>
                  <a:pt x="290" y="135"/>
                  <a:pt x="284" y="134"/>
                  <a:pt x="279" y="132"/>
                </a:cubicBezTo>
                <a:lnTo>
                  <a:pt x="318" y="91"/>
                </a:lnTo>
                <a:cubicBezTo>
                  <a:pt x="322" y="88"/>
                  <a:pt x="323" y="82"/>
                  <a:pt x="321" y="77"/>
                </a:cubicBezTo>
                <a:cubicBezTo>
                  <a:pt x="319" y="72"/>
                  <a:pt x="314" y="69"/>
                  <a:pt x="309" y="69"/>
                </a:cubicBezTo>
                <a:lnTo>
                  <a:pt x="244" y="69"/>
                </a:lnTo>
                <a:cubicBezTo>
                  <a:pt x="249" y="45"/>
                  <a:pt x="270" y="27"/>
                  <a:pt x="295" y="27"/>
                </a:cubicBezTo>
                <a:cubicBezTo>
                  <a:pt x="324" y="27"/>
                  <a:pt x="348" y="51"/>
                  <a:pt x="348" y="81"/>
                </a:cubicBezTo>
                <a:cubicBezTo>
                  <a:pt x="348" y="111"/>
                  <a:pt x="324" y="135"/>
                  <a:pt x="295" y="13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124">
            <a:extLst>
              <a:ext uri="{FF2B5EF4-FFF2-40B4-BE49-F238E27FC236}">
                <a16:creationId xmlns:a16="http://schemas.microsoft.com/office/drawing/2014/main" id="{C28B996A-507A-D3C2-9EBD-40CF1F2338E0}"/>
              </a:ext>
            </a:extLst>
          </p:cNvPr>
          <p:cNvSpPr>
            <a:spLocks noEditPoints="1"/>
          </p:cNvSpPr>
          <p:nvPr/>
        </p:nvSpPr>
        <p:spPr bwMode="auto">
          <a:xfrm>
            <a:off x="7861300" y="1636713"/>
            <a:ext cx="455613" cy="454025"/>
          </a:xfrm>
          <a:custGeom>
            <a:avLst/>
            <a:gdLst>
              <a:gd name="T0" fmla="*/ 214 w 427"/>
              <a:gd name="T1" fmla="*/ 426 h 426"/>
              <a:gd name="T2" fmla="*/ 427 w 427"/>
              <a:gd name="T3" fmla="*/ 213 h 426"/>
              <a:gd name="T4" fmla="*/ 214 w 427"/>
              <a:gd name="T5" fmla="*/ 0 h 426"/>
              <a:gd name="T6" fmla="*/ 0 w 427"/>
              <a:gd name="T7" fmla="*/ 213 h 426"/>
              <a:gd name="T8" fmla="*/ 214 w 427"/>
              <a:gd name="T9" fmla="*/ 426 h 426"/>
              <a:gd name="T10" fmla="*/ 214 w 427"/>
              <a:gd name="T11" fmla="*/ 26 h 426"/>
              <a:gd name="T12" fmla="*/ 400 w 427"/>
              <a:gd name="T13" fmla="*/ 213 h 426"/>
              <a:gd name="T14" fmla="*/ 214 w 427"/>
              <a:gd name="T15" fmla="*/ 400 h 426"/>
              <a:gd name="T16" fmla="*/ 27 w 427"/>
              <a:gd name="T17" fmla="*/ 213 h 426"/>
              <a:gd name="T18" fmla="*/ 214 w 427"/>
              <a:gd name="T19" fmla="*/ 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27" h="426">
                <a:moveTo>
                  <a:pt x="214" y="426"/>
                </a:moveTo>
                <a:cubicBezTo>
                  <a:pt x="331" y="426"/>
                  <a:pt x="427" y="331"/>
                  <a:pt x="427" y="213"/>
                </a:cubicBezTo>
                <a:cubicBezTo>
                  <a:pt x="427" y="96"/>
                  <a:pt x="331" y="0"/>
                  <a:pt x="214" y="0"/>
                </a:cubicBez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6"/>
                  <a:pt x="214" y="426"/>
                </a:cubicBezTo>
                <a:close/>
                <a:moveTo>
                  <a:pt x="214" y="26"/>
                </a:moveTo>
                <a:cubicBezTo>
                  <a:pt x="317" y="26"/>
                  <a:pt x="400" y="110"/>
                  <a:pt x="400" y="213"/>
                </a:cubicBezTo>
                <a:cubicBezTo>
                  <a:pt x="400" y="316"/>
                  <a:pt x="317" y="400"/>
                  <a:pt x="214" y="400"/>
                </a:cubicBezTo>
                <a:cubicBezTo>
                  <a:pt x="111" y="400"/>
                  <a:pt x="27" y="316"/>
                  <a:pt x="27" y="213"/>
                </a:cubicBezTo>
                <a:cubicBezTo>
                  <a:pt x="27" y="110"/>
                  <a:pt x="111" y="26"/>
                  <a:pt x="214" y="26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125">
            <a:extLst>
              <a:ext uri="{FF2B5EF4-FFF2-40B4-BE49-F238E27FC236}">
                <a16:creationId xmlns:a16="http://schemas.microsoft.com/office/drawing/2014/main" id="{3BF76B20-D433-3664-78D4-FF012BDC3DF9}"/>
              </a:ext>
            </a:extLst>
          </p:cNvPr>
          <p:cNvSpPr>
            <a:spLocks/>
          </p:cNvSpPr>
          <p:nvPr/>
        </p:nvSpPr>
        <p:spPr bwMode="auto">
          <a:xfrm>
            <a:off x="8074025" y="1690688"/>
            <a:ext cx="117475" cy="276225"/>
          </a:xfrm>
          <a:custGeom>
            <a:avLst/>
            <a:gdLst>
              <a:gd name="T0" fmla="*/ 86 w 110"/>
              <a:gd name="T1" fmla="*/ 255 h 259"/>
              <a:gd name="T2" fmla="*/ 96 w 110"/>
              <a:gd name="T3" fmla="*/ 259 h 259"/>
              <a:gd name="T4" fmla="*/ 105 w 110"/>
              <a:gd name="T5" fmla="*/ 255 h 259"/>
              <a:gd name="T6" fmla="*/ 105 w 110"/>
              <a:gd name="T7" fmla="*/ 236 h 259"/>
              <a:gd name="T8" fmla="*/ 27 w 110"/>
              <a:gd name="T9" fmla="*/ 158 h 259"/>
              <a:gd name="T10" fmla="*/ 27 w 110"/>
              <a:gd name="T11" fmla="*/ 14 h 259"/>
              <a:gd name="T12" fmla="*/ 14 w 110"/>
              <a:gd name="T13" fmla="*/ 0 h 259"/>
              <a:gd name="T14" fmla="*/ 0 w 110"/>
              <a:gd name="T15" fmla="*/ 14 h 259"/>
              <a:gd name="T16" fmla="*/ 0 w 110"/>
              <a:gd name="T17" fmla="*/ 163 h 259"/>
              <a:gd name="T18" fmla="*/ 4 w 110"/>
              <a:gd name="T19" fmla="*/ 173 h 259"/>
              <a:gd name="T20" fmla="*/ 86 w 110"/>
              <a:gd name="T21" fmla="*/ 255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" h="259">
                <a:moveTo>
                  <a:pt x="86" y="255"/>
                </a:moveTo>
                <a:cubicBezTo>
                  <a:pt x="89" y="257"/>
                  <a:pt x="92" y="259"/>
                  <a:pt x="96" y="259"/>
                </a:cubicBezTo>
                <a:cubicBezTo>
                  <a:pt x="99" y="259"/>
                  <a:pt x="103" y="257"/>
                  <a:pt x="105" y="255"/>
                </a:cubicBezTo>
                <a:cubicBezTo>
                  <a:pt x="110" y="250"/>
                  <a:pt x="110" y="241"/>
                  <a:pt x="105" y="236"/>
                </a:cubicBezTo>
                <a:lnTo>
                  <a:pt x="27" y="158"/>
                </a:lnTo>
                <a:lnTo>
                  <a:pt x="27" y="14"/>
                </a:lnTo>
                <a:cubicBezTo>
                  <a:pt x="27" y="6"/>
                  <a:pt x="21" y="0"/>
                  <a:pt x="14" y="0"/>
                </a:cubicBezTo>
                <a:cubicBezTo>
                  <a:pt x="6" y="0"/>
                  <a:pt x="0" y="6"/>
                  <a:pt x="0" y="14"/>
                </a:cubicBezTo>
                <a:lnTo>
                  <a:pt x="0" y="163"/>
                </a:lnTo>
                <a:cubicBezTo>
                  <a:pt x="0" y="167"/>
                  <a:pt x="2" y="170"/>
                  <a:pt x="4" y="173"/>
                </a:cubicBezTo>
                <a:lnTo>
                  <a:pt x="86" y="255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129">
            <a:extLst>
              <a:ext uri="{FF2B5EF4-FFF2-40B4-BE49-F238E27FC236}">
                <a16:creationId xmlns:a16="http://schemas.microsoft.com/office/drawing/2014/main" id="{24CA5487-6435-F621-BCC9-F493E8BECF26}"/>
              </a:ext>
            </a:extLst>
          </p:cNvPr>
          <p:cNvSpPr>
            <a:spLocks/>
          </p:cNvSpPr>
          <p:nvPr/>
        </p:nvSpPr>
        <p:spPr bwMode="auto">
          <a:xfrm>
            <a:off x="8856663" y="1709738"/>
            <a:ext cx="457200" cy="312738"/>
          </a:xfrm>
          <a:custGeom>
            <a:avLst/>
            <a:gdLst>
              <a:gd name="T0" fmla="*/ 405 w 429"/>
              <a:gd name="T1" fmla="*/ 5 h 294"/>
              <a:gd name="T2" fmla="*/ 148 w 429"/>
              <a:gd name="T3" fmla="*/ 262 h 294"/>
              <a:gd name="T4" fmla="*/ 24 w 429"/>
              <a:gd name="T5" fmla="*/ 138 h 294"/>
              <a:gd name="T6" fmla="*/ 5 w 429"/>
              <a:gd name="T7" fmla="*/ 138 h 294"/>
              <a:gd name="T8" fmla="*/ 5 w 429"/>
              <a:gd name="T9" fmla="*/ 157 h 294"/>
              <a:gd name="T10" fmla="*/ 138 w 429"/>
              <a:gd name="T11" fmla="*/ 291 h 294"/>
              <a:gd name="T12" fmla="*/ 148 w 429"/>
              <a:gd name="T13" fmla="*/ 294 h 294"/>
              <a:gd name="T14" fmla="*/ 157 w 429"/>
              <a:gd name="T15" fmla="*/ 291 h 294"/>
              <a:gd name="T16" fmla="*/ 424 w 429"/>
              <a:gd name="T17" fmla="*/ 24 h 294"/>
              <a:gd name="T18" fmla="*/ 424 w 429"/>
              <a:gd name="T19" fmla="*/ 5 h 294"/>
              <a:gd name="T20" fmla="*/ 405 w 429"/>
              <a:gd name="T21" fmla="*/ 5 h 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" h="294">
                <a:moveTo>
                  <a:pt x="405" y="5"/>
                </a:moveTo>
                <a:lnTo>
                  <a:pt x="148" y="262"/>
                </a:lnTo>
                <a:lnTo>
                  <a:pt x="24" y="138"/>
                </a:lnTo>
                <a:cubicBezTo>
                  <a:pt x="19" y="133"/>
                  <a:pt x="10" y="133"/>
                  <a:pt x="5" y="138"/>
                </a:cubicBezTo>
                <a:cubicBezTo>
                  <a:pt x="0" y="144"/>
                  <a:pt x="0" y="152"/>
                  <a:pt x="5" y="157"/>
                </a:cubicBezTo>
                <a:lnTo>
                  <a:pt x="138" y="291"/>
                </a:lnTo>
                <a:cubicBezTo>
                  <a:pt x="141" y="293"/>
                  <a:pt x="144" y="294"/>
                  <a:pt x="148" y="294"/>
                </a:cubicBezTo>
                <a:cubicBezTo>
                  <a:pt x="151" y="294"/>
                  <a:pt x="154" y="293"/>
                  <a:pt x="157" y="291"/>
                </a:cubicBezTo>
                <a:lnTo>
                  <a:pt x="424" y="24"/>
                </a:lnTo>
                <a:cubicBezTo>
                  <a:pt x="429" y="19"/>
                  <a:pt x="429" y="10"/>
                  <a:pt x="424" y="5"/>
                </a:cubicBezTo>
                <a:cubicBezTo>
                  <a:pt x="419" y="0"/>
                  <a:pt x="410" y="0"/>
                  <a:pt x="405" y="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133">
            <a:extLst>
              <a:ext uri="{FF2B5EF4-FFF2-40B4-BE49-F238E27FC236}">
                <a16:creationId xmlns:a16="http://schemas.microsoft.com/office/drawing/2014/main" id="{39851A55-895E-B41B-1E7A-59DDD6AD60A1}"/>
              </a:ext>
            </a:extLst>
          </p:cNvPr>
          <p:cNvSpPr>
            <a:spLocks noEditPoints="1"/>
          </p:cNvSpPr>
          <p:nvPr/>
        </p:nvSpPr>
        <p:spPr bwMode="auto">
          <a:xfrm>
            <a:off x="9796463" y="1674813"/>
            <a:ext cx="455612" cy="369888"/>
          </a:xfrm>
          <a:custGeom>
            <a:avLst/>
            <a:gdLst>
              <a:gd name="T0" fmla="*/ 77 w 427"/>
              <a:gd name="T1" fmla="*/ 293 h 347"/>
              <a:gd name="T2" fmla="*/ 78 w 427"/>
              <a:gd name="T3" fmla="*/ 295 h 347"/>
              <a:gd name="T4" fmla="*/ 65 w 427"/>
              <a:gd name="T5" fmla="*/ 324 h 347"/>
              <a:gd name="T6" fmla="*/ 64 w 427"/>
              <a:gd name="T7" fmla="*/ 337 h 347"/>
              <a:gd name="T8" fmla="*/ 73 w 427"/>
              <a:gd name="T9" fmla="*/ 345 h 347"/>
              <a:gd name="T10" fmla="*/ 84 w 427"/>
              <a:gd name="T11" fmla="*/ 347 h 347"/>
              <a:gd name="T12" fmla="*/ 129 w 427"/>
              <a:gd name="T13" fmla="*/ 326 h 347"/>
              <a:gd name="T14" fmla="*/ 135 w 427"/>
              <a:gd name="T15" fmla="*/ 320 h 347"/>
              <a:gd name="T16" fmla="*/ 204 w 427"/>
              <a:gd name="T17" fmla="*/ 328 h 347"/>
              <a:gd name="T18" fmla="*/ 235 w 427"/>
              <a:gd name="T19" fmla="*/ 326 h 347"/>
              <a:gd name="T20" fmla="*/ 287 w 427"/>
              <a:gd name="T21" fmla="*/ 334 h 347"/>
              <a:gd name="T22" fmla="*/ 332 w 427"/>
              <a:gd name="T23" fmla="*/ 329 h 347"/>
              <a:gd name="T24" fmla="*/ 334 w 427"/>
              <a:gd name="T25" fmla="*/ 331 h 347"/>
              <a:gd name="T26" fmla="*/ 367 w 427"/>
              <a:gd name="T27" fmla="*/ 347 h 347"/>
              <a:gd name="T28" fmla="*/ 375 w 427"/>
              <a:gd name="T29" fmla="*/ 346 h 347"/>
              <a:gd name="T30" fmla="*/ 385 w 427"/>
              <a:gd name="T31" fmla="*/ 337 h 347"/>
              <a:gd name="T32" fmla="*/ 383 w 427"/>
              <a:gd name="T33" fmla="*/ 325 h 347"/>
              <a:gd name="T34" fmla="*/ 375 w 427"/>
              <a:gd name="T35" fmla="*/ 309 h 347"/>
              <a:gd name="T36" fmla="*/ 427 w 427"/>
              <a:gd name="T37" fmla="*/ 220 h 347"/>
              <a:gd name="T38" fmla="*/ 407 w 427"/>
              <a:gd name="T39" fmla="*/ 162 h 347"/>
              <a:gd name="T40" fmla="*/ 204 w 427"/>
              <a:gd name="T41" fmla="*/ 0 h 347"/>
              <a:gd name="T42" fmla="*/ 0 w 427"/>
              <a:gd name="T43" fmla="*/ 164 h 347"/>
              <a:gd name="T44" fmla="*/ 77 w 427"/>
              <a:gd name="T45" fmla="*/ 293 h 347"/>
              <a:gd name="T46" fmla="*/ 360 w 427"/>
              <a:gd name="T47" fmla="*/ 287 h 347"/>
              <a:gd name="T48" fmla="*/ 349 w 427"/>
              <a:gd name="T49" fmla="*/ 303 h 347"/>
              <a:gd name="T50" fmla="*/ 348 w 427"/>
              <a:gd name="T51" fmla="*/ 308 h 347"/>
              <a:gd name="T52" fmla="*/ 333 w 427"/>
              <a:gd name="T53" fmla="*/ 302 h 347"/>
              <a:gd name="T54" fmla="*/ 329 w 427"/>
              <a:gd name="T55" fmla="*/ 303 h 347"/>
              <a:gd name="T56" fmla="*/ 287 w 427"/>
              <a:gd name="T57" fmla="*/ 308 h 347"/>
              <a:gd name="T58" fmla="*/ 174 w 427"/>
              <a:gd name="T59" fmla="*/ 220 h 347"/>
              <a:gd name="T60" fmla="*/ 287 w 427"/>
              <a:gd name="T61" fmla="*/ 133 h 347"/>
              <a:gd name="T62" fmla="*/ 400 w 427"/>
              <a:gd name="T63" fmla="*/ 220 h 347"/>
              <a:gd name="T64" fmla="*/ 360 w 427"/>
              <a:gd name="T65" fmla="*/ 287 h 347"/>
              <a:gd name="T66" fmla="*/ 204 w 427"/>
              <a:gd name="T67" fmla="*/ 27 h 347"/>
              <a:gd name="T68" fmla="*/ 375 w 427"/>
              <a:gd name="T69" fmla="*/ 132 h 347"/>
              <a:gd name="T70" fmla="*/ 287 w 427"/>
              <a:gd name="T71" fmla="*/ 106 h 347"/>
              <a:gd name="T72" fmla="*/ 147 w 427"/>
              <a:gd name="T73" fmla="*/ 220 h 347"/>
              <a:gd name="T74" fmla="*/ 188 w 427"/>
              <a:gd name="T75" fmla="*/ 301 h 347"/>
              <a:gd name="T76" fmla="*/ 139 w 427"/>
              <a:gd name="T77" fmla="*/ 294 h 347"/>
              <a:gd name="T78" fmla="*/ 111 w 427"/>
              <a:gd name="T79" fmla="*/ 306 h 347"/>
              <a:gd name="T80" fmla="*/ 102 w 427"/>
              <a:gd name="T81" fmla="*/ 313 h 347"/>
              <a:gd name="T82" fmla="*/ 105 w 427"/>
              <a:gd name="T83" fmla="*/ 290 h 347"/>
              <a:gd name="T84" fmla="*/ 91 w 427"/>
              <a:gd name="T85" fmla="*/ 270 h 347"/>
              <a:gd name="T86" fmla="*/ 27 w 427"/>
              <a:gd name="T87" fmla="*/ 164 h 347"/>
              <a:gd name="T88" fmla="*/ 204 w 427"/>
              <a:gd name="T89" fmla="*/ 2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27" h="347">
                <a:moveTo>
                  <a:pt x="77" y="293"/>
                </a:moveTo>
                <a:cubicBezTo>
                  <a:pt x="78" y="293"/>
                  <a:pt x="78" y="294"/>
                  <a:pt x="78" y="295"/>
                </a:cubicBezTo>
                <a:cubicBezTo>
                  <a:pt x="80" y="301"/>
                  <a:pt x="72" y="316"/>
                  <a:pt x="65" y="324"/>
                </a:cubicBezTo>
                <a:cubicBezTo>
                  <a:pt x="63" y="328"/>
                  <a:pt x="62" y="333"/>
                  <a:pt x="64" y="337"/>
                </a:cubicBezTo>
                <a:cubicBezTo>
                  <a:pt x="65" y="341"/>
                  <a:pt x="69" y="345"/>
                  <a:pt x="73" y="345"/>
                </a:cubicBezTo>
                <a:cubicBezTo>
                  <a:pt x="77" y="346"/>
                  <a:pt x="81" y="347"/>
                  <a:pt x="84" y="347"/>
                </a:cubicBezTo>
                <a:cubicBezTo>
                  <a:pt x="105" y="347"/>
                  <a:pt x="119" y="334"/>
                  <a:pt x="129" y="326"/>
                </a:cubicBezTo>
                <a:cubicBezTo>
                  <a:pt x="131" y="324"/>
                  <a:pt x="133" y="322"/>
                  <a:pt x="135" y="320"/>
                </a:cubicBezTo>
                <a:cubicBezTo>
                  <a:pt x="154" y="325"/>
                  <a:pt x="185" y="328"/>
                  <a:pt x="204" y="328"/>
                </a:cubicBezTo>
                <a:cubicBezTo>
                  <a:pt x="214" y="328"/>
                  <a:pt x="225" y="328"/>
                  <a:pt x="235" y="326"/>
                </a:cubicBezTo>
                <a:cubicBezTo>
                  <a:pt x="251" y="332"/>
                  <a:pt x="269" y="334"/>
                  <a:pt x="287" y="334"/>
                </a:cubicBezTo>
                <a:cubicBezTo>
                  <a:pt x="300" y="334"/>
                  <a:pt x="318" y="332"/>
                  <a:pt x="332" y="329"/>
                </a:cubicBezTo>
                <a:cubicBezTo>
                  <a:pt x="333" y="330"/>
                  <a:pt x="333" y="331"/>
                  <a:pt x="334" y="331"/>
                </a:cubicBezTo>
                <a:cubicBezTo>
                  <a:pt x="340" y="337"/>
                  <a:pt x="351" y="347"/>
                  <a:pt x="367" y="347"/>
                </a:cubicBezTo>
                <a:cubicBezTo>
                  <a:pt x="369" y="347"/>
                  <a:pt x="372" y="346"/>
                  <a:pt x="375" y="346"/>
                </a:cubicBezTo>
                <a:cubicBezTo>
                  <a:pt x="379" y="345"/>
                  <a:pt x="383" y="342"/>
                  <a:pt x="385" y="337"/>
                </a:cubicBezTo>
                <a:cubicBezTo>
                  <a:pt x="386" y="333"/>
                  <a:pt x="385" y="328"/>
                  <a:pt x="383" y="325"/>
                </a:cubicBezTo>
                <a:cubicBezTo>
                  <a:pt x="379" y="320"/>
                  <a:pt x="375" y="313"/>
                  <a:pt x="375" y="309"/>
                </a:cubicBezTo>
                <a:cubicBezTo>
                  <a:pt x="408" y="288"/>
                  <a:pt x="427" y="255"/>
                  <a:pt x="427" y="220"/>
                </a:cubicBezTo>
                <a:cubicBezTo>
                  <a:pt x="427" y="199"/>
                  <a:pt x="420" y="179"/>
                  <a:pt x="407" y="162"/>
                </a:cubicBezTo>
                <a:cubicBezTo>
                  <a:pt x="405" y="72"/>
                  <a:pt x="315" y="0"/>
                  <a:pt x="204" y="0"/>
                </a:cubicBezTo>
                <a:cubicBezTo>
                  <a:pt x="92" y="0"/>
                  <a:pt x="0" y="74"/>
                  <a:pt x="0" y="164"/>
                </a:cubicBezTo>
                <a:cubicBezTo>
                  <a:pt x="0" y="215"/>
                  <a:pt x="29" y="263"/>
                  <a:pt x="77" y="293"/>
                </a:cubicBezTo>
                <a:close/>
                <a:moveTo>
                  <a:pt x="360" y="287"/>
                </a:moveTo>
                <a:cubicBezTo>
                  <a:pt x="354" y="291"/>
                  <a:pt x="350" y="297"/>
                  <a:pt x="349" y="303"/>
                </a:cubicBezTo>
                <a:cubicBezTo>
                  <a:pt x="348" y="305"/>
                  <a:pt x="348" y="307"/>
                  <a:pt x="348" y="308"/>
                </a:cubicBezTo>
                <a:cubicBezTo>
                  <a:pt x="344" y="305"/>
                  <a:pt x="339" y="302"/>
                  <a:pt x="333" y="302"/>
                </a:cubicBezTo>
                <a:cubicBezTo>
                  <a:pt x="332" y="302"/>
                  <a:pt x="330" y="302"/>
                  <a:pt x="329" y="303"/>
                </a:cubicBezTo>
                <a:cubicBezTo>
                  <a:pt x="318" y="305"/>
                  <a:pt x="299" y="308"/>
                  <a:pt x="287" y="308"/>
                </a:cubicBezTo>
                <a:cubicBezTo>
                  <a:pt x="224" y="308"/>
                  <a:pt x="174" y="269"/>
                  <a:pt x="174" y="220"/>
                </a:cubicBezTo>
                <a:cubicBezTo>
                  <a:pt x="174" y="172"/>
                  <a:pt x="224" y="133"/>
                  <a:pt x="287" y="133"/>
                </a:cubicBezTo>
                <a:cubicBezTo>
                  <a:pt x="350" y="133"/>
                  <a:pt x="400" y="172"/>
                  <a:pt x="400" y="220"/>
                </a:cubicBezTo>
                <a:cubicBezTo>
                  <a:pt x="400" y="247"/>
                  <a:pt x="386" y="271"/>
                  <a:pt x="360" y="287"/>
                </a:cubicBezTo>
                <a:close/>
                <a:moveTo>
                  <a:pt x="204" y="27"/>
                </a:moveTo>
                <a:cubicBezTo>
                  <a:pt x="287" y="27"/>
                  <a:pt x="356" y="72"/>
                  <a:pt x="375" y="132"/>
                </a:cubicBezTo>
                <a:cubicBezTo>
                  <a:pt x="351" y="116"/>
                  <a:pt x="320" y="106"/>
                  <a:pt x="287" y="106"/>
                </a:cubicBezTo>
                <a:cubicBezTo>
                  <a:pt x="210" y="106"/>
                  <a:pt x="147" y="157"/>
                  <a:pt x="147" y="220"/>
                </a:cubicBezTo>
                <a:cubicBezTo>
                  <a:pt x="147" y="252"/>
                  <a:pt x="163" y="280"/>
                  <a:pt x="188" y="301"/>
                </a:cubicBezTo>
                <a:cubicBezTo>
                  <a:pt x="171" y="300"/>
                  <a:pt x="152" y="297"/>
                  <a:pt x="139" y="294"/>
                </a:cubicBezTo>
                <a:cubicBezTo>
                  <a:pt x="127" y="291"/>
                  <a:pt x="119" y="299"/>
                  <a:pt x="111" y="306"/>
                </a:cubicBezTo>
                <a:cubicBezTo>
                  <a:pt x="108" y="308"/>
                  <a:pt x="105" y="311"/>
                  <a:pt x="102" y="313"/>
                </a:cubicBezTo>
                <a:cubicBezTo>
                  <a:pt x="104" y="306"/>
                  <a:pt x="106" y="297"/>
                  <a:pt x="105" y="290"/>
                </a:cubicBezTo>
                <a:cubicBezTo>
                  <a:pt x="103" y="281"/>
                  <a:pt x="98" y="275"/>
                  <a:pt x="91" y="270"/>
                </a:cubicBezTo>
                <a:cubicBezTo>
                  <a:pt x="51" y="245"/>
                  <a:pt x="27" y="206"/>
                  <a:pt x="27" y="164"/>
                </a:cubicBezTo>
                <a:cubicBezTo>
                  <a:pt x="27" y="88"/>
                  <a:pt x="106" y="27"/>
                  <a:pt x="204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137">
            <a:extLst>
              <a:ext uri="{FF2B5EF4-FFF2-40B4-BE49-F238E27FC236}">
                <a16:creationId xmlns:a16="http://schemas.microsoft.com/office/drawing/2014/main" id="{CC062A38-0C86-8CDB-FF1A-F10296CB43A3}"/>
              </a:ext>
            </a:extLst>
          </p:cNvPr>
          <p:cNvSpPr>
            <a:spLocks noEditPoints="1"/>
          </p:cNvSpPr>
          <p:nvPr/>
        </p:nvSpPr>
        <p:spPr bwMode="auto">
          <a:xfrm>
            <a:off x="10923588" y="1689101"/>
            <a:ext cx="457200" cy="355600"/>
          </a:xfrm>
          <a:custGeom>
            <a:avLst/>
            <a:gdLst>
              <a:gd name="T0" fmla="*/ 411 w 428"/>
              <a:gd name="T1" fmla="*/ 1 h 334"/>
              <a:gd name="T2" fmla="*/ 331 w 428"/>
              <a:gd name="T3" fmla="*/ 17 h 334"/>
              <a:gd name="T4" fmla="*/ 320 w 428"/>
              <a:gd name="T5" fmla="*/ 30 h 334"/>
              <a:gd name="T6" fmla="*/ 320 w 428"/>
              <a:gd name="T7" fmla="*/ 84 h 334"/>
              <a:gd name="T8" fmla="*/ 14 w 428"/>
              <a:gd name="T9" fmla="*/ 84 h 334"/>
              <a:gd name="T10" fmla="*/ 2 w 428"/>
              <a:gd name="T11" fmla="*/ 91 h 334"/>
              <a:gd name="T12" fmla="*/ 3 w 428"/>
              <a:gd name="T13" fmla="*/ 104 h 334"/>
              <a:gd name="T14" fmla="*/ 76 w 428"/>
              <a:gd name="T15" fmla="*/ 212 h 334"/>
              <a:gd name="T16" fmla="*/ 87 w 428"/>
              <a:gd name="T17" fmla="*/ 218 h 334"/>
              <a:gd name="T18" fmla="*/ 305 w 428"/>
              <a:gd name="T19" fmla="*/ 218 h 334"/>
              <a:gd name="T20" fmla="*/ 305 w 428"/>
              <a:gd name="T21" fmla="*/ 247 h 334"/>
              <a:gd name="T22" fmla="*/ 120 w 428"/>
              <a:gd name="T23" fmla="*/ 247 h 334"/>
              <a:gd name="T24" fmla="*/ 120 w 428"/>
              <a:gd name="T25" fmla="*/ 247 h 334"/>
              <a:gd name="T26" fmla="*/ 119 w 428"/>
              <a:gd name="T27" fmla="*/ 247 h 334"/>
              <a:gd name="T28" fmla="*/ 76 w 428"/>
              <a:gd name="T29" fmla="*/ 291 h 334"/>
              <a:gd name="T30" fmla="*/ 119 w 428"/>
              <a:gd name="T31" fmla="*/ 334 h 334"/>
              <a:gd name="T32" fmla="*/ 161 w 428"/>
              <a:gd name="T33" fmla="*/ 291 h 334"/>
              <a:gd name="T34" fmla="*/ 158 w 428"/>
              <a:gd name="T35" fmla="*/ 274 h 334"/>
              <a:gd name="T36" fmla="*/ 267 w 428"/>
              <a:gd name="T37" fmla="*/ 274 h 334"/>
              <a:gd name="T38" fmla="*/ 264 w 428"/>
              <a:gd name="T39" fmla="*/ 291 h 334"/>
              <a:gd name="T40" fmla="*/ 306 w 428"/>
              <a:gd name="T41" fmla="*/ 334 h 334"/>
              <a:gd name="T42" fmla="*/ 349 w 428"/>
              <a:gd name="T43" fmla="*/ 291 h 334"/>
              <a:gd name="T44" fmla="*/ 331 w 428"/>
              <a:gd name="T45" fmla="*/ 256 h 334"/>
              <a:gd name="T46" fmla="*/ 331 w 428"/>
              <a:gd name="T47" fmla="*/ 218 h 334"/>
              <a:gd name="T48" fmla="*/ 334 w 428"/>
              <a:gd name="T49" fmla="*/ 218 h 334"/>
              <a:gd name="T50" fmla="*/ 347 w 428"/>
              <a:gd name="T51" fmla="*/ 204 h 334"/>
              <a:gd name="T52" fmla="*/ 347 w 428"/>
              <a:gd name="T53" fmla="*/ 97 h 334"/>
              <a:gd name="T54" fmla="*/ 347 w 428"/>
              <a:gd name="T55" fmla="*/ 96 h 334"/>
              <a:gd name="T56" fmla="*/ 347 w 428"/>
              <a:gd name="T57" fmla="*/ 95 h 334"/>
              <a:gd name="T58" fmla="*/ 347 w 428"/>
              <a:gd name="T59" fmla="*/ 41 h 334"/>
              <a:gd name="T60" fmla="*/ 416 w 428"/>
              <a:gd name="T61" fmla="*/ 27 h 334"/>
              <a:gd name="T62" fmla="*/ 427 w 428"/>
              <a:gd name="T63" fmla="*/ 12 h 334"/>
              <a:gd name="T64" fmla="*/ 411 w 428"/>
              <a:gd name="T65" fmla="*/ 1 h 334"/>
              <a:gd name="T66" fmla="*/ 119 w 428"/>
              <a:gd name="T67" fmla="*/ 308 h 334"/>
              <a:gd name="T68" fmla="*/ 103 w 428"/>
              <a:gd name="T69" fmla="*/ 291 h 334"/>
              <a:gd name="T70" fmla="*/ 119 w 428"/>
              <a:gd name="T71" fmla="*/ 274 h 334"/>
              <a:gd name="T72" fmla="*/ 134 w 428"/>
              <a:gd name="T73" fmla="*/ 291 h 334"/>
              <a:gd name="T74" fmla="*/ 119 w 428"/>
              <a:gd name="T75" fmla="*/ 308 h 334"/>
              <a:gd name="T76" fmla="*/ 306 w 428"/>
              <a:gd name="T77" fmla="*/ 308 h 334"/>
              <a:gd name="T78" fmla="*/ 291 w 428"/>
              <a:gd name="T79" fmla="*/ 291 h 334"/>
              <a:gd name="T80" fmla="*/ 306 w 428"/>
              <a:gd name="T81" fmla="*/ 274 h 334"/>
              <a:gd name="T82" fmla="*/ 322 w 428"/>
              <a:gd name="T83" fmla="*/ 291 h 334"/>
              <a:gd name="T84" fmla="*/ 306 w 428"/>
              <a:gd name="T85" fmla="*/ 308 h 334"/>
              <a:gd name="T86" fmla="*/ 39 w 428"/>
              <a:gd name="T87" fmla="*/ 110 h 334"/>
              <a:gd name="T88" fmla="*/ 320 w 428"/>
              <a:gd name="T89" fmla="*/ 110 h 334"/>
              <a:gd name="T90" fmla="*/ 320 w 428"/>
              <a:gd name="T91" fmla="*/ 191 h 334"/>
              <a:gd name="T92" fmla="*/ 94 w 428"/>
              <a:gd name="T93" fmla="*/ 191 h 334"/>
              <a:gd name="T94" fmla="*/ 39 w 428"/>
              <a:gd name="T95" fmla="*/ 11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28" h="334">
                <a:moveTo>
                  <a:pt x="411" y="1"/>
                </a:moveTo>
                <a:lnTo>
                  <a:pt x="331" y="17"/>
                </a:lnTo>
                <a:cubicBezTo>
                  <a:pt x="325" y="18"/>
                  <a:pt x="320" y="23"/>
                  <a:pt x="320" y="30"/>
                </a:cubicBezTo>
                <a:lnTo>
                  <a:pt x="320" y="84"/>
                </a:lnTo>
                <a:lnTo>
                  <a:pt x="14" y="84"/>
                </a:lnTo>
                <a:cubicBezTo>
                  <a:pt x="9" y="84"/>
                  <a:pt x="4" y="86"/>
                  <a:pt x="2" y="91"/>
                </a:cubicBezTo>
                <a:cubicBezTo>
                  <a:pt x="0" y="95"/>
                  <a:pt x="0" y="100"/>
                  <a:pt x="3" y="104"/>
                </a:cubicBezTo>
                <a:lnTo>
                  <a:pt x="76" y="212"/>
                </a:lnTo>
                <a:cubicBezTo>
                  <a:pt x="79" y="215"/>
                  <a:pt x="83" y="218"/>
                  <a:pt x="87" y="218"/>
                </a:cubicBezTo>
                <a:lnTo>
                  <a:pt x="305" y="218"/>
                </a:lnTo>
                <a:lnTo>
                  <a:pt x="305" y="247"/>
                </a:lnTo>
                <a:lnTo>
                  <a:pt x="120" y="247"/>
                </a:lnTo>
                <a:cubicBezTo>
                  <a:pt x="120" y="247"/>
                  <a:pt x="120" y="247"/>
                  <a:pt x="120" y="247"/>
                </a:cubicBezTo>
                <a:cubicBezTo>
                  <a:pt x="119" y="247"/>
                  <a:pt x="119" y="247"/>
                  <a:pt x="119" y="247"/>
                </a:cubicBezTo>
                <a:cubicBezTo>
                  <a:pt x="95" y="247"/>
                  <a:pt x="76" y="267"/>
                  <a:pt x="76" y="291"/>
                </a:cubicBezTo>
                <a:cubicBezTo>
                  <a:pt x="76" y="315"/>
                  <a:pt x="95" y="334"/>
                  <a:pt x="119" y="334"/>
                </a:cubicBezTo>
                <a:cubicBezTo>
                  <a:pt x="142" y="334"/>
                  <a:pt x="161" y="315"/>
                  <a:pt x="161" y="291"/>
                </a:cubicBezTo>
                <a:cubicBezTo>
                  <a:pt x="161" y="285"/>
                  <a:pt x="160" y="279"/>
                  <a:pt x="158" y="274"/>
                </a:cubicBezTo>
                <a:lnTo>
                  <a:pt x="267" y="274"/>
                </a:lnTo>
                <a:cubicBezTo>
                  <a:pt x="265" y="279"/>
                  <a:pt x="264" y="285"/>
                  <a:pt x="264" y="291"/>
                </a:cubicBezTo>
                <a:cubicBezTo>
                  <a:pt x="264" y="315"/>
                  <a:pt x="283" y="334"/>
                  <a:pt x="306" y="334"/>
                </a:cubicBezTo>
                <a:cubicBezTo>
                  <a:pt x="330" y="334"/>
                  <a:pt x="349" y="315"/>
                  <a:pt x="349" y="291"/>
                </a:cubicBezTo>
                <a:cubicBezTo>
                  <a:pt x="349" y="276"/>
                  <a:pt x="342" y="264"/>
                  <a:pt x="331" y="256"/>
                </a:cubicBezTo>
                <a:lnTo>
                  <a:pt x="331" y="218"/>
                </a:lnTo>
                <a:lnTo>
                  <a:pt x="334" y="218"/>
                </a:lnTo>
                <a:cubicBezTo>
                  <a:pt x="341" y="218"/>
                  <a:pt x="347" y="212"/>
                  <a:pt x="347" y="204"/>
                </a:cubicBezTo>
                <a:lnTo>
                  <a:pt x="347" y="97"/>
                </a:lnTo>
                <a:cubicBezTo>
                  <a:pt x="347" y="96"/>
                  <a:pt x="347" y="96"/>
                  <a:pt x="347" y="96"/>
                </a:cubicBezTo>
                <a:cubicBezTo>
                  <a:pt x="347" y="95"/>
                  <a:pt x="347" y="95"/>
                  <a:pt x="347" y="95"/>
                </a:cubicBezTo>
                <a:lnTo>
                  <a:pt x="347" y="41"/>
                </a:lnTo>
                <a:lnTo>
                  <a:pt x="416" y="27"/>
                </a:lnTo>
                <a:cubicBezTo>
                  <a:pt x="424" y="26"/>
                  <a:pt x="428" y="19"/>
                  <a:pt x="427" y="12"/>
                </a:cubicBezTo>
                <a:cubicBezTo>
                  <a:pt x="425" y="4"/>
                  <a:pt x="418" y="0"/>
                  <a:pt x="411" y="1"/>
                </a:cubicBezTo>
                <a:close/>
                <a:moveTo>
                  <a:pt x="119" y="308"/>
                </a:moveTo>
                <a:cubicBezTo>
                  <a:pt x="110" y="308"/>
                  <a:pt x="103" y="300"/>
                  <a:pt x="103" y="291"/>
                </a:cubicBezTo>
                <a:cubicBezTo>
                  <a:pt x="103" y="281"/>
                  <a:pt x="110" y="274"/>
                  <a:pt x="119" y="274"/>
                </a:cubicBezTo>
                <a:cubicBezTo>
                  <a:pt x="127" y="274"/>
                  <a:pt x="134" y="281"/>
                  <a:pt x="134" y="291"/>
                </a:cubicBezTo>
                <a:cubicBezTo>
                  <a:pt x="134" y="300"/>
                  <a:pt x="127" y="308"/>
                  <a:pt x="119" y="308"/>
                </a:cubicBezTo>
                <a:close/>
                <a:moveTo>
                  <a:pt x="306" y="308"/>
                </a:moveTo>
                <a:cubicBezTo>
                  <a:pt x="298" y="308"/>
                  <a:pt x="291" y="300"/>
                  <a:pt x="291" y="291"/>
                </a:cubicBezTo>
                <a:cubicBezTo>
                  <a:pt x="291" y="281"/>
                  <a:pt x="298" y="274"/>
                  <a:pt x="306" y="274"/>
                </a:cubicBezTo>
                <a:cubicBezTo>
                  <a:pt x="315" y="274"/>
                  <a:pt x="322" y="281"/>
                  <a:pt x="322" y="291"/>
                </a:cubicBezTo>
                <a:cubicBezTo>
                  <a:pt x="322" y="300"/>
                  <a:pt x="315" y="308"/>
                  <a:pt x="306" y="308"/>
                </a:cubicBezTo>
                <a:close/>
                <a:moveTo>
                  <a:pt x="39" y="110"/>
                </a:moveTo>
                <a:lnTo>
                  <a:pt x="320" y="110"/>
                </a:lnTo>
                <a:lnTo>
                  <a:pt x="320" y="191"/>
                </a:lnTo>
                <a:lnTo>
                  <a:pt x="94" y="191"/>
                </a:lnTo>
                <a:lnTo>
                  <a:pt x="39" y="11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141">
            <a:extLst>
              <a:ext uri="{FF2B5EF4-FFF2-40B4-BE49-F238E27FC236}">
                <a16:creationId xmlns:a16="http://schemas.microsoft.com/office/drawing/2014/main" id="{DCF95CBE-BA6A-6F8A-71EA-D927284B9D04}"/>
              </a:ext>
            </a:extLst>
          </p:cNvPr>
          <p:cNvSpPr>
            <a:spLocks noEditPoints="1"/>
          </p:cNvSpPr>
          <p:nvPr/>
        </p:nvSpPr>
        <p:spPr bwMode="auto">
          <a:xfrm>
            <a:off x="822325" y="2535238"/>
            <a:ext cx="455613" cy="341313"/>
          </a:xfrm>
          <a:custGeom>
            <a:avLst/>
            <a:gdLst>
              <a:gd name="T0" fmla="*/ 323 w 427"/>
              <a:gd name="T1" fmla="*/ 67 h 320"/>
              <a:gd name="T2" fmla="*/ 314 w 427"/>
              <a:gd name="T3" fmla="*/ 11 h 320"/>
              <a:gd name="T4" fmla="*/ 300 w 427"/>
              <a:gd name="T5" fmla="*/ 0 h 320"/>
              <a:gd name="T6" fmla="*/ 127 w 427"/>
              <a:gd name="T7" fmla="*/ 0 h 320"/>
              <a:gd name="T8" fmla="*/ 114 w 427"/>
              <a:gd name="T9" fmla="*/ 11 h 320"/>
              <a:gd name="T10" fmla="*/ 104 w 427"/>
              <a:gd name="T11" fmla="*/ 67 h 320"/>
              <a:gd name="T12" fmla="*/ 14 w 427"/>
              <a:gd name="T13" fmla="*/ 67 h 320"/>
              <a:gd name="T14" fmla="*/ 0 w 427"/>
              <a:gd name="T15" fmla="*/ 81 h 320"/>
              <a:gd name="T16" fmla="*/ 0 w 427"/>
              <a:gd name="T17" fmla="*/ 306 h 320"/>
              <a:gd name="T18" fmla="*/ 14 w 427"/>
              <a:gd name="T19" fmla="*/ 320 h 320"/>
              <a:gd name="T20" fmla="*/ 414 w 427"/>
              <a:gd name="T21" fmla="*/ 320 h 320"/>
              <a:gd name="T22" fmla="*/ 427 w 427"/>
              <a:gd name="T23" fmla="*/ 306 h 320"/>
              <a:gd name="T24" fmla="*/ 427 w 427"/>
              <a:gd name="T25" fmla="*/ 81 h 320"/>
              <a:gd name="T26" fmla="*/ 414 w 427"/>
              <a:gd name="T27" fmla="*/ 67 h 320"/>
              <a:gd name="T28" fmla="*/ 323 w 427"/>
              <a:gd name="T29" fmla="*/ 67 h 320"/>
              <a:gd name="T30" fmla="*/ 400 w 427"/>
              <a:gd name="T31" fmla="*/ 293 h 320"/>
              <a:gd name="T32" fmla="*/ 27 w 427"/>
              <a:gd name="T33" fmla="*/ 293 h 320"/>
              <a:gd name="T34" fmla="*/ 27 w 427"/>
              <a:gd name="T35" fmla="*/ 94 h 320"/>
              <a:gd name="T36" fmla="*/ 116 w 427"/>
              <a:gd name="T37" fmla="*/ 94 h 320"/>
              <a:gd name="T38" fmla="*/ 129 w 427"/>
              <a:gd name="T39" fmla="*/ 83 h 320"/>
              <a:gd name="T40" fmla="*/ 138 w 427"/>
              <a:gd name="T41" fmla="*/ 26 h 320"/>
              <a:gd name="T42" fmla="*/ 289 w 427"/>
              <a:gd name="T43" fmla="*/ 26 h 320"/>
              <a:gd name="T44" fmla="*/ 299 w 427"/>
              <a:gd name="T45" fmla="*/ 83 h 320"/>
              <a:gd name="T46" fmla="*/ 312 w 427"/>
              <a:gd name="T47" fmla="*/ 94 h 320"/>
              <a:gd name="T48" fmla="*/ 400 w 427"/>
              <a:gd name="T49" fmla="*/ 94 h 320"/>
              <a:gd name="T50" fmla="*/ 400 w 427"/>
              <a:gd name="T51" fmla="*/ 293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7" h="320">
                <a:moveTo>
                  <a:pt x="323" y="67"/>
                </a:moveTo>
                <a:lnTo>
                  <a:pt x="314" y="11"/>
                </a:lnTo>
                <a:cubicBezTo>
                  <a:pt x="312" y="4"/>
                  <a:pt x="307" y="0"/>
                  <a:pt x="300" y="0"/>
                </a:cubicBezTo>
                <a:lnTo>
                  <a:pt x="127" y="0"/>
                </a:lnTo>
                <a:cubicBezTo>
                  <a:pt x="121" y="0"/>
                  <a:pt x="115" y="4"/>
                  <a:pt x="114" y="11"/>
                </a:cubicBezTo>
                <a:lnTo>
                  <a:pt x="104" y="67"/>
                </a:lnTo>
                <a:lnTo>
                  <a:pt x="14" y="67"/>
                </a:lnTo>
                <a:cubicBezTo>
                  <a:pt x="6" y="67"/>
                  <a:pt x="0" y="73"/>
                  <a:pt x="0" y="81"/>
                </a:cubicBezTo>
                <a:lnTo>
                  <a:pt x="0" y="306"/>
                </a:lnTo>
                <a:cubicBezTo>
                  <a:pt x="0" y="314"/>
                  <a:pt x="6" y="320"/>
                  <a:pt x="14" y="320"/>
                </a:cubicBezTo>
                <a:lnTo>
                  <a:pt x="414" y="320"/>
                </a:lnTo>
                <a:cubicBezTo>
                  <a:pt x="421" y="320"/>
                  <a:pt x="427" y="314"/>
                  <a:pt x="427" y="306"/>
                </a:cubicBezTo>
                <a:lnTo>
                  <a:pt x="427" y="81"/>
                </a:lnTo>
                <a:cubicBezTo>
                  <a:pt x="427" y="73"/>
                  <a:pt x="421" y="67"/>
                  <a:pt x="414" y="67"/>
                </a:cubicBezTo>
                <a:lnTo>
                  <a:pt x="323" y="67"/>
                </a:lnTo>
                <a:close/>
                <a:moveTo>
                  <a:pt x="400" y="293"/>
                </a:moveTo>
                <a:lnTo>
                  <a:pt x="27" y="293"/>
                </a:lnTo>
                <a:lnTo>
                  <a:pt x="27" y="94"/>
                </a:lnTo>
                <a:lnTo>
                  <a:pt x="116" y="94"/>
                </a:lnTo>
                <a:cubicBezTo>
                  <a:pt x="122" y="94"/>
                  <a:pt x="128" y="89"/>
                  <a:pt x="129" y="83"/>
                </a:cubicBezTo>
                <a:lnTo>
                  <a:pt x="138" y="26"/>
                </a:lnTo>
                <a:lnTo>
                  <a:pt x="289" y="26"/>
                </a:lnTo>
                <a:lnTo>
                  <a:pt x="299" y="83"/>
                </a:lnTo>
                <a:cubicBezTo>
                  <a:pt x="300" y="89"/>
                  <a:pt x="305" y="94"/>
                  <a:pt x="312" y="94"/>
                </a:cubicBezTo>
                <a:lnTo>
                  <a:pt x="400" y="94"/>
                </a:lnTo>
                <a:lnTo>
                  <a:pt x="400" y="29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142">
            <a:extLst>
              <a:ext uri="{FF2B5EF4-FFF2-40B4-BE49-F238E27FC236}">
                <a16:creationId xmlns:a16="http://schemas.microsoft.com/office/drawing/2014/main" id="{04E1A32E-4F60-01EB-0F44-8598A052BDC4}"/>
              </a:ext>
            </a:extLst>
          </p:cNvPr>
          <p:cNvSpPr>
            <a:spLocks noEditPoints="1"/>
          </p:cNvSpPr>
          <p:nvPr/>
        </p:nvSpPr>
        <p:spPr bwMode="auto">
          <a:xfrm>
            <a:off x="965200" y="2640013"/>
            <a:ext cx="171450" cy="168275"/>
          </a:xfrm>
          <a:custGeom>
            <a:avLst/>
            <a:gdLst>
              <a:gd name="T0" fmla="*/ 80 w 160"/>
              <a:gd name="T1" fmla="*/ 0 h 159"/>
              <a:gd name="T2" fmla="*/ 0 w 160"/>
              <a:gd name="T3" fmla="*/ 79 h 159"/>
              <a:gd name="T4" fmla="*/ 80 w 160"/>
              <a:gd name="T5" fmla="*/ 159 h 159"/>
              <a:gd name="T6" fmla="*/ 160 w 160"/>
              <a:gd name="T7" fmla="*/ 79 h 159"/>
              <a:gd name="T8" fmla="*/ 80 w 160"/>
              <a:gd name="T9" fmla="*/ 0 h 159"/>
              <a:gd name="T10" fmla="*/ 80 w 160"/>
              <a:gd name="T11" fmla="*/ 132 h 159"/>
              <a:gd name="T12" fmla="*/ 26 w 160"/>
              <a:gd name="T13" fmla="*/ 79 h 159"/>
              <a:gd name="T14" fmla="*/ 80 w 160"/>
              <a:gd name="T15" fmla="*/ 27 h 159"/>
              <a:gd name="T16" fmla="*/ 133 w 160"/>
              <a:gd name="T17" fmla="*/ 79 h 159"/>
              <a:gd name="T18" fmla="*/ 80 w 160"/>
              <a:gd name="T19" fmla="*/ 132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" h="159">
                <a:moveTo>
                  <a:pt x="80" y="0"/>
                </a:moveTo>
                <a:cubicBezTo>
                  <a:pt x="36" y="0"/>
                  <a:pt x="0" y="36"/>
                  <a:pt x="0" y="79"/>
                </a:cubicBezTo>
                <a:cubicBezTo>
                  <a:pt x="0" y="123"/>
                  <a:pt x="36" y="159"/>
                  <a:pt x="80" y="159"/>
                </a:cubicBezTo>
                <a:cubicBezTo>
                  <a:pt x="124" y="159"/>
                  <a:pt x="160" y="123"/>
                  <a:pt x="160" y="79"/>
                </a:cubicBezTo>
                <a:cubicBezTo>
                  <a:pt x="160" y="36"/>
                  <a:pt x="124" y="0"/>
                  <a:pt x="80" y="0"/>
                </a:cubicBezTo>
                <a:close/>
                <a:moveTo>
                  <a:pt x="80" y="132"/>
                </a:moveTo>
                <a:cubicBezTo>
                  <a:pt x="50" y="132"/>
                  <a:pt x="26" y="109"/>
                  <a:pt x="26" y="79"/>
                </a:cubicBezTo>
                <a:cubicBezTo>
                  <a:pt x="26" y="50"/>
                  <a:pt x="50" y="27"/>
                  <a:pt x="80" y="27"/>
                </a:cubicBezTo>
                <a:cubicBezTo>
                  <a:pt x="109" y="27"/>
                  <a:pt x="133" y="50"/>
                  <a:pt x="133" y="79"/>
                </a:cubicBezTo>
                <a:cubicBezTo>
                  <a:pt x="133" y="109"/>
                  <a:pt x="109" y="132"/>
                  <a:pt x="80" y="13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46">
            <a:extLst>
              <a:ext uri="{FF2B5EF4-FFF2-40B4-BE49-F238E27FC236}">
                <a16:creationId xmlns:a16="http://schemas.microsoft.com/office/drawing/2014/main" id="{85F6968D-4F8F-9885-228D-CCE8613EBE53}"/>
              </a:ext>
            </a:extLst>
          </p:cNvPr>
          <p:cNvSpPr>
            <a:spLocks noEditPoints="1"/>
          </p:cNvSpPr>
          <p:nvPr/>
        </p:nvSpPr>
        <p:spPr bwMode="auto">
          <a:xfrm>
            <a:off x="1909763" y="2527301"/>
            <a:ext cx="455613" cy="369888"/>
          </a:xfrm>
          <a:custGeom>
            <a:avLst/>
            <a:gdLst>
              <a:gd name="T0" fmla="*/ 14 w 427"/>
              <a:gd name="T1" fmla="*/ 346 h 346"/>
              <a:gd name="T2" fmla="*/ 414 w 427"/>
              <a:gd name="T3" fmla="*/ 346 h 346"/>
              <a:gd name="T4" fmla="*/ 427 w 427"/>
              <a:gd name="T5" fmla="*/ 333 h 346"/>
              <a:gd name="T6" fmla="*/ 427 w 427"/>
              <a:gd name="T7" fmla="*/ 13 h 346"/>
              <a:gd name="T8" fmla="*/ 414 w 427"/>
              <a:gd name="T9" fmla="*/ 0 h 346"/>
              <a:gd name="T10" fmla="*/ 14 w 427"/>
              <a:gd name="T11" fmla="*/ 0 h 346"/>
              <a:gd name="T12" fmla="*/ 0 w 427"/>
              <a:gd name="T13" fmla="*/ 13 h 346"/>
              <a:gd name="T14" fmla="*/ 0 w 427"/>
              <a:gd name="T15" fmla="*/ 333 h 346"/>
              <a:gd name="T16" fmla="*/ 14 w 427"/>
              <a:gd name="T17" fmla="*/ 346 h 346"/>
              <a:gd name="T18" fmla="*/ 27 w 427"/>
              <a:gd name="T19" fmla="*/ 320 h 346"/>
              <a:gd name="T20" fmla="*/ 27 w 427"/>
              <a:gd name="T21" fmla="*/ 122 h 346"/>
              <a:gd name="T22" fmla="*/ 400 w 427"/>
              <a:gd name="T23" fmla="*/ 122 h 346"/>
              <a:gd name="T24" fmla="*/ 400 w 427"/>
              <a:gd name="T25" fmla="*/ 320 h 346"/>
              <a:gd name="T26" fmla="*/ 27 w 427"/>
              <a:gd name="T27" fmla="*/ 320 h 346"/>
              <a:gd name="T28" fmla="*/ 400 w 427"/>
              <a:gd name="T29" fmla="*/ 26 h 346"/>
              <a:gd name="T30" fmla="*/ 400 w 427"/>
              <a:gd name="T31" fmla="*/ 95 h 346"/>
              <a:gd name="T32" fmla="*/ 27 w 427"/>
              <a:gd name="T33" fmla="*/ 95 h 346"/>
              <a:gd name="T34" fmla="*/ 27 w 427"/>
              <a:gd name="T35" fmla="*/ 26 h 346"/>
              <a:gd name="T36" fmla="*/ 400 w 427"/>
              <a:gd name="T37" fmla="*/ 2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7" h="346">
                <a:moveTo>
                  <a:pt x="14" y="346"/>
                </a:moveTo>
                <a:lnTo>
                  <a:pt x="414" y="346"/>
                </a:lnTo>
                <a:cubicBezTo>
                  <a:pt x="421" y="346"/>
                  <a:pt x="427" y="340"/>
                  <a:pt x="427" y="333"/>
                </a:cubicBezTo>
                <a:lnTo>
                  <a:pt x="427" y="13"/>
                </a:lnTo>
                <a:cubicBezTo>
                  <a:pt x="427" y="6"/>
                  <a:pt x="421" y="0"/>
                  <a:pt x="41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333"/>
                </a:lnTo>
                <a:cubicBezTo>
                  <a:pt x="0" y="340"/>
                  <a:pt x="6" y="346"/>
                  <a:pt x="14" y="346"/>
                </a:cubicBezTo>
                <a:close/>
                <a:moveTo>
                  <a:pt x="27" y="320"/>
                </a:moveTo>
                <a:lnTo>
                  <a:pt x="27" y="122"/>
                </a:lnTo>
                <a:lnTo>
                  <a:pt x="400" y="122"/>
                </a:lnTo>
                <a:lnTo>
                  <a:pt x="400" y="320"/>
                </a:lnTo>
                <a:lnTo>
                  <a:pt x="27" y="320"/>
                </a:lnTo>
                <a:close/>
                <a:moveTo>
                  <a:pt x="400" y="26"/>
                </a:moveTo>
                <a:lnTo>
                  <a:pt x="400" y="95"/>
                </a:lnTo>
                <a:lnTo>
                  <a:pt x="27" y="95"/>
                </a:lnTo>
                <a:lnTo>
                  <a:pt x="27" y="26"/>
                </a:lnTo>
                <a:lnTo>
                  <a:pt x="400" y="2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Oval 147">
            <a:extLst>
              <a:ext uri="{FF2B5EF4-FFF2-40B4-BE49-F238E27FC236}">
                <a16:creationId xmlns:a16="http://schemas.microsoft.com/office/drawing/2014/main" id="{DA772790-CD6A-E142-112F-904746BA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2579688"/>
            <a:ext cx="25400" cy="25400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Oval 148">
            <a:extLst>
              <a:ext uri="{FF2B5EF4-FFF2-40B4-BE49-F238E27FC236}">
                <a16:creationId xmlns:a16="http://schemas.microsoft.com/office/drawing/2014/main" id="{24910968-C9A6-7B44-9BF2-305E100F9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2579688"/>
            <a:ext cx="26988" cy="25400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Oval 149">
            <a:extLst>
              <a:ext uri="{FF2B5EF4-FFF2-40B4-BE49-F238E27FC236}">
                <a16:creationId xmlns:a16="http://schemas.microsoft.com/office/drawing/2014/main" id="{9F3BB43E-1BDE-D2F3-DEB3-1A4334CD4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3275" y="2579688"/>
            <a:ext cx="25400" cy="25400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153">
            <a:extLst>
              <a:ext uri="{FF2B5EF4-FFF2-40B4-BE49-F238E27FC236}">
                <a16:creationId xmlns:a16="http://schemas.microsoft.com/office/drawing/2014/main" id="{C20BDE7A-A5B0-9342-8304-6E653583795B}"/>
              </a:ext>
            </a:extLst>
          </p:cNvPr>
          <p:cNvSpPr>
            <a:spLocks noEditPoints="1"/>
          </p:cNvSpPr>
          <p:nvPr/>
        </p:nvSpPr>
        <p:spPr bwMode="auto">
          <a:xfrm>
            <a:off x="2879725" y="2473326"/>
            <a:ext cx="315913" cy="455613"/>
          </a:xfrm>
          <a:custGeom>
            <a:avLst/>
            <a:gdLst>
              <a:gd name="T0" fmla="*/ 289 w 295"/>
              <a:gd name="T1" fmla="*/ 115 h 428"/>
              <a:gd name="T2" fmla="*/ 295 w 295"/>
              <a:gd name="T3" fmla="*/ 104 h 428"/>
              <a:gd name="T4" fmla="*/ 289 w 295"/>
              <a:gd name="T5" fmla="*/ 93 h 428"/>
              <a:gd name="T6" fmla="*/ 156 w 295"/>
              <a:gd name="T7" fmla="*/ 3 h 428"/>
              <a:gd name="T8" fmla="*/ 142 w 295"/>
              <a:gd name="T9" fmla="*/ 3 h 428"/>
              <a:gd name="T10" fmla="*/ 135 w 295"/>
              <a:gd name="T11" fmla="*/ 14 h 428"/>
              <a:gd name="T12" fmla="*/ 135 w 295"/>
              <a:gd name="T13" fmla="*/ 190 h 428"/>
              <a:gd name="T14" fmla="*/ 121 w 295"/>
              <a:gd name="T15" fmla="*/ 200 h 428"/>
              <a:gd name="T16" fmla="*/ 23 w 295"/>
              <a:gd name="T17" fmla="*/ 130 h 428"/>
              <a:gd name="T18" fmla="*/ 4 w 295"/>
              <a:gd name="T19" fmla="*/ 134 h 428"/>
              <a:gd name="T20" fmla="*/ 7 w 295"/>
              <a:gd name="T21" fmla="*/ 152 h 428"/>
              <a:gd name="T22" fmla="*/ 97 w 295"/>
              <a:gd name="T23" fmla="*/ 216 h 428"/>
              <a:gd name="T24" fmla="*/ 7 w 295"/>
              <a:gd name="T25" fmla="*/ 278 h 428"/>
              <a:gd name="T26" fmla="*/ 4 w 295"/>
              <a:gd name="T27" fmla="*/ 297 h 428"/>
              <a:gd name="T28" fmla="*/ 23 w 295"/>
              <a:gd name="T29" fmla="*/ 300 h 428"/>
              <a:gd name="T30" fmla="*/ 121 w 295"/>
              <a:gd name="T31" fmla="*/ 232 h 428"/>
              <a:gd name="T32" fmla="*/ 135 w 295"/>
              <a:gd name="T33" fmla="*/ 242 h 428"/>
              <a:gd name="T34" fmla="*/ 135 w 295"/>
              <a:gd name="T35" fmla="*/ 414 h 428"/>
              <a:gd name="T36" fmla="*/ 142 w 295"/>
              <a:gd name="T37" fmla="*/ 426 h 428"/>
              <a:gd name="T38" fmla="*/ 148 w 295"/>
              <a:gd name="T39" fmla="*/ 428 h 428"/>
              <a:gd name="T40" fmla="*/ 156 w 295"/>
              <a:gd name="T41" fmla="*/ 426 h 428"/>
              <a:gd name="T42" fmla="*/ 289 w 295"/>
              <a:gd name="T43" fmla="*/ 341 h 428"/>
              <a:gd name="T44" fmla="*/ 295 w 295"/>
              <a:gd name="T45" fmla="*/ 330 h 428"/>
              <a:gd name="T46" fmla="*/ 289 w 295"/>
              <a:gd name="T47" fmla="*/ 319 h 428"/>
              <a:gd name="T48" fmla="*/ 162 w 295"/>
              <a:gd name="T49" fmla="*/ 229 h 428"/>
              <a:gd name="T50" fmla="*/ 162 w 295"/>
              <a:gd name="T51" fmla="*/ 204 h 428"/>
              <a:gd name="T52" fmla="*/ 289 w 295"/>
              <a:gd name="T53" fmla="*/ 115 h 428"/>
              <a:gd name="T54" fmla="*/ 162 w 295"/>
              <a:gd name="T55" fmla="*/ 39 h 428"/>
              <a:gd name="T56" fmla="*/ 258 w 295"/>
              <a:gd name="T57" fmla="*/ 104 h 428"/>
              <a:gd name="T58" fmla="*/ 162 w 295"/>
              <a:gd name="T59" fmla="*/ 171 h 428"/>
              <a:gd name="T60" fmla="*/ 162 w 295"/>
              <a:gd name="T61" fmla="*/ 39 h 428"/>
              <a:gd name="T62" fmla="*/ 258 w 295"/>
              <a:gd name="T63" fmla="*/ 329 h 428"/>
              <a:gd name="T64" fmla="*/ 162 w 295"/>
              <a:gd name="T65" fmla="*/ 390 h 428"/>
              <a:gd name="T66" fmla="*/ 162 w 295"/>
              <a:gd name="T67" fmla="*/ 261 h 428"/>
              <a:gd name="T68" fmla="*/ 258 w 295"/>
              <a:gd name="T69" fmla="*/ 32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95" h="428">
                <a:moveTo>
                  <a:pt x="289" y="115"/>
                </a:moveTo>
                <a:cubicBezTo>
                  <a:pt x="293" y="112"/>
                  <a:pt x="295" y="108"/>
                  <a:pt x="295" y="104"/>
                </a:cubicBezTo>
                <a:cubicBezTo>
                  <a:pt x="295" y="99"/>
                  <a:pt x="293" y="95"/>
                  <a:pt x="289" y="93"/>
                </a:cubicBezTo>
                <a:lnTo>
                  <a:pt x="156" y="3"/>
                </a:lnTo>
                <a:cubicBezTo>
                  <a:pt x="152" y="1"/>
                  <a:pt x="147" y="0"/>
                  <a:pt x="142" y="3"/>
                </a:cubicBezTo>
                <a:cubicBezTo>
                  <a:pt x="138" y="5"/>
                  <a:pt x="135" y="9"/>
                  <a:pt x="135" y="14"/>
                </a:cubicBezTo>
                <a:lnTo>
                  <a:pt x="135" y="190"/>
                </a:lnTo>
                <a:lnTo>
                  <a:pt x="121" y="200"/>
                </a:lnTo>
                <a:lnTo>
                  <a:pt x="23" y="130"/>
                </a:lnTo>
                <a:cubicBezTo>
                  <a:pt x="17" y="126"/>
                  <a:pt x="8" y="128"/>
                  <a:pt x="4" y="134"/>
                </a:cubicBezTo>
                <a:cubicBezTo>
                  <a:pt x="0" y="140"/>
                  <a:pt x="1" y="148"/>
                  <a:pt x="7" y="152"/>
                </a:cubicBezTo>
                <a:lnTo>
                  <a:pt x="97" y="216"/>
                </a:lnTo>
                <a:lnTo>
                  <a:pt x="7" y="278"/>
                </a:lnTo>
                <a:cubicBezTo>
                  <a:pt x="1" y="283"/>
                  <a:pt x="0" y="291"/>
                  <a:pt x="4" y="297"/>
                </a:cubicBezTo>
                <a:cubicBezTo>
                  <a:pt x="8" y="303"/>
                  <a:pt x="17" y="305"/>
                  <a:pt x="23" y="300"/>
                </a:cubicBezTo>
                <a:lnTo>
                  <a:pt x="121" y="232"/>
                </a:lnTo>
                <a:lnTo>
                  <a:pt x="135" y="242"/>
                </a:lnTo>
                <a:lnTo>
                  <a:pt x="135" y="414"/>
                </a:lnTo>
                <a:cubicBezTo>
                  <a:pt x="135" y="419"/>
                  <a:pt x="138" y="424"/>
                  <a:pt x="142" y="426"/>
                </a:cubicBezTo>
                <a:cubicBezTo>
                  <a:pt x="144" y="427"/>
                  <a:pt x="146" y="428"/>
                  <a:pt x="148" y="428"/>
                </a:cubicBezTo>
                <a:cubicBezTo>
                  <a:pt x="151" y="428"/>
                  <a:pt x="153" y="427"/>
                  <a:pt x="156" y="426"/>
                </a:cubicBezTo>
                <a:lnTo>
                  <a:pt x="289" y="341"/>
                </a:lnTo>
                <a:cubicBezTo>
                  <a:pt x="293" y="339"/>
                  <a:pt x="295" y="334"/>
                  <a:pt x="295" y="330"/>
                </a:cubicBezTo>
                <a:cubicBezTo>
                  <a:pt x="295" y="326"/>
                  <a:pt x="293" y="321"/>
                  <a:pt x="289" y="319"/>
                </a:cubicBezTo>
                <a:lnTo>
                  <a:pt x="162" y="229"/>
                </a:lnTo>
                <a:lnTo>
                  <a:pt x="162" y="204"/>
                </a:lnTo>
                <a:lnTo>
                  <a:pt x="289" y="115"/>
                </a:lnTo>
                <a:close/>
                <a:moveTo>
                  <a:pt x="162" y="39"/>
                </a:moveTo>
                <a:lnTo>
                  <a:pt x="258" y="104"/>
                </a:lnTo>
                <a:lnTo>
                  <a:pt x="162" y="171"/>
                </a:lnTo>
                <a:lnTo>
                  <a:pt x="162" y="39"/>
                </a:lnTo>
                <a:close/>
                <a:moveTo>
                  <a:pt x="258" y="329"/>
                </a:moveTo>
                <a:lnTo>
                  <a:pt x="162" y="390"/>
                </a:lnTo>
                <a:lnTo>
                  <a:pt x="162" y="261"/>
                </a:lnTo>
                <a:lnTo>
                  <a:pt x="258" y="32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157">
            <a:extLst>
              <a:ext uri="{FF2B5EF4-FFF2-40B4-BE49-F238E27FC236}">
                <a16:creationId xmlns:a16="http://schemas.microsoft.com/office/drawing/2014/main" id="{A9A39698-151C-D388-C00D-B4EA66CDE5A9}"/>
              </a:ext>
            </a:extLst>
          </p:cNvPr>
          <p:cNvSpPr>
            <a:spLocks noEditPoints="1"/>
          </p:cNvSpPr>
          <p:nvPr/>
        </p:nvSpPr>
        <p:spPr bwMode="auto">
          <a:xfrm>
            <a:off x="3916363" y="2454276"/>
            <a:ext cx="341313" cy="454025"/>
          </a:xfrm>
          <a:custGeom>
            <a:avLst/>
            <a:gdLst>
              <a:gd name="T0" fmla="*/ 307 w 320"/>
              <a:gd name="T1" fmla="*/ 426 h 426"/>
              <a:gd name="T2" fmla="*/ 320 w 320"/>
              <a:gd name="T3" fmla="*/ 413 h 426"/>
              <a:gd name="T4" fmla="*/ 320 w 320"/>
              <a:gd name="T5" fmla="*/ 85 h 426"/>
              <a:gd name="T6" fmla="*/ 320 w 320"/>
              <a:gd name="T7" fmla="*/ 84 h 426"/>
              <a:gd name="T8" fmla="*/ 319 w 320"/>
              <a:gd name="T9" fmla="*/ 81 h 426"/>
              <a:gd name="T10" fmla="*/ 319 w 320"/>
              <a:gd name="T11" fmla="*/ 79 h 426"/>
              <a:gd name="T12" fmla="*/ 317 w 320"/>
              <a:gd name="T13" fmla="*/ 76 h 426"/>
              <a:gd name="T14" fmla="*/ 316 w 320"/>
              <a:gd name="T15" fmla="*/ 76 h 426"/>
              <a:gd name="T16" fmla="*/ 316 w 320"/>
              <a:gd name="T17" fmla="*/ 75 h 426"/>
              <a:gd name="T18" fmla="*/ 243 w 320"/>
              <a:gd name="T19" fmla="*/ 3 h 426"/>
              <a:gd name="T20" fmla="*/ 239 w 320"/>
              <a:gd name="T21" fmla="*/ 1 h 426"/>
              <a:gd name="T22" fmla="*/ 238 w 320"/>
              <a:gd name="T23" fmla="*/ 1 h 426"/>
              <a:gd name="T24" fmla="*/ 234 w 320"/>
              <a:gd name="T25" fmla="*/ 0 h 426"/>
              <a:gd name="T26" fmla="*/ 234 w 320"/>
              <a:gd name="T27" fmla="*/ 0 h 426"/>
              <a:gd name="T28" fmla="*/ 14 w 320"/>
              <a:gd name="T29" fmla="*/ 0 h 426"/>
              <a:gd name="T30" fmla="*/ 0 w 320"/>
              <a:gd name="T31" fmla="*/ 13 h 426"/>
              <a:gd name="T32" fmla="*/ 0 w 320"/>
              <a:gd name="T33" fmla="*/ 413 h 426"/>
              <a:gd name="T34" fmla="*/ 14 w 320"/>
              <a:gd name="T35" fmla="*/ 426 h 426"/>
              <a:gd name="T36" fmla="*/ 307 w 320"/>
              <a:gd name="T37" fmla="*/ 426 h 426"/>
              <a:gd name="T38" fmla="*/ 247 w 320"/>
              <a:gd name="T39" fmla="*/ 45 h 426"/>
              <a:gd name="T40" fmla="*/ 274 w 320"/>
              <a:gd name="T41" fmla="*/ 72 h 426"/>
              <a:gd name="T42" fmla="*/ 247 w 320"/>
              <a:gd name="T43" fmla="*/ 72 h 426"/>
              <a:gd name="T44" fmla="*/ 247 w 320"/>
              <a:gd name="T45" fmla="*/ 45 h 426"/>
              <a:gd name="T46" fmla="*/ 27 w 320"/>
              <a:gd name="T47" fmla="*/ 26 h 426"/>
              <a:gd name="T48" fmla="*/ 220 w 320"/>
              <a:gd name="T49" fmla="*/ 26 h 426"/>
              <a:gd name="T50" fmla="*/ 220 w 320"/>
              <a:gd name="T51" fmla="*/ 85 h 426"/>
              <a:gd name="T52" fmla="*/ 234 w 320"/>
              <a:gd name="T53" fmla="*/ 98 h 426"/>
              <a:gd name="T54" fmla="*/ 294 w 320"/>
              <a:gd name="T55" fmla="*/ 98 h 426"/>
              <a:gd name="T56" fmla="*/ 294 w 320"/>
              <a:gd name="T57" fmla="*/ 400 h 426"/>
              <a:gd name="T58" fmla="*/ 27 w 320"/>
              <a:gd name="T59" fmla="*/ 400 h 426"/>
              <a:gd name="T60" fmla="*/ 27 w 320"/>
              <a:gd name="T61" fmla="*/ 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0" h="426">
                <a:moveTo>
                  <a:pt x="307" y="426"/>
                </a:moveTo>
                <a:cubicBezTo>
                  <a:pt x="314" y="426"/>
                  <a:pt x="320" y="420"/>
                  <a:pt x="320" y="413"/>
                </a:cubicBezTo>
                <a:lnTo>
                  <a:pt x="320" y="85"/>
                </a:lnTo>
                <a:cubicBezTo>
                  <a:pt x="320" y="85"/>
                  <a:pt x="320" y="84"/>
                  <a:pt x="320" y="84"/>
                </a:cubicBezTo>
                <a:cubicBezTo>
                  <a:pt x="320" y="83"/>
                  <a:pt x="320" y="82"/>
                  <a:pt x="319" y="81"/>
                </a:cubicBezTo>
                <a:cubicBezTo>
                  <a:pt x="319" y="80"/>
                  <a:pt x="319" y="80"/>
                  <a:pt x="319" y="79"/>
                </a:cubicBezTo>
                <a:cubicBezTo>
                  <a:pt x="318" y="78"/>
                  <a:pt x="318" y="77"/>
                  <a:pt x="317" y="76"/>
                </a:cubicBezTo>
                <a:cubicBezTo>
                  <a:pt x="317" y="76"/>
                  <a:pt x="316" y="76"/>
                  <a:pt x="316" y="76"/>
                </a:cubicBezTo>
                <a:cubicBezTo>
                  <a:pt x="316" y="76"/>
                  <a:pt x="316" y="76"/>
                  <a:pt x="316" y="75"/>
                </a:cubicBezTo>
                <a:lnTo>
                  <a:pt x="243" y="3"/>
                </a:lnTo>
                <a:cubicBezTo>
                  <a:pt x="242" y="2"/>
                  <a:pt x="241" y="2"/>
                  <a:pt x="239" y="1"/>
                </a:cubicBezTo>
                <a:cubicBezTo>
                  <a:pt x="239" y="1"/>
                  <a:pt x="238" y="1"/>
                  <a:pt x="238" y="1"/>
                </a:cubicBezTo>
                <a:cubicBezTo>
                  <a:pt x="237" y="0"/>
                  <a:pt x="236" y="0"/>
                  <a:pt x="234" y="0"/>
                </a:cubicBezTo>
                <a:cubicBezTo>
                  <a:pt x="234" y="0"/>
                  <a:pt x="234" y="0"/>
                  <a:pt x="23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0"/>
                  <a:pt x="6" y="426"/>
                  <a:pt x="14" y="426"/>
                </a:cubicBezTo>
                <a:lnTo>
                  <a:pt x="307" y="426"/>
                </a:lnTo>
                <a:close/>
                <a:moveTo>
                  <a:pt x="247" y="45"/>
                </a:moveTo>
                <a:lnTo>
                  <a:pt x="274" y="72"/>
                </a:lnTo>
                <a:lnTo>
                  <a:pt x="247" y="72"/>
                </a:lnTo>
                <a:lnTo>
                  <a:pt x="247" y="45"/>
                </a:lnTo>
                <a:close/>
                <a:moveTo>
                  <a:pt x="27" y="26"/>
                </a:moveTo>
                <a:lnTo>
                  <a:pt x="220" y="26"/>
                </a:lnTo>
                <a:lnTo>
                  <a:pt x="220" y="85"/>
                </a:lnTo>
                <a:cubicBezTo>
                  <a:pt x="220" y="92"/>
                  <a:pt x="226" y="98"/>
                  <a:pt x="234" y="98"/>
                </a:cubicBezTo>
                <a:lnTo>
                  <a:pt x="294" y="98"/>
                </a:lnTo>
                <a:lnTo>
                  <a:pt x="294" y="400"/>
                </a:lnTo>
                <a:lnTo>
                  <a:pt x="27" y="400"/>
                </a:lnTo>
                <a:lnTo>
                  <a:pt x="27" y="2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158">
            <a:extLst>
              <a:ext uri="{FF2B5EF4-FFF2-40B4-BE49-F238E27FC236}">
                <a16:creationId xmlns:a16="http://schemas.microsoft.com/office/drawing/2014/main" id="{61EA4B72-E4BC-B981-F631-BDC5871CFFC0}"/>
              </a:ext>
            </a:extLst>
          </p:cNvPr>
          <p:cNvSpPr>
            <a:spLocks/>
          </p:cNvSpPr>
          <p:nvPr/>
        </p:nvSpPr>
        <p:spPr bwMode="auto">
          <a:xfrm>
            <a:off x="3978276" y="2682876"/>
            <a:ext cx="225425" cy="28575"/>
          </a:xfrm>
          <a:custGeom>
            <a:avLst/>
            <a:gdLst>
              <a:gd name="T0" fmla="*/ 198 w 211"/>
              <a:gd name="T1" fmla="*/ 0 h 27"/>
              <a:gd name="T2" fmla="*/ 13 w 211"/>
              <a:gd name="T3" fmla="*/ 0 h 27"/>
              <a:gd name="T4" fmla="*/ 0 w 211"/>
              <a:gd name="T5" fmla="*/ 14 h 27"/>
              <a:gd name="T6" fmla="*/ 13 w 211"/>
              <a:gd name="T7" fmla="*/ 27 h 27"/>
              <a:gd name="T8" fmla="*/ 198 w 211"/>
              <a:gd name="T9" fmla="*/ 27 h 27"/>
              <a:gd name="T10" fmla="*/ 211 w 211"/>
              <a:gd name="T11" fmla="*/ 14 h 27"/>
              <a:gd name="T12" fmla="*/ 198 w 211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7">
                <a:moveTo>
                  <a:pt x="198" y="0"/>
                </a:move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lnTo>
                  <a:pt x="198" y="27"/>
                </a:lnTo>
                <a:cubicBezTo>
                  <a:pt x="205" y="27"/>
                  <a:pt x="211" y="21"/>
                  <a:pt x="211" y="14"/>
                </a:cubicBezTo>
                <a:cubicBezTo>
                  <a:pt x="211" y="6"/>
                  <a:pt x="205" y="0"/>
                  <a:pt x="198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159">
            <a:extLst>
              <a:ext uri="{FF2B5EF4-FFF2-40B4-BE49-F238E27FC236}">
                <a16:creationId xmlns:a16="http://schemas.microsoft.com/office/drawing/2014/main" id="{23A8E628-3A82-FD8E-7EFE-A237D47F680C}"/>
              </a:ext>
            </a:extLst>
          </p:cNvPr>
          <p:cNvSpPr>
            <a:spLocks/>
          </p:cNvSpPr>
          <p:nvPr/>
        </p:nvSpPr>
        <p:spPr bwMode="auto">
          <a:xfrm>
            <a:off x="3978276" y="2622551"/>
            <a:ext cx="225425" cy="30163"/>
          </a:xfrm>
          <a:custGeom>
            <a:avLst/>
            <a:gdLst>
              <a:gd name="T0" fmla="*/ 198 w 211"/>
              <a:gd name="T1" fmla="*/ 0 h 27"/>
              <a:gd name="T2" fmla="*/ 13 w 211"/>
              <a:gd name="T3" fmla="*/ 0 h 27"/>
              <a:gd name="T4" fmla="*/ 0 w 211"/>
              <a:gd name="T5" fmla="*/ 14 h 27"/>
              <a:gd name="T6" fmla="*/ 13 w 211"/>
              <a:gd name="T7" fmla="*/ 27 h 27"/>
              <a:gd name="T8" fmla="*/ 198 w 211"/>
              <a:gd name="T9" fmla="*/ 27 h 27"/>
              <a:gd name="T10" fmla="*/ 211 w 211"/>
              <a:gd name="T11" fmla="*/ 14 h 27"/>
              <a:gd name="T12" fmla="*/ 198 w 211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7">
                <a:moveTo>
                  <a:pt x="198" y="0"/>
                </a:move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lnTo>
                  <a:pt x="198" y="27"/>
                </a:lnTo>
                <a:cubicBezTo>
                  <a:pt x="205" y="27"/>
                  <a:pt x="211" y="21"/>
                  <a:pt x="211" y="14"/>
                </a:cubicBezTo>
                <a:cubicBezTo>
                  <a:pt x="211" y="6"/>
                  <a:pt x="205" y="0"/>
                  <a:pt x="198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160">
            <a:extLst>
              <a:ext uri="{FF2B5EF4-FFF2-40B4-BE49-F238E27FC236}">
                <a16:creationId xmlns:a16="http://schemas.microsoft.com/office/drawing/2014/main" id="{3197EE3C-3428-49A5-FF6C-44948072E439}"/>
              </a:ext>
            </a:extLst>
          </p:cNvPr>
          <p:cNvSpPr>
            <a:spLocks/>
          </p:cNvSpPr>
          <p:nvPr/>
        </p:nvSpPr>
        <p:spPr bwMode="auto">
          <a:xfrm>
            <a:off x="3978276" y="2743201"/>
            <a:ext cx="225425" cy="28575"/>
          </a:xfrm>
          <a:custGeom>
            <a:avLst/>
            <a:gdLst>
              <a:gd name="T0" fmla="*/ 198 w 211"/>
              <a:gd name="T1" fmla="*/ 0 h 27"/>
              <a:gd name="T2" fmla="*/ 13 w 211"/>
              <a:gd name="T3" fmla="*/ 0 h 27"/>
              <a:gd name="T4" fmla="*/ 0 w 211"/>
              <a:gd name="T5" fmla="*/ 14 h 27"/>
              <a:gd name="T6" fmla="*/ 13 w 211"/>
              <a:gd name="T7" fmla="*/ 27 h 27"/>
              <a:gd name="T8" fmla="*/ 198 w 211"/>
              <a:gd name="T9" fmla="*/ 27 h 27"/>
              <a:gd name="T10" fmla="*/ 211 w 211"/>
              <a:gd name="T11" fmla="*/ 14 h 27"/>
              <a:gd name="T12" fmla="*/ 198 w 211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7">
                <a:moveTo>
                  <a:pt x="198" y="0"/>
                </a:move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lnTo>
                  <a:pt x="198" y="27"/>
                </a:lnTo>
                <a:cubicBezTo>
                  <a:pt x="205" y="27"/>
                  <a:pt x="211" y="21"/>
                  <a:pt x="211" y="14"/>
                </a:cubicBezTo>
                <a:cubicBezTo>
                  <a:pt x="211" y="6"/>
                  <a:pt x="205" y="0"/>
                  <a:pt x="198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161">
            <a:extLst>
              <a:ext uri="{FF2B5EF4-FFF2-40B4-BE49-F238E27FC236}">
                <a16:creationId xmlns:a16="http://schemas.microsoft.com/office/drawing/2014/main" id="{A878FD6F-9892-F075-1707-82CEA70981F3}"/>
              </a:ext>
            </a:extLst>
          </p:cNvPr>
          <p:cNvSpPr>
            <a:spLocks/>
          </p:cNvSpPr>
          <p:nvPr/>
        </p:nvSpPr>
        <p:spPr bwMode="auto">
          <a:xfrm>
            <a:off x="3978276" y="2801938"/>
            <a:ext cx="225425" cy="30163"/>
          </a:xfrm>
          <a:custGeom>
            <a:avLst/>
            <a:gdLst>
              <a:gd name="T0" fmla="*/ 198 w 211"/>
              <a:gd name="T1" fmla="*/ 0 h 27"/>
              <a:gd name="T2" fmla="*/ 13 w 211"/>
              <a:gd name="T3" fmla="*/ 0 h 27"/>
              <a:gd name="T4" fmla="*/ 0 w 211"/>
              <a:gd name="T5" fmla="*/ 14 h 27"/>
              <a:gd name="T6" fmla="*/ 13 w 211"/>
              <a:gd name="T7" fmla="*/ 27 h 27"/>
              <a:gd name="T8" fmla="*/ 198 w 211"/>
              <a:gd name="T9" fmla="*/ 27 h 27"/>
              <a:gd name="T10" fmla="*/ 211 w 211"/>
              <a:gd name="T11" fmla="*/ 14 h 27"/>
              <a:gd name="T12" fmla="*/ 198 w 211"/>
              <a:gd name="T1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1" h="27">
                <a:moveTo>
                  <a:pt x="198" y="0"/>
                </a:move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3" y="27"/>
                </a:cubicBezTo>
                <a:lnTo>
                  <a:pt x="198" y="27"/>
                </a:lnTo>
                <a:cubicBezTo>
                  <a:pt x="205" y="27"/>
                  <a:pt x="211" y="21"/>
                  <a:pt x="211" y="14"/>
                </a:cubicBezTo>
                <a:cubicBezTo>
                  <a:pt x="211" y="6"/>
                  <a:pt x="205" y="0"/>
                  <a:pt x="198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165">
            <a:extLst>
              <a:ext uri="{FF2B5EF4-FFF2-40B4-BE49-F238E27FC236}">
                <a16:creationId xmlns:a16="http://schemas.microsoft.com/office/drawing/2014/main" id="{AB915B5F-A8AE-BE9E-CBA9-B2C2AF61799D}"/>
              </a:ext>
            </a:extLst>
          </p:cNvPr>
          <p:cNvSpPr>
            <a:spLocks/>
          </p:cNvSpPr>
          <p:nvPr/>
        </p:nvSpPr>
        <p:spPr bwMode="auto">
          <a:xfrm>
            <a:off x="5040313" y="2860676"/>
            <a:ext cx="111125" cy="66675"/>
          </a:xfrm>
          <a:custGeom>
            <a:avLst/>
            <a:gdLst>
              <a:gd name="T0" fmla="*/ 90 w 104"/>
              <a:gd name="T1" fmla="*/ 0 h 62"/>
              <a:gd name="T2" fmla="*/ 77 w 104"/>
              <a:gd name="T3" fmla="*/ 13 h 62"/>
              <a:gd name="T4" fmla="*/ 52 w 104"/>
              <a:gd name="T5" fmla="*/ 36 h 62"/>
              <a:gd name="T6" fmla="*/ 26 w 104"/>
              <a:gd name="T7" fmla="*/ 13 h 62"/>
              <a:gd name="T8" fmla="*/ 13 w 104"/>
              <a:gd name="T9" fmla="*/ 0 h 62"/>
              <a:gd name="T10" fmla="*/ 0 w 104"/>
              <a:gd name="T11" fmla="*/ 13 h 62"/>
              <a:gd name="T12" fmla="*/ 52 w 104"/>
              <a:gd name="T13" fmla="*/ 62 h 62"/>
              <a:gd name="T14" fmla="*/ 104 w 104"/>
              <a:gd name="T15" fmla="*/ 13 h 62"/>
              <a:gd name="T16" fmla="*/ 90 w 104"/>
              <a:gd name="T17" fmla="*/ 0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4" h="62">
                <a:moveTo>
                  <a:pt x="90" y="0"/>
                </a:moveTo>
                <a:cubicBezTo>
                  <a:pt x="83" y="0"/>
                  <a:pt x="77" y="6"/>
                  <a:pt x="77" y="13"/>
                </a:cubicBezTo>
                <a:cubicBezTo>
                  <a:pt x="77" y="26"/>
                  <a:pt x="66" y="36"/>
                  <a:pt x="52" y="36"/>
                </a:cubicBezTo>
                <a:cubicBezTo>
                  <a:pt x="38" y="36"/>
                  <a:pt x="26" y="26"/>
                  <a:pt x="26" y="13"/>
                </a:cubicBezTo>
                <a:cubicBezTo>
                  <a:pt x="26" y="6"/>
                  <a:pt x="20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40"/>
                  <a:pt x="23" y="62"/>
                  <a:pt x="52" y="62"/>
                </a:cubicBezTo>
                <a:cubicBezTo>
                  <a:pt x="80" y="62"/>
                  <a:pt x="104" y="40"/>
                  <a:pt x="104" y="13"/>
                </a:cubicBezTo>
                <a:cubicBezTo>
                  <a:pt x="104" y="6"/>
                  <a:pt x="98" y="0"/>
                  <a:pt x="90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66">
            <a:extLst>
              <a:ext uri="{FF2B5EF4-FFF2-40B4-BE49-F238E27FC236}">
                <a16:creationId xmlns:a16="http://schemas.microsoft.com/office/drawing/2014/main" id="{1C524F77-837E-AE7C-B131-BF44C25E8072}"/>
              </a:ext>
            </a:extLst>
          </p:cNvPr>
          <p:cNvSpPr>
            <a:spLocks noEditPoints="1"/>
          </p:cNvSpPr>
          <p:nvPr/>
        </p:nvSpPr>
        <p:spPr bwMode="auto">
          <a:xfrm>
            <a:off x="4938713" y="2473326"/>
            <a:ext cx="312738" cy="363538"/>
          </a:xfrm>
          <a:custGeom>
            <a:avLst/>
            <a:gdLst>
              <a:gd name="T0" fmla="*/ 280 w 293"/>
              <a:gd name="T1" fmla="*/ 229 h 341"/>
              <a:gd name="T2" fmla="*/ 259 w 293"/>
              <a:gd name="T3" fmla="*/ 229 h 341"/>
              <a:gd name="T4" fmla="*/ 259 w 293"/>
              <a:gd name="T5" fmla="*/ 179 h 341"/>
              <a:gd name="T6" fmla="*/ 160 w 293"/>
              <a:gd name="T7" fmla="*/ 77 h 341"/>
              <a:gd name="T8" fmla="*/ 160 w 293"/>
              <a:gd name="T9" fmla="*/ 66 h 341"/>
              <a:gd name="T10" fmla="*/ 183 w 293"/>
              <a:gd name="T11" fmla="*/ 34 h 341"/>
              <a:gd name="T12" fmla="*/ 147 w 293"/>
              <a:gd name="T13" fmla="*/ 0 h 341"/>
              <a:gd name="T14" fmla="*/ 110 w 293"/>
              <a:gd name="T15" fmla="*/ 34 h 341"/>
              <a:gd name="T16" fmla="*/ 133 w 293"/>
              <a:gd name="T17" fmla="*/ 66 h 341"/>
              <a:gd name="T18" fmla="*/ 133 w 293"/>
              <a:gd name="T19" fmla="*/ 77 h 341"/>
              <a:gd name="T20" fmla="*/ 34 w 293"/>
              <a:gd name="T21" fmla="*/ 178 h 341"/>
              <a:gd name="T22" fmla="*/ 34 w 293"/>
              <a:gd name="T23" fmla="*/ 229 h 341"/>
              <a:gd name="T24" fmla="*/ 13 w 293"/>
              <a:gd name="T25" fmla="*/ 229 h 341"/>
              <a:gd name="T26" fmla="*/ 0 w 293"/>
              <a:gd name="T27" fmla="*/ 242 h 341"/>
              <a:gd name="T28" fmla="*/ 58 w 293"/>
              <a:gd name="T29" fmla="*/ 341 h 341"/>
              <a:gd name="T30" fmla="*/ 235 w 293"/>
              <a:gd name="T31" fmla="*/ 341 h 341"/>
              <a:gd name="T32" fmla="*/ 293 w 293"/>
              <a:gd name="T33" fmla="*/ 242 h 341"/>
              <a:gd name="T34" fmla="*/ 280 w 293"/>
              <a:gd name="T35" fmla="*/ 229 h 341"/>
              <a:gd name="T36" fmla="*/ 147 w 293"/>
              <a:gd name="T37" fmla="*/ 26 h 341"/>
              <a:gd name="T38" fmla="*/ 156 w 293"/>
              <a:gd name="T39" fmla="*/ 34 h 341"/>
              <a:gd name="T40" fmla="*/ 147 w 293"/>
              <a:gd name="T41" fmla="*/ 42 h 341"/>
              <a:gd name="T42" fmla="*/ 137 w 293"/>
              <a:gd name="T43" fmla="*/ 34 h 341"/>
              <a:gd name="T44" fmla="*/ 147 w 293"/>
              <a:gd name="T45" fmla="*/ 26 h 341"/>
              <a:gd name="T46" fmla="*/ 61 w 293"/>
              <a:gd name="T47" fmla="*/ 179 h 341"/>
              <a:gd name="T48" fmla="*/ 147 w 293"/>
              <a:gd name="T49" fmla="*/ 102 h 341"/>
              <a:gd name="T50" fmla="*/ 233 w 293"/>
              <a:gd name="T51" fmla="*/ 179 h 341"/>
              <a:gd name="T52" fmla="*/ 233 w 293"/>
              <a:gd name="T53" fmla="*/ 229 h 341"/>
              <a:gd name="T54" fmla="*/ 61 w 293"/>
              <a:gd name="T55" fmla="*/ 229 h 341"/>
              <a:gd name="T56" fmla="*/ 61 w 293"/>
              <a:gd name="T57" fmla="*/ 179 h 341"/>
              <a:gd name="T58" fmla="*/ 235 w 293"/>
              <a:gd name="T59" fmla="*/ 314 h 341"/>
              <a:gd name="T60" fmla="*/ 58 w 293"/>
              <a:gd name="T61" fmla="*/ 314 h 341"/>
              <a:gd name="T62" fmla="*/ 27 w 293"/>
              <a:gd name="T63" fmla="*/ 256 h 341"/>
              <a:gd name="T64" fmla="*/ 266 w 293"/>
              <a:gd name="T65" fmla="*/ 256 h 341"/>
              <a:gd name="T66" fmla="*/ 235 w 293"/>
              <a:gd name="T67" fmla="*/ 314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93" h="341">
                <a:moveTo>
                  <a:pt x="280" y="229"/>
                </a:moveTo>
                <a:lnTo>
                  <a:pt x="259" y="229"/>
                </a:lnTo>
                <a:lnTo>
                  <a:pt x="259" y="179"/>
                </a:lnTo>
                <a:cubicBezTo>
                  <a:pt x="259" y="126"/>
                  <a:pt x="215" y="83"/>
                  <a:pt x="160" y="77"/>
                </a:cubicBezTo>
                <a:lnTo>
                  <a:pt x="160" y="66"/>
                </a:lnTo>
                <a:cubicBezTo>
                  <a:pt x="173" y="61"/>
                  <a:pt x="183" y="49"/>
                  <a:pt x="183" y="34"/>
                </a:cubicBezTo>
                <a:cubicBezTo>
                  <a:pt x="183" y="15"/>
                  <a:pt x="167" y="0"/>
                  <a:pt x="147" y="0"/>
                </a:cubicBezTo>
                <a:cubicBezTo>
                  <a:pt x="127" y="0"/>
                  <a:pt x="110" y="15"/>
                  <a:pt x="110" y="34"/>
                </a:cubicBezTo>
                <a:cubicBezTo>
                  <a:pt x="110" y="49"/>
                  <a:pt x="120" y="61"/>
                  <a:pt x="133" y="66"/>
                </a:cubicBezTo>
                <a:lnTo>
                  <a:pt x="133" y="77"/>
                </a:lnTo>
                <a:cubicBezTo>
                  <a:pt x="78" y="83"/>
                  <a:pt x="35" y="126"/>
                  <a:pt x="34" y="178"/>
                </a:cubicBezTo>
                <a:cubicBezTo>
                  <a:pt x="34" y="178"/>
                  <a:pt x="34" y="210"/>
                  <a:pt x="34" y="229"/>
                </a:cubicBezTo>
                <a:lnTo>
                  <a:pt x="13" y="229"/>
                </a:lnTo>
                <a:cubicBezTo>
                  <a:pt x="6" y="229"/>
                  <a:pt x="0" y="235"/>
                  <a:pt x="0" y="242"/>
                </a:cubicBezTo>
                <a:cubicBezTo>
                  <a:pt x="0" y="305"/>
                  <a:pt x="21" y="341"/>
                  <a:pt x="58" y="341"/>
                </a:cubicBezTo>
                <a:lnTo>
                  <a:pt x="235" y="341"/>
                </a:lnTo>
                <a:cubicBezTo>
                  <a:pt x="293" y="341"/>
                  <a:pt x="293" y="267"/>
                  <a:pt x="293" y="242"/>
                </a:cubicBezTo>
                <a:cubicBezTo>
                  <a:pt x="293" y="235"/>
                  <a:pt x="287" y="229"/>
                  <a:pt x="280" y="229"/>
                </a:cubicBezTo>
                <a:close/>
                <a:moveTo>
                  <a:pt x="147" y="26"/>
                </a:moveTo>
                <a:cubicBezTo>
                  <a:pt x="152" y="26"/>
                  <a:pt x="156" y="30"/>
                  <a:pt x="156" y="34"/>
                </a:cubicBezTo>
                <a:cubicBezTo>
                  <a:pt x="156" y="38"/>
                  <a:pt x="152" y="42"/>
                  <a:pt x="147" y="42"/>
                </a:cubicBezTo>
                <a:cubicBezTo>
                  <a:pt x="141" y="42"/>
                  <a:pt x="137" y="38"/>
                  <a:pt x="137" y="34"/>
                </a:cubicBezTo>
                <a:cubicBezTo>
                  <a:pt x="137" y="30"/>
                  <a:pt x="141" y="26"/>
                  <a:pt x="147" y="26"/>
                </a:cubicBezTo>
                <a:close/>
                <a:moveTo>
                  <a:pt x="61" y="179"/>
                </a:moveTo>
                <a:cubicBezTo>
                  <a:pt x="61" y="137"/>
                  <a:pt x="100" y="102"/>
                  <a:pt x="147" y="102"/>
                </a:cubicBezTo>
                <a:cubicBezTo>
                  <a:pt x="193" y="102"/>
                  <a:pt x="232" y="137"/>
                  <a:pt x="233" y="179"/>
                </a:cubicBezTo>
                <a:lnTo>
                  <a:pt x="233" y="229"/>
                </a:lnTo>
                <a:lnTo>
                  <a:pt x="61" y="229"/>
                </a:lnTo>
                <a:cubicBezTo>
                  <a:pt x="61" y="211"/>
                  <a:pt x="61" y="180"/>
                  <a:pt x="61" y="179"/>
                </a:cubicBezTo>
                <a:close/>
                <a:moveTo>
                  <a:pt x="235" y="314"/>
                </a:moveTo>
                <a:lnTo>
                  <a:pt x="58" y="314"/>
                </a:lnTo>
                <a:cubicBezTo>
                  <a:pt x="35" y="314"/>
                  <a:pt x="29" y="277"/>
                  <a:pt x="27" y="256"/>
                </a:cubicBezTo>
                <a:lnTo>
                  <a:pt x="266" y="256"/>
                </a:lnTo>
                <a:cubicBezTo>
                  <a:pt x="265" y="296"/>
                  <a:pt x="255" y="314"/>
                  <a:pt x="235" y="31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70">
            <a:extLst>
              <a:ext uri="{FF2B5EF4-FFF2-40B4-BE49-F238E27FC236}">
                <a16:creationId xmlns:a16="http://schemas.microsoft.com/office/drawing/2014/main" id="{EAFB991D-B9E1-09C7-826B-9495FFE6DAA7}"/>
              </a:ext>
            </a:extLst>
          </p:cNvPr>
          <p:cNvSpPr>
            <a:spLocks noEditPoints="1"/>
          </p:cNvSpPr>
          <p:nvPr/>
        </p:nvSpPr>
        <p:spPr bwMode="auto">
          <a:xfrm>
            <a:off x="5889626" y="2601913"/>
            <a:ext cx="454025" cy="200025"/>
          </a:xfrm>
          <a:custGeom>
            <a:avLst/>
            <a:gdLst>
              <a:gd name="T0" fmla="*/ 403 w 426"/>
              <a:gd name="T1" fmla="*/ 14 h 187"/>
              <a:gd name="T2" fmla="*/ 390 w 426"/>
              <a:gd name="T3" fmla="*/ 0 h 187"/>
              <a:gd name="T4" fmla="*/ 13 w 426"/>
              <a:gd name="T5" fmla="*/ 0 h 187"/>
              <a:gd name="T6" fmla="*/ 0 w 426"/>
              <a:gd name="T7" fmla="*/ 14 h 187"/>
              <a:gd name="T8" fmla="*/ 0 w 426"/>
              <a:gd name="T9" fmla="*/ 174 h 187"/>
              <a:gd name="T10" fmla="*/ 13 w 426"/>
              <a:gd name="T11" fmla="*/ 187 h 187"/>
              <a:gd name="T12" fmla="*/ 390 w 426"/>
              <a:gd name="T13" fmla="*/ 187 h 187"/>
              <a:gd name="T14" fmla="*/ 403 w 426"/>
              <a:gd name="T15" fmla="*/ 174 h 187"/>
              <a:gd name="T16" fmla="*/ 403 w 426"/>
              <a:gd name="T17" fmla="*/ 145 h 187"/>
              <a:gd name="T18" fmla="*/ 413 w 426"/>
              <a:gd name="T19" fmla="*/ 145 h 187"/>
              <a:gd name="T20" fmla="*/ 426 w 426"/>
              <a:gd name="T21" fmla="*/ 131 h 187"/>
              <a:gd name="T22" fmla="*/ 426 w 426"/>
              <a:gd name="T23" fmla="*/ 60 h 187"/>
              <a:gd name="T24" fmla="*/ 413 w 426"/>
              <a:gd name="T25" fmla="*/ 46 h 187"/>
              <a:gd name="T26" fmla="*/ 403 w 426"/>
              <a:gd name="T27" fmla="*/ 46 h 187"/>
              <a:gd name="T28" fmla="*/ 403 w 426"/>
              <a:gd name="T29" fmla="*/ 14 h 187"/>
              <a:gd name="T30" fmla="*/ 376 w 426"/>
              <a:gd name="T31" fmla="*/ 160 h 187"/>
              <a:gd name="T32" fmla="*/ 26 w 426"/>
              <a:gd name="T33" fmla="*/ 160 h 187"/>
              <a:gd name="T34" fmla="*/ 26 w 426"/>
              <a:gd name="T35" fmla="*/ 27 h 187"/>
              <a:gd name="T36" fmla="*/ 376 w 426"/>
              <a:gd name="T37" fmla="*/ 27 h 187"/>
              <a:gd name="T38" fmla="*/ 376 w 426"/>
              <a:gd name="T39" fmla="*/ 160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6" h="187">
                <a:moveTo>
                  <a:pt x="403" y="14"/>
                </a:moveTo>
                <a:cubicBezTo>
                  <a:pt x="403" y="6"/>
                  <a:pt x="397" y="0"/>
                  <a:pt x="390" y="0"/>
                </a:cubicBez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174"/>
                </a:lnTo>
                <a:cubicBezTo>
                  <a:pt x="0" y="181"/>
                  <a:pt x="6" y="187"/>
                  <a:pt x="13" y="187"/>
                </a:cubicBezTo>
                <a:lnTo>
                  <a:pt x="390" y="187"/>
                </a:lnTo>
                <a:cubicBezTo>
                  <a:pt x="397" y="187"/>
                  <a:pt x="403" y="181"/>
                  <a:pt x="403" y="174"/>
                </a:cubicBezTo>
                <a:lnTo>
                  <a:pt x="403" y="145"/>
                </a:lnTo>
                <a:lnTo>
                  <a:pt x="413" y="145"/>
                </a:lnTo>
                <a:cubicBezTo>
                  <a:pt x="420" y="145"/>
                  <a:pt x="426" y="139"/>
                  <a:pt x="426" y="131"/>
                </a:cubicBezTo>
                <a:lnTo>
                  <a:pt x="426" y="60"/>
                </a:lnTo>
                <a:cubicBezTo>
                  <a:pt x="426" y="52"/>
                  <a:pt x="420" y="46"/>
                  <a:pt x="413" y="46"/>
                </a:cubicBezTo>
                <a:lnTo>
                  <a:pt x="403" y="46"/>
                </a:lnTo>
                <a:lnTo>
                  <a:pt x="403" y="14"/>
                </a:lnTo>
                <a:close/>
                <a:moveTo>
                  <a:pt x="376" y="160"/>
                </a:moveTo>
                <a:lnTo>
                  <a:pt x="26" y="160"/>
                </a:lnTo>
                <a:lnTo>
                  <a:pt x="26" y="27"/>
                </a:lnTo>
                <a:lnTo>
                  <a:pt x="376" y="27"/>
                </a:lnTo>
                <a:lnTo>
                  <a:pt x="376" y="160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71">
            <a:extLst>
              <a:ext uri="{FF2B5EF4-FFF2-40B4-BE49-F238E27FC236}">
                <a16:creationId xmlns:a16="http://schemas.microsoft.com/office/drawing/2014/main" id="{CA75380B-94C8-3DDF-E0BC-029F57197873}"/>
              </a:ext>
            </a:extLst>
          </p:cNvPr>
          <p:cNvSpPr>
            <a:spLocks/>
          </p:cNvSpPr>
          <p:nvPr/>
        </p:nvSpPr>
        <p:spPr bwMode="auto">
          <a:xfrm>
            <a:off x="5946776" y="2644776"/>
            <a:ext cx="28575" cy="114300"/>
          </a:xfrm>
          <a:custGeom>
            <a:avLst/>
            <a:gdLst>
              <a:gd name="T0" fmla="*/ 13 w 27"/>
              <a:gd name="T1" fmla="*/ 107 h 107"/>
              <a:gd name="T2" fmla="*/ 27 w 27"/>
              <a:gd name="T3" fmla="*/ 93 h 107"/>
              <a:gd name="T4" fmla="*/ 27 w 27"/>
              <a:gd name="T5" fmla="*/ 14 h 107"/>
              <a:gd name="T6" fmla="*/ 13 w 27"/>
              <a:gd name="T7" fmla="*/ 0 h 107"/>
              <a:gd name="T8" fmla="*/ 0 w 27"/>
              <a:gd name="T9" fmla="*/ 14 h 107"/>
              <a:gd name="T10" fmla="*/ 0 w 27"/>
              <a:gd name="T11" fmla="*/ 93 h 107"/>
              <a:gd name="T12" fmla="*/ 13 w 27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7">
                <a:moveTo>
                  <a:pt x="13" y="107"/>
                </a:moveTo>
                <a:cubicBezTo>
                  <a:pt x="21" y="107"/>
                  <a:pt x="27" y="101"/>
                  <a:pt x="27" y="93"/>
                </a:cubicBezTo>
                <a:lnTo>
                  <a:pt x="27" y="14"/>
                </a:ln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4"/>
                </a:cubicBezTo>
                <a:lnTo>
                  <a:pt x="0" y="93"/>
                </a:lnTo>
                <a:cubicBezTo>
                  <a:pt x="0" y="101"/>
                  <a:pt x="6" y="107"/>
                  <a:pt x="13" y="10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72">
            <a:extLst>
              <a:ext uri="{FF2B5EF4-FFF2-40B4-BE49-F238E27FC236}">
                <a16:creationId xmlns:a16="http://schemas.microsoft.com/office/drawing/2014/main" id="{EC283996-ABB2-1DF1-8432-5D90EB361483}"/>
              </a:ext>
            </a:extLst>
          </p:cNvPr>
          <p:cNvSpPr>
            <a:spLocks/>
          </p:cNvSpPr>
          <p:nvPr/>
        </p:nvSpPr>
        <p:spPr bwMode="auto">
          <a:xfrm>
            <a:off x="6003926" y="2644776"/>
            <a:ext cx="28575" cy="114300"/>
          </a:xfrm>
          <a:custGeom>
            <a:avLst/>
            <a:gdLst>
              <a:gd name="T0" fmla="*/ 14 w 27"/>
              <a:gd name="T1" fmla="*/ 107 h 107"/>
              <a:gd name="T2" fmla="*/ 27 w 27"/>
              <a:gd name="T3" fmla="*/ 93 h 107"/>
              <a:gd name="T4" fmla="*/ 27 w 27"/>
              <a:gd name="T5" fmla="*/ 14 h 107"/>
              <a:gd name="T6" fmla="*/ 14 w 27"/>
              <a:gd name="T7" fmla="*/ 0 h 107"/>
              <a:gd name="T8" fmla="*/ 0 w 27"/>
              <a:gd name="T9" fmla="*/ 14 h 107"/>
              <a:gd name="T10" fmla="*/ 0 w 27"/>
              <a:gd name="T11" fmla="*/ 93 h 107"/>
              <a:gd name="T12" fmla="*/ 14 w 27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7">
                <a:moveTo>
                  <a:pt x="14" y="107"/>
                </a:moveTo>
                <a:cubicBezTo>
                  <a:pt x="21" y="107"/>
                  <a:pt x="27" y="101"/>
                  <a:pt x="27" y="93"/>
                </a:cubicBezTo>
                <a:lnTo>
                  <a:pt x="27" y="14"/>
                </a:lnTo>
                <a:cubicBezTo>
                  <a:pt x="27" y="6"/>
                  <a:pt x="21" y="0"/>
                  <a:pt x="14" y="0"/>
                </a:cubicBezTo>
                <a:cubicBezTo>
                  <a:pt x="6" y="0"/>
                  <a:pt x="0" y="6"/>
                  <a:pt x="0" y="14"/>
                </a:cubicBezTo>
                <a:lnTo>
                  <a:pt x="0" y="93"/>
                </a:lnTo>
                <a:cubicBezTo>
                  <a:pt x="0" y="101"/>
                  <a:pt x="6" y="107"/>
                  <a:pt x="14" y="10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173">
            <a:extLst>
              <a:ext uri="{FF2B5EF4-FFF2-40B4-BE49-F238E27FC236}">
                <a16:creationId xmlns:a16="http://schemas.microsoft.com/office/drawing/2014/main" id="{F1DEC0F8-11D6-6ABA-6394-96D3EE2A8F9C}"/>
              </a:ext>
            </a:extLst>
          </p:cNvPr>
          <p:cNvSpPr>
            <a:spLocks/>
          </p:cNvSpPr>
          <p:nvPr/>
        </p:nvSpPr>
        <p:spPr bwMode="auto">
          <a:xfrm>
            <a:off x="6061076" y="2644776"/>
            <a:ext cx="28575" cy="114300"/>
          </a:xfrm>
          <a:custGeom>
            <a:avLst/>
            <a:gdLst>
              <a:gd name="T0" fmla="*/ 13 w 27"/>
              <a:gd name="T1" fmla="*/ 107 h 107"/>
              <a:gd name="T2" fmla="*/ 27 w 27"/>
              <a:gd name="T3" fmla="*/ 93 h 107"/>
              <a:gd name="T4" fmla="*/ 27 w 27"/>
              <a:gd name="T5" fmla="*/ 14 h 107"/>
              <a:gd name="T6" fmla="*/ 13 w 27"/>
              <a:gd name="T7" fmla="*/ 0 h 107"/>
              <a:gd name="T8" fmla="*/ 0 w 27"/>
              <a:gd name="T9" fmla="*/ 14 h 107"/>
              <a:gd name="T10" fmla="*/ 0 w 27"/>
              <a:gd name="T11" fmla="*/ 93 h 107"/>
              <a:gd name="T12" fmla="*/ 13 w 27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7">
                <a:moveTo>
                  <a:pt x="13" y="107"/>
                </a:moveTo>
                <a:cubicBezTo>
                  <a:pt x="21" y="107"/>
                  <a:pt x="27" y="101"/>
                  <a:pt x="27" y="93"/>
                </a:cubicBezTo>
                <a:lnTo>
                  <a:pt x="27" y="14"/>
                </a:lnTo>
                <a:cubicBezTo>
                  <a:pt x="27" y="6"/>
                  <a:pt x="21" y="0"/>
                  <a:pt x="13" y="0"/>
                </a:cubicBezTo>
                <a:cubicBezTo>
                  <a:pt x="6" y="0"/>
                  <a:pt x="0" y="6"/>
                  <a:pt x="0" y="14"/>
                </a:cubicBezTo>
                <a:lnTo>
                  <a:pt x="0" y="93"/>
                </a:lnTo>
                <a:cubicBezTo>
                  <a:pt x="0" y="101"/>
                  <a:pt x="6" y="107"/>
                  <a:pt x="13" y="10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174">
            <a:extLst>
              <a:ext uri="{FF2B5EF4-FFF2-40B4-BE49-F238E27FC236}">
                <a16:creationId xmlns:a16="http://schemas.microsoft.com/office/drawing/2014/main" id="{361D5EDA-8FE6-FD34-C625-B79BDA56B438}"/>
              </a:ext>
            </a:extLst>
          </p:cNvPr>
          <p:cNvSpPr>
            <a:spLocks/>
          </p:cNvSpPr>
          <p:nvPr/>
        </p:nvSpPr>
        <p:spPr bwMode="auto">
          <a:xfrm>
            <a:off x="6118226" y="2644776"/>
            <a:ext cx="28575" cy="114300"/>
          </a:xfrm>
          <a:custGeom>
            <a:avLst/>
            <a:gdLst>
              <a:gd name="T0" fmla="*/ 14 w 27"/>
              <a:gd name="T1" fmla="*/ 107 h 107"/>
              <a:gd name="T2" fmla="*/ 27 w 27"/>
              <a:gd name="T3" fmla="*/ 93 h 107"/>
              <a:gd name="T4" fmla="*/ 27 w 27"/>
              <a:gd name="T5" fmla="*/ 14 h 107"/>
              <a:gd name="T6" fmla="*/ 14 w 27"/>
              <a:gd name="T7" fmla="*/ 0 h 107"/>
              <a:gd name="T8" fmla="*/ 0 w 27"/>
              <a:gd name="T9" fmla="*/ 14 h 107"/>
              <a:gd name="T10" fmla="*/ 0 w 27"/>
              <a:gd name="T11" fmla="*/ 93 h 107"/>
              <a:gd name="T12" fmla="*/ 14 w 27"/>
              <a:gd name="T13" fmla="*/ 107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107">
                <a:moveTo>
                  <a:pt x="14" y="107"/>
                </a:moveTo>
                <a:cubicBezTo>
                  <a:pt x="21" y="107"/>
                  <a:pt x="27" y="101"/>
                  <a:pt x="27" y="93"/>
                </a:cubicBezTo>
                <a:lnTo>
                  <a:pt x="27" y="14"/>
                </a:lnTo>
                <a:cubicBezTo>
                  <a:pt x="27" y="6"/>
                  <a:pt x="21" y="0"/>
                  <a:pt x="14" y="0"/>
                </a:cubicBezTo>
                <a:cubicBezTo>
                  <a:pt x="6" y="0"/>
                  <a:pt x="0" y="6"/>
                  <a:pt x="0" y="14"/>
                </a:cubicBezTo>
                <a:lnTo>
                  <a:pt x="0" y="93"/>
                </a:lnTo>
                <a:cubicBezTo>
                  <a:pt x="0" y="101"/>
                  <a:pt x="6" y="107"/>
                  <a:pt x="14" y="10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178">
            <a:extLst>
              <a:ext uri="{FF2B5EF4-FFF2-40B4-BE49-F238E27FC236}">
                <a16:creationId xmlns:a16="http://schemas.microsoft.com/office/drawing/2014/main" id="{A17E1AC2-B575-FF7B-CECB-5316B369CE56}"/>
              </a:ext>
            </a:extLst>
          </p:cNvPr>
          <p:cNvSpPr>
            <a:spLocks/>
          </p:cNvSpPr>
          <p:nvPr/>
        </p:nvSpPr>
        <p:spPr bwMode="auto">
          <a:xfrm>
            <a:off x="6953250" y="2463801"/>
            <a:ext cx="244475" cy="455613"/>
          </a:xfrm>
          <a:custGeom>
            <a:avLst/>
            <a:gdLst>
              <a:gd name="T0" fmla="*/ 6 w 230"/>
              <a:gd name="T1" fmla="*/ 424 h 428"/>
              <a:gd name="T2" fmla="*/ 15 w 230"/>
              <a:gd name="T3" fmla="*/ 428 h 428"/>
              <a:gd name="T4" fmla="*/ 24 w 230"/>
              <a:gd name="T5" fmla="*/ 424 h 428"/>
              <a:gd name="T6" fmla="*/ 224 w 230"/>
              <a:gd name="T7" fmla="*/ 224 h 428"/>
              <a:gd name="T8" fmla="*/ 224 w 230"/>
              <a:gd name="T9" fmla="*/ 206 h 428"/>
              <a:gd name="T10" fmla="*/ 24 w 230"/>
              <a:gd name="T11" fmla="*/ 6 h 428"/>
              <a:gd name="T12" fmla="*/ 6 w 230"/>
              <a:gd name="T13" fmla="*/ 6 h 428"/>
              <a:gd name="T14" fmla="*/ 6 w 230"/>
              <a:gd name="T15" fmla="*/ 24 h 428"/>
              <a:gd name="T16" fmla="*/ 196 w 230"/>
              <a:gd name="T17" fmla="*/ 215 h 428"/>
              <a:gd name="T18" fmla="*/ 6 w 230"/>
              <a:gd name="T19" fmla="*/ 406 h 428"/>
              <a:gd name="T20" fmla="*/ 6 w 230"/>
              <a:gd name="T21" fmla="*/ 424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0" h="428">
                <a:moveTo>
                  <a:pt x="6" y="424"/>
                </a:moveTo>
                <a:cubicBezTo>
                  <a:pt x="8" y="427"/>
                  <a:pt x="12" y="428"/>
                  <a:pt x="15" y="428"/>
                </a:cubicBezTo>
                <a:cubicBezTo>
                  <a:pt x="18" y="428"/>
                  <a:pt x="22" y="427"/>
                  <a:pt x="24" y="424"/>
                </a:cubicBezTo>
                <a:lnTo>
                  <a:pt x="224" y="224"/>
                </a:lnTo>
                <a:cubicBezTo>
                  <a:pt x="230" y="219"/>
                  <a:pt x="230" y="211"/>
                  <a:pt x="224" y="206"/>
                </a:cubicBezTo>
                <a:lnTo>
                  <a:pt x="24" y="6"/>
                </a:lnTo>
                <a:cubicBezTo>
                  <a:pt x="19" y="0"/>
                  <a:pt x="11" y="0"/>
                  <a:pt x="6" y="6"/>
                </a:cubicBezTo>
                <a:cubicBezTo>
                  <a:pt x="0" y="11"/>
                  <a:pt x="0" y="19"/>
                  <a:pt x="6" y="24"/>
                </a:cubicBezTo>
                <a:lnTo>
                  <a:pt x="196" y="215"/>
                </a:lnTo>
                <a:lnTo>
                  <a:pt x="6" y="406"/>
                </a:lnTo>
                <a:cubicBezTo>
                  <a:pt x="0" y="411"/>
                  <a:pt x="0" y="419"/>
                  <a:pt x="6" y="424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182">
            <a:extLst>
              <a:ext uri="{FF2B5EF4-FFF2-40B4-BE49-F238E27FC236}">
                <a16:creationId xmlns:a16="http://schemas.microsoft.com/office/drawing/2014/main" id="{FAF6F948-7C7B-96E9-D4C3-224FBC36FD79}"/>
              </a:ext>
            </a:extLst>
          </p:cNvPr>
          <p:cNvSpPr>
            <a:spLocks noEditPoints="1"/>
          </p:cNvSpPr>
          <p:nvPr/>
        </p:nvSpPr>
        <p:spPr bwMode="auto">
          <a:xfrm>
            <a:off x="7875588" y="2457451"/>
            <a:ext cx="455613" cy="455613"/>
          </a:xfrm>
          <a:custGeom>
            <a:avLst/>
            <a:gdLst>
              <a:gd name="T0" fmla="*/ 155 w 426"/>
              <a:gd name="T1" fmla="*/ 310 h 426"/>
              <a:gd name="T2" fmla="*/ 254 w 426"/>
              <a:gd name="T3" fmla="*/ 274 h 426"/>
              <a:gd name="T4" fmla="*/ 269 w 426"/>
              <a:gd name="T5" fmla="*/ 289 h 426"/>
              <a:gd name="T6" fmla="*/ 264 w 426"/>
              <a:gd name="T7" fmla="*/ 293 h 426"/>
              <a:gd name="T8" fmla="*/ 260 w 426"/>
              <a:gd name="T9" fmla="*/ 303 h 426"/>
              <a:gd name="T10" fmla="*/ 264 w 426"/>
              <a:gd name="T11" fmla="*/ 312 h 426"/>
              <a:gd name="T12" fmla="*/ 374 w 426"/>
              <a:gd name="T13" fmla="*/ 422 h 426"/>
              <a:gd name="T14" fmla="*/ 383 w 426"/>
              <a:gd name="T15" fmla="*/ 426 h 426"/>
              <a:gd name="T16" fmla="*/ 393 w 426"/>
              <a:gd name="T17" fmla="*/ 422 h 426"/>
              <a:gd name="T18" fmla="*/ 422 w 426"/>
              <a:gd name="T19" fmla="*/ 393 h 426"/>
              <a:gd name="T20" fmla="*/ 426 w 426"/>
              <a:gd name="T21" fmla="*/ 383 h 426"/>
              <a:gd name="T22" fmla="*/ 422 w 426"/>
              <a:gd name="T23" fmla="*/ 374 h 426"/>
              <a:gd name="T24" fmla="*/ 312 w 426"/>
              <a:gd name="T25" fmla="*/ 264 h 426"/>
              <a:gd name="T26" fmla="*/ 293 w 426"/>
              <a:gd name="T27" fmla="*/ 264 h 426"/>
              <a:gd name="T28" fmla="*/ 288 w 426"/>
              <a:gd name="T29" fmla="*/ 270 h 426"/>
              <a:gd name="T30" fmla="*/ 273 w 426"/>
              <a:gd name="T31" fmla="*/ 255 h 426"/>
              <a:gd name="T32" fmla="*/ 310 w 426"/>
              <a:gd name="T33" fmla="*/ 155 h 426"/>
              <a:gd name="T34" fmla="*/ 265 w 426"/>
              <a:gd name="T35" fmla="*/ 45 h 426"/>
              <a:gd name="T36" fmla="*/ 155 w 426"/>
              <a:gd name="T37" fmla="*/ 0 h 426"/>
              <a:gd name="T38" fmla="*/ 45 w 426"/>
              <a:gd name="T39" fmla="*/ 45 h 426"/>
              <a:gd name="T40" fmla="*/ 0 w 426"/>
              <a:gd name="T41" fmla="*/ 155 h 426"/>
              <a:gd name="T42" fmla="*/ 45 w 426"/>
              <a:gd name="T43" fmla="*/ 265 h 426"/>
              <a:gd name="T44" fmla="*/ 155 w 426"/>
              <a:gd name="T45" fmla="*/ 310 h 426"/>
              <a:gd name="T46" fmla="*/ 394 w 426"/>
              <a:gd name="T47" fmla="*/ 383 h 426"/>
              <a:gd name="T48" fmla="*/ 383 w 426"/>
              <a:gd name="T49" fmla="*/ 394 h 426"/>
              <a:gd name="T50" fmla="*/ 292 w 426"/>
              <a:gd name="T51" fmla="*/ 303 h 426"/>
              <a:gd name="T52" fmla="*/ 303 w 426"/>
              <a:gd name="T53" fmla="*/ 292 h 426"/>
              <a:gd name="T54" fmla="*/ 394 w 426"/>
              <a:gd name="T55" fmla="*/ 383 h 426"/>
              <a:gd name="T56" fmla="*/ 64 w 426"/>
              <a:gd name="T57" fmla="*/ 64 h 426"/>
              <a:gd name="T58" fmla="*/ 155 w 426"/>
              <a:gd name="T59" fmla="*/ 26 h 426"/>
              <a:gd name="T60" fmla="*/ 246 w 426"/>
              <a:gd name="T61" fmla="*/ 64 h 426"/>
              <a:gd name="T62" fmla="*/ 284 w 426"/>
              <a:gd name="T63" fmla="*/ 155 h 426"/>
              <a:gd name="T64" fmla="*/ 246 w 426"/>
              <a:gd name="T65" fmla="*/ 246 h 426"/>
              <a:gd name="T66" fmla="*/ 155 w 426"/>
              <a:gd name="T67" fmla="*/ 284 h 426"/>
              <a:gd name="T68" fmla="*/ 64 w 426"/>
              <a:gd name="T69" fmla="*/ 246 h 426"/>
              <a:gd name="T70" fmla="*/ 26 w 426"/>
              <a:gd name="T71" fmla="*/ 155 h 426"/>
              <a:gd name="T72" fmla="*/ 64 w 426"/>
              <a:gd name="T73" fmla="*/ 6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6" h="426">
                <a:moveTo>
                  <a:pt x="155" y="310"/>
                </a:moveTo>
                <a:cubicBezTo>
                  <a:pt x="192" y="310"/>
                  <a:pt x="227" y="298"/>
                  <a:pt x="254" y="274"/>
                </a:cubicBezTo>
                <a:lnTo>
                  <a:pt x="269" y="289"/>
                </a:lnTo>
                <a:lnTo>
                  <a:pt x="264" y="293"/>
                </a:lnTo>
                <a:cubicBezTo>
                  <a:pt x="261" y="296"/>
                  <a:pt x="260" y="299"/>
                  <a:pt x="260" y="303"/>
                </a:cubicBezTo>
                <a:cubicBezTo>
                  <a:pt x="260" y="306"/>
                  <a:pt x="261" y="310"/>
                  <a:pt x="264" y="312"/>
                </a:cubicBezTo>
                <a:lnTo>
                  <a:pt x="374" y="422"/>
                </a:lnTo>
                <a:cubicBezTo>
                  <a:pt x="377" y="425"/>
                  <a:pt x="380" y="426"/>
                  <a:pt x="383" y="426"/>
                </a:cubicBezTo>
                <a:cubicBezTo>
                  <a:pt x="387" y="426"/>
                  <a:pt x="390" y="425"/>
                  <a:pt x="393" y="422"/>
                </a:cubicBezTo>
                <a:lnTo>
                  <a:pt x="422" y="393"/>
                </a:lnTo>
                <a:cubicBezTo>
                  <a:pt x="425" y="390"/>
                  <a:pt x="426" y="387"/>
                  <a:pt x="426" y="383"/>
                </a:cubicBezTo>
                <a:cubicBezTo>
                  <a:pt x="426" y="380"/>
                  <a:pt x="425" y="377"/>
                  <a:pt x="422" y="374"/>
                </a:cubicBezTo>
                <a:lnTo>
                  <a:pt x="312" y="264"/>
                </a:lnTo>
                <a:cubicBezTo>
                  <a:pt x="307" y="259"/>
                  <a:pt x="299" y="259"/>
                  <a:pt x="293" y="264"/>
                </a:cubicBezTo>
                <a:lnTo>
                  <a:pt x="288" y="270"/>
                </a:lnTo>
                <a:lnTo>
                  <a:pt x="273" y="255"/>
                </a:lnTo>
                <a:cubicBezTo>
                  <a:pt x="297" y="227"/>
                  <a:pt x="310" y="192"/>
                  <a:pt x="310" y="155"/>
                </a:cubicBezTo>
                <a:cubicBezTo>
                  <a:pt x="310" y="113"/>
                  <a:pt x="294" y="74"/>
                  <a:pt x="265" y="45"/>
                </a:cubicBezTo>
                <a:cubicBezTo>
                  <a:pt x="235" y="16"/>
                  <a:pt x="196" y="0"/>
                  <a:pt x="155" y="0"/>
                </a:cubicBezTo>
                <a:cubicBezTo>
                  <a:pt x="113" y="0"/>
                  <a:pt x="74" y="16"/>
                  <a:pt x="45" y="45"/>
                </a:cubicBezTo>
                <a:cubicBezTo>
                  <a:pt x="16" y="74"/>
                  <a:pt x="0" y="113"/>
                  <a:pt x="0" y="155"/>
                </a:cubicBezTo>
                <a:cubicBezTo>
                  <a:pt x="0" y="196"/>
                  <a:pt x="16" y="235"/>
                  <a:pt x="45" y="265"/>
                </a:cubicBezTo>
                <a:cubicBezTo>
                  <a:pt x="74" y="294"/>
                  <a:pt x="113" y="310"/>
                  <a:pt x="155" y="310"/>
                </a:cubicBezTo>
                <a:close/>
                <a:moveTo>
                  <a:pt x="394" y="383"/>
                </a:moveTo>
                <a:lnTo>
                  <a:pt x="383" y="394"/>
                </a:lnTo>
                <a:lnTo>
                  <a:pt x="292" y="303"/>
                </a:lnTo>
                <a:lnTo>
                  <a:pt x="303" y="292"/>
                </a:lnTo>
                <a:lnTo>
                  <a:pt x="394" y="383"/>
                </a:lnTo>
                <a:close/>
                <a:moveTo>
                  <a:pt x="64" y="64"/>
                </a:moveTo>
                <a:cubicBezTo>
                  <a:pt x="88" y="40"/>
                  <a:pt x="121" y="26"/>
                  <a:pt x="155" y="26"/>
                </a:cubicBezTo>
                <a:cubicBezTo>
                  <a:pt x="189" y="26"/>
                  <a:pt x="222" y="40"/>
                  <a:pt x="246" y="64"/>
                </a:cubicBezTo>
                <a:cubicBezTo>
                  <a:pt x="270" y="88"/>
                  <a:pt x="284" y="121"/>
                  <a:pt x="284" y="155"/>
                </a:cubicBezTo>
                <a:cubicBezTo>
                  <a:pt x="284" y="189"/>
                  <a:pt x="270" y="222"/>
                  <a:pt x="246" y="246"/>
                </a:cubicBezTo>
                <a:cubicBezTo>
                  <a:pt x="222" y="270"/>
                  <a:pt x="189" y="284"/>
                  <a:pt x="155" y="284"/>
                </a:cubicBezTo>
                <a:cubicBezTo>
                  <a:pt x="121" y="284"/>
                  <a:pt x="88" y="270"/>
                  <a:pt x="64" y="246"/>
                </a:cubicBezTo>
                <a:cubicBezTo>
                  <a:pt x="40" y="222"/>
                  <a:pt x="26" y="189"/>
                  <a:pt x="26" y="155"/>
                </a:cubicBezTo>
                <a:cubicBezTo>
                  <a:pt x="26" y="121"/>
                  <a:pt x="40" y="88"/>
                  <a:pt x="64" y="64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186">
            <a:extLst>
              <a:ext uri="{FF2B5EF4-FFF2-40B4-BE49-F238E27FC236}">
                <a16:creationId xmlns:a16="http://schemas.microsoft.com/office/drawing/2014/main" id="{C238618F-8716-0527-37E0-C8C0273F5B71}"/>
              </a:ext>
            </a:extLst>
          </p:cNvPr>
          <p:cNvSpPr>
            <a:spLocks noEditPoints="1"/>
          </p:cNvSpPr>
          <p:nvPr/>
        </p:nvSpPr>
        <p:spPr bwMode="auto">
          <a:xfrm>
            <a:off x="8850313" y="2466976"/>
            <a:ext cx="476250" cy="455613"/>
          </a:xfrm>
          <a:custGeom>
            <a:avLst/>
            <a:gdLst>
              <a:gd name="T0" fmla="*/ 440 w 446"/>
              <a:gd name="T1" fmla="*/ 234 h 426"/>
              <a:gd name="T2" fmla="*/ 440 w 446"/>
              <a:gd name="T3" fmla="*/ 215 h 426"/>
              <a:gd name="T4" fmla="*/ 378 w 446"/>
              <a:gd name="T5" fmla="*/ 153 h 426"/>
              <a:gd name="T6" fmla="*/ 369 w 446"/>
              <a:gd name="T7" fmla="*/ 149 h 426"/>
              <a:gd name="T8" fmla="*/ 359 w 446"/>
              <a:gd name="T9" fmla="*/ 153 h 426"/>
              <a:gd name="T10" fmla="*/ 226 w 446"/>
              <a:gd name="T11" fmla="*/ 286 h 426"/>
              <a:gd name="T12" fmla="*/ 188 w 446"/>
              <a:gd name="T13" fmla="*/ 302 h 426"/>
              <a:gd name="T14" fmla="*/ 155 w 446"/>
              <a:gd name="T15" fmla="*/ 289 h 426"/>
              <a:gd name="T16" fmla="*/ 158 w 446"/>
              <a:gd name="T17" fmla="*/ 218 h 426"/>
              <a:gd name="T18" fmla="*/ 241 w 446"/>
              <a:gd name="T19" fmla="*/ 135 h 426"/>
              <a:gd name="T20" fmla="*/ 241 w 446"/>
              <a:gd name="T21" fmla="*/ 135 h 426"/>
              <a:gd name="T22" fmla="*/ 241 w 446"/>
              <a:gd name="T23" fmla="*/ 135 h 426"/>
              <a:gd name="T24" fmla="*/ 291 w 446"/>
              <a:gd name="T25" fmla="*/ 85 h 426"/>
              <a:gd name="T26" fmla="*/ 291 w 446"/>
              <a:gd name="T27" fmla="*/ 66 h 426"/>
              <a:gd name="T28" fmla="*/ 229 w 446"/>
              <a:gd name="T29" fmla="*/ 4 h 426"/>
              <a:gd name="T30" fmla="*/ 219 w 446"/>
              <a:gd name="T31" fmla="*/ 0 h 426"/>
              <a:gd name="T32" fmla="*/ 219 w 446"/>
              <a:gd name="T33" fmla="*/ 0 h 426"/>
              <a:gd name="T34" fmla="*/ 210 w 446"/>
              <a:gd name="T35" fmla="*/ 4 h 426"/>
              <a:gd name="T36" fmla="*/ 160 w 446"/>
              <a:gd name="T37" fmla="*/ 54 h 426"/>
              <a:gd name="T38" fmla="*/ 160 w 446"/>
              <a:gd name="T39" fmla="*/ 54 h 426"/>
              <a:gd name="T40" fmla="*/ 160 w 446"/>
              <a:gd name="T41" fmla="*/ 54 h 426"/>
              <a:gd name="T42" fmla="*/ 158 w 446"/>
              <a:gd name="T43" fmla="*/ 55 h 426"/>
              <a:gd name="T44" fmla="*/ 70 w 446"/>
              <a:gd name="T45" fmla="*/ 143 h 426"/>
              <a:gd name="T46" fmla="*/ 63 w 446"/>
              <a:gd name="T47" fmla="*/ 381 h 426"/>
              <a:gd name="T48" fmla="*/ 175 w 446"/>
              <a:gd name="T49" fmla="*/ 426 h 426"/>
              <a:gd name="T50" fmla="*/ 300 w 446"/>
              <a:gd name="T51" fmla="*/ 374 h 426"/>
              <a:gd name="T52" fmla="*/ 440 w 446"/>
              <a:gd name="T53" fmla="*/ 234 h 426"/>
              <a:gd name="T54" fmla="*/ 219 w 446"/>
              <a:gd name="T55" fmla="*/ 32 h 426"/>
              <a:gd name="T56" fmla="*/ 263 w 446"/>
              <a:gd name="T57" fmla="*/ 75 h 426"/>
              <a:gd name="T58" fmla="*/ 232 w 446"/>
              <a:gd name="T59" fmla="*/ 107 h 426"/>
              <a:gd name="T60" fmla="*/ 188 w 446"/>
              <a:gd name="T61" fmla="*/ 63 h 426"/>
              <a:gd name="T62" fmla="*/ 219 w 446"/>
              <a:gd name="T63" fmla="*/ 32 h 426"/>
              <a:gd name="T64" fmla="*/ 282 w 446"/>
              <a:gd name="T65" fmla="*/ 355 h 426"/>
              <a:gd name="T66" fmla="*/ 175 w 446"/>
              <a:gd name="T67" fmla="*/ 400 h 426"/>
              <a:gd name="T68" fmla="*/ 82 w 446"/>
              <a:gd name="T69" fmla="*/ 362 h 426"/>
              <a:gd name="T70" fmla="*/ 89 w 446"/>
              <a:gd name="T71" fmla="*/ 162 h 426"/>
              <a:gd name="T72" fmla="*/ 169 w 446"/>
              <a:gd name="T73" fmla="*/ 82 h 426"/>
              <a:gd name="T74" fmla="*/ 213 w 446"/>
              <a:gd name="T75" fmla="*/ 126 h 426"/>
              <a:gd name="T76" fmla="*/ 139 w 446"/>
              <a:gd name="T77" fmla="*/ 199 h 426"/>
              <a:gd name="T78" fmla="*/ 136 w 446"/>
              <a:gd name="T79" fmla="*/ 308 h 426"/>
              <a:gd name="T80" fmla="*/ 188 w 446"/>
              <a:gd name="T81" fmla="*/ 328 h 426"/>
              <a:gd name="T82" fmla="*/ 245 w 446"/>
              <a:gd name="T83" fmla="*/ 305 h 426"/>
              <a:gd name="T84" fmla="*/ 318 w 446"/>
              <a:gd name="T85" fmla="*/ 231 h 426"/>
              <a:gd name="T86" fmla="*/ 362 w 446"/>
              <a:gd name="T87" fmla="*/ 275 h 426"/>
              <a:gd name="T88" fmla="*/ 282 w 446"/>
              <a:gd name="T89" fmla="*/ 355 h 426"/>
              <a:gd name="T90" fmla="*/ 381 w 446"/>
              <a:gd name="T91" fmla="*/ 256 h 426"/>
              <a:gd name="T92" fmla="*/ 337 w 446"/>
              <a:gd name="T93" fmla="*/ 213 h 426"/>
              <a:gd name="T94" fmla="*/ 369 w 446"/>
              <a:gd name="T95" fmla="*/ 181 h 426"/>
              <a:gd name="T96" fmla="*/ 412 w 446"/>
              <a:gd name="T97" fmla="*/ 225 h 426"/>
              <a:gd name="T98" fmla="*/ 381 w 446"/>
              <a:gd name="T99" fmla="*/ 25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46" h="426">
                <a:moveTo>
                  <a:pt x="440" y="234"/>
                </a:moveTo>
                <a:cubicBezTo>
                  <a:pt x="446" y="229"/>
                  <a:pt x="446" y="220"/>
                  <a:pt x="440" y="215"/>
                </a:cubicBezTo>
                <a:lnTo>
                  <a:pt x="378" y="153"/>
                </a:lnTo>
                <a:cubicBezTo>
                  <a:pt x="375" y="150"/>
                  <a:pt x="372" y="149"/>
                  <a:pt x="369" y="149"/>
                </a:cubicBezTo>
                <a:cubicBezTo>
                  <a:pt x="365" y="149"/>
                  <a:pt x="362" y="150"/>
                  <a:pt x="359" y="153"/>
                </a:cubicBezTo>
                <a:lnTo>
                  <a:pt x="226" y="286"/>
                </a:lnTo>
                <a:cubicBezTo>
                  <a:pt x="215" y="296"/>
                  <a:pt x="202" y="302"/>
                  <a:pt x="188" y="302"/>
                </a:cubicBezTo>
                <a:cubicBezTo>
                  <a:pt x="175" y="302"/>
                  <a:pt x="164" y="297"/>
                  <a:pt x="155" y="289"/>
                </a:cubicBezTo>
                <a:cubicBezTo>
                  <a:pt x="137" y="270"/>
                  <a:pt x="138" y="238"/>
                  <a:pt x="158" y="218"/>
                </a:cubicBezTo>
                <a:cubicBezTo>
                  <a:pt x="159" y="217"/>
                  <a:pt x="204" y="172"/>
                  <a:pt x="241" y="135"/>
                </a:cubicBezTo>
                <a:lnTo>
                  <a:pt x="241" y="135"/>
                </a:lnTo>
                <a:lnTo>
                  <a:pt x="241" y="135"/>
                </a:lnTo>
                <a:lnTo>
                  <a:pt x="291" y="85"/>
                </a:lnTo>
                <a:cubicBezTo>
                  <a:pt x="296" y="80"/>
                  <a:pt x="296" y="71"/>
                  <a:pt x="291" y="66"/>
                </a:cubicBezTo>
                <a:lnTo>
                  <a:pt x="229" y="4"/>
                </a:lnTo>
                <a:cubicBezTo>
                  <a:pt x="226" y="1"/>
                  <a:pt x="223" y="0"/>
                  <a:pt x="219" y="0"/>
                </a:cubicBezTo>
                <a:lnTo>
                  <a:pt x="219" y="0"/>
                </a:lnTo>
                <a:cubicBezTo>
                  <a:pt x="216" y="0"/>
                  <a:pt x="212" y="1"/>
                  <a:pt x="210" y="4"/>
                </a:cubicBezTo>
                <a:cubicBezTo>
                  <a:pt x="209" y="4"/>
                  <a:pt x="187" y="27"/>
                  <a:pt x="160" y="54"/>
                </a:cubicBezTo>
                <a:lnTo>
                  <a:pt x="160" y="54"/>
                </a:lnTo>
                <a:lnTo>
                  <a:pt x="160" y="54"/>
                </a:lnTo>
                <a:lnTo>
                  <a:pt x="158" y="55"/>
                </a:lnTo>
                <a:cubicBezTo>
                  <a:pt x="118" y="95"/>
                  <a:pt x="71" y="143"/>
                  <a:pt x="70" y="143"/>
                </a:cubicBezTo>
                <a:cubicBezTo>
                  <a:pt x="3" y="211"/>
                  <a:pt x="0" y="318"/>
                  <a:pt x="63" y="381"/>
                </a:cubicBezTo>
                <a:cubicBezTo>
                  <a:pt x="92" y="410"/>
                  <a:pt x="132" y="426"/>
                  <a:pt x="175" y="426"/>
                </a:cubicBezTo>
                <a:cubicBezTo>
                  <a:pt x="221" y="426"/>
                  <a:pt x="266" y="408"/>
                  <a:pt x="300" y="374"/>
                </a:cubicBezTo>
                <a:cubicBezTo>
                  <a:pt x="301" y="373"/>
                  <a:pt x="439" y="235"/>
                  <a:pt x="440" y="234"/>
                </a:cubicBezTo>
                <a:close/>
                <a:moveTo>
                  <a:pt x="219" y="32"/>
                </a:moveTo>
                <a:lnTo>
                  <a:pt x="263" y="75"/>
                </a:lnTo>
                <a:cubicBezTo>
                  <a:pt x="251" y="87"/>
                  <a:pt x="241" y="97"/>
                  <a:pt x="232" y="107"/>
                </a:cubicBezTo>
                <a:lnTo>
                  <a:pt x="188" y="63"/>
                </a:lnTo>
                <a:cubicBezTo>
                  <a:pt x="201" y="50"/>
                  <a:pt x="212" y="39"/>
                  <a:pt x="219" y="32"/>
                </a:cubicBezTo>
                <a:close/>
                <a:moveTo>
                  <a:pt x="282" y="355"/>
                </a:moveTo>
                <a:cubicBezTo>
                  <a:pt x="252" y="384"/>
                  <a:pt x="214" y="400"/>
                  <a:pt x="175" y="400"/>
                </a:cubicBezTo>
                <a:cubicBezTo>
                  <a:pt x="139" y="400"/>
                  <a:pt x="106" y="386"/>
                  <a:pt x="82" y="362"/>
                </a:cubicBezTo>
                <a:cubicBezTo>
                  <a:pt x="29" y="310"/>
                  <a:pt x="33" y="220"/>
                  <a:pt x="89" y="162"/>
                </a:cubicBezTo>
                <a:cubicBezTo>
                  <a:pt x="90" y="161"/>
                  <a:pt x="132" y="120"/>
                  <a:pt x="169" y="82"/>
                </a:cubicBezTo>
                <a:lnTo>
                  <a:pt x="213" y="126"/>
                </a:lnTo>
                <a:cubicBezTo>
                  <a:pt x="140" y="199"/>
                  <a:pt x="139" y="199"/>
                  <a:pt x="139" y="199"/>
                </a:cubicBezTo>
                <a:cubicBezTo>
                  <a:pt x="109" y="230"/>
                  <a:pt x="108" y="279"/>
                  <a:pt x="136" y="308"/>
                </a:cubicBezTo>
                <a:cubicBezTo>
                  <a:pt x="150" y="321"/>
                  <a:pt x="168" y="328"/>
                  <a:pt x="188" y="328"/>
                </a:cubicBezTo>
                <a:cubicBezTo>
                  <a:pt x="209" y="328"/>
                  <a:pt x="229" y="320"/>
                  <a:pt x="245" y="305"/>
                </a:cubicBezTo>
                <a:lnTo>
                  <a:pt x="318" y="231"/>
                </a:lnTo>
                <a:lnTo>
                  <a:pt x="362" y="275"/>
                </a:lnTo>
                <a:cubicBezTo>
                  <a:pt x="324" y="312"/>
                  <a:pt x="283" y="354"/>
                  <a:pt x="282" y="355"/>
                </a:cubicBezTo>
                <a:close/>
                <a:moveTo>
                  <a:pt x="381" y="256"/>
                </a:moveTo>
                <a:lnTo>
                  <a:pt x="337" y="213"/>
                </a:lnTo>
                <a:lnTo>
                  <a:pt x="369" y="181"/>
                </a:lnTo>
                <a:lnTo>
                  <a:pt x="412" y="225"/>
                </a:lnTo>
                <a:cubicBezTo>
                  <a:pt x="405" y="232"/>
                  <a:pt x="393" y="243"/>
                  <a:pt x="381" y="25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190">
            <a:extLst>
              <a:ext uri="{FF2B5EF4-FFF2-40B4-BE49-F238E27FC236}">
                <a16:creationId xmlns:a16="http://schemas.microsoft.com/office/drawing/2014/main" id="{DBF3F587-5EC4-7B21-BD9B-397254A5B787}"/>
              </a:ext>
            </a:extLst>
          </p:cNvPr>
          <p:cNvSpPr>
            <a:spLocks noEditPoints="1"/>
          </p:cNvSpPr>
          <p:nvPr/>
        </p:nvSpPr>
        <p:spPr bwMode="auto">
          <a:xfrm>
            <a:off x="9947276" y="2703513"/>
            <a:ext cx="98425" cy="147638"/>
          </a:xfrm>
          <a:custGeom>
            <a:avLst/>
            <a:gdLst>
              <a:gd name="T0" fmla="*/ 17 w 92"/>
              <a:gd name="T1" fmla="*/ 125 h 138"/>
              <a:gd name="T2" fmla="*/ 30 w 92"/>
              <a:gd name="T3" fmla="*/ 138 h 138"/>
              <a:gd name="T4" fmla="*/ 62 w 92"/>
              <a:gd name="T5" fmla="*/ 138 h 138"/>
              <a:gd name="T6" fmla="*/ 75 w 92"/>
              <a:gd name="T7" fmla="*/ 125 h 138"/>
              <a:gd name="T8" fmla="*/ 75 w 92"/>
              <a:gd name="T9" fmla="*/ 82 h 138"/>
              <a:gd name="T10" fmla="*/ 92 w 92"/>
              <a:gd name="T11" fmla="*/ 46 h 138"/>
              <a:gd name="T12" fmla="*/ 46 w 92"/>
              <a:gd name="T13" fmla="*/ 0 h 138"/>
              <a:gd name="T14" fmla="*/ 0 w 92"/>
              <a:gd name="T15" fmla="*/ 46 h 138"/>
              <a:gd name="T16" fmla="*/ 17 w 92"/>
              <a:gd name="T17" fmla="*/ 82 h 138"/>
              <a:gd name="T18" fmla="*/ 17 w 92"/>
              <a:gd name="T19" fmla="*/ 125 h 138"/>
              <a:gd name="T20" fmla="*/ 46 w 92"/>
              <a:gd name="T21" fmla="*/ 26 h 138"/>
              <a:gd name="T22" fmla="*/ 66 w 92"/>
              <a:gd name="T23" fmla="*/ 46 h 138"/>
              <a:gd name="T24" fmla="*/ 55 w 92"/>
              <a:gd name="T25" fmla="*/ 63 h 138"/>
              <a:gd name="T26" fmla="*/ 48 w 92"/>
              <a:gd name="T27" fmla="*/ 75 h 138"/>
              <a:gd name="T28" fmla="*/ 48 w 92"/>
              <a:gd name="T29" fmla="*/ 112 h 138"/>
              <a:gd name="T30" fmla="*/ 44 w 92"/>
              <a:gd name="T31" fmla="*/ 112 h 138"/>
              <a:gd name="T32" fmla="*/ 44 w 92"/>
              <a:gd name="T33" fmla="*/ 75 h 138"/>
              <a:gd name="T34" fmla="*/ 37 w 92"/>
              <a:gd name="T35" fmla="*/ 63 h 138"/>
              <a:gd name="T36" fmla="*/ 26 w 92"/>
              <a:gd name="T37" fmla="*/ 46 h 138"/>
              <a:gd name="T38" fmla="*/ 46 w 92"/>
              <a:gd name="T39" fmla="*/ 2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2" h="138">
                <a:moveTo>
                  <a:pt x="17" y="125"/>
                </a:moveTo>
                <a:cubicBezTo>
                  <a:pt x="17" y="132"/>
                  <a:pt x="23" y="138"/>
                  <a:pt x="30" y="138"/>
                </a:cubicBezTo>
                <a:lnTo>
                  <a:pt x="62" y="138"/>
                </a:lnTo>
                <a:cubicBezTo>
                  <a:pt x="69" y="138"/>
                  <a:pt x="75" y="132"/>
                  <a:pt x="75" y="125"/>
                </a:cubicBezTo>
                <a:lnTo>
                  <a:pt x="75" y="82"/>
                </a:lnTo>
                <a:cubicBezTo>
                  <a:pt x="86" y="73"/>
                  <a:pt x="92" y="60"/>
                  <a:pt x="92" y="46"/>
                </a:cubicBezTo>
                <a:cubicBezTo>
                  <a:pt x="92" y="20"/>
                  <a:pt x="72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60"/>
                  <a:pt x="6" y="73"/>
                  <a:pt x="17" y="82"/>
                </a:cubicBezTo>
                <a:lnTo>
                  <a:pt x="17" y="125"/>
                </a:lnTo>
                <a:close/>
                <a:moveTo>
                  <a:pt x="46" y="26"/>
                </a:moveTo>
                <a:cubicBezTo>
                  <a:pt x="57" y="26"/>
                  <a:pt x="66" y="35"/>
                  <a:pt x="66" y="46"/>
                </a:cubicBezTo>
                <a:cubicBezTo>
                  <a:pt x="66" y="53"/>
                  <a:pt x="62" y="60"/>
                  <a:pt x="55" y="63"/>
                </a:cubicBezTo>
                <a:cubicBezTo>
                  <a:pt x="51" y="65"/>
                  <a:pt x="48" y="70"/>
                  <a:pt x="48" y="75"/>
                </a:cubicBezTo>
                <a:lnTo>
                  <a:pt x="48" y="112"/>
                </a:lnTo>
                <a:lnTo>
                  <a:pt x="44" y="112"/>
                </a:lnTo>
                <a:lnTo>
                  <a:pt x="44" y="75"/>
                </a:lnTo>
                <a:cubicBezTo>
                  <a:pt x="44" y="70"/>
                  <a:pt x="41" y="65"/>
                  <a:pt x="37" y="63"/>
                </a:cubicBezTo>
                <a:cubicBezTo>
                  <a:pt x="30" y="60"/>
                  <a:pt x="26" y="53"/>
                  <a:pt x="26" y="46"/>
                </a:cubicBezTo>
                <a:cubicBezTo>
                  <a:pt x="26" y="35"/>
                  <a:pt x="35" y="26"/>
                  <a:pt x="46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191">
            <a:extLst>
              <a:ext uri="{FF2B5EF4-FFF2-40B4-BE49-F238E27FC236}">
                <a16:creationId xmlns:a16="http://schemas.microsoft.com/office/drawing/2014/main" id="{6B2C035F-9E9B-7D76-0AA8-D8F0D918D99B}"/>
              </a:ext>
            </a:extLst>
          </p:cNvPr>
          <p:cNvSpPr>
            <a:spLocks noEditPoints="1"/>
          </p:cNvSpPr>
          <p:nvPr/>
        </p:nvSpPr>
        <p:spPr bwMode="auto">
          <a:xfrm>
            <a:off x="9825038" y="2443163"/>
            <a:ext cx="341313" cy="469900"/>
          </a:xfrm>
          <a:custGeom>
            <a:avLst/>
            <a:gdLst>
              <a:gd name="T0" fmla="*/ 13 w 320"/>
              <a:gd name="T1" fmla="*/ 440 h 440"/>
              <a:gd name="T2" fmla="*/ 307 w 320"/>
              <a:gd name="T3" fmla="*/ 440 h 440"/>
              <a:gd name="T4" fmla="*/ 320 w 320"/>
              <a:gd name="T5" fmla="*/ 427 h 440"/>
              <a:gd name="T6" fmla="*/ 320 w 320"/>
              <a:gd name="T7" fmla="*/ 201 h 440"/>
              <a:gd name="T8" fmla="*/ 307 w 320"/>
              <a:gd name="T9" fmla="*/ 188 h 440"/>
              <a:gd name="T10" fmla="*/ 41 w 320"/>
              <a:gd name="T11" fmla="*/ 188 h 440"/>
              <a:gd name="T12" fmla="*/ 68 w 320"/>
              <a:gd name="T13" fmla="*/ 73 h 440"/>
              <a:gd name="T14" fmla="*/ 228 w 320"/>
              <a:gd name="T15" fmla="*/ 72 h 440"/>
              <a:gd name="T16" fmla="*/ 261 w 320"/>
              <a:gd name="T17" fmla="*/ 105 h 440"/>
              <a:gd name="T18" fmla="*/ 280 w 320"/>
              <a:gd name="T19" fmla="*/ 86 h 440"/>
              <a:gd name="T20" fmla="*/ 247 w 320"/>
              <a:gd name="T21" fmla="*/ 53 h 440"/>
              <a:gd name="T22" fmla="*/ 50 w 320"/>
              <a:gd name="T23" fmla="*/ 54 h 440"/>
              <a:gd name="T24" fmla="*/ 13 w 320"/>
              <a:gd name="T25" fmla="*/ 188 h 440"/>
              <a:gd name="T26" fmla="*/ 0 w 320"/>
              <a:gd name="T27" fmla="*/ 201 h 440"/>
              <a:gd name="T28" fmla="*/ 0 w 320"/>
              <a:gd name="T29" fmla="*/ 427 h 440"/>
              <a:gd name="T30" fmla="*/ 13 w 320"/>
              <a:gd name="T31" fmla="*/ 440 h 440"/>
              <a:gd name="T32" fmla="*/ 293 w 320"/>
              <a:gd name="T33" fmla="*/ 413 h 440"/>
              <a:gd name="T34" fmla="*/ 27 w 320"/>
              <a:gd name="T35" fmla="*/ 413 h 440"/>
              <a:gd name="T36" fmla="*/ 27 w 320"/>
              <a:gd name="T37" fmla="*/ 214 h 440"/>
              <a:gd name="T38" fmla="*/ 293 w 320"/>
              <a:gd name="T39" fmla="*/ 214 h 440"/>
              <a:gd name="T40" fmla="*/ 293 w 320"/>
              <a:gd name="T41" fmla="*/ 413 h 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440">
                <a:moveTo>
                  <a:pt x="13" y="440"/>
                </a:moveTo>
                <a:lnTo>
                  <a:pt x="307" y="440"/>
                </a:lnTo>
                <a:cubicBezTo>
                  <a:pt x="314" y="440"/>
                  <a:pt x="320" y="434"/>
                  <a:pt x="320" y="427"/>
                </a:cubicBezTo>
                <a:lnTo>
                  <a:pt x="320" y="201"/>
                </a:lnTo>
                <a:cubicBezTo>
                  <a:pt x="320" y="194"/>
                  <a:pt x="314" y="188"/>
                  <a:pt x="307" y="188"/>
                </a:cubicBezTo>
                <a:lnTo>
                  <a:pt x="41" y="188"/>
                </a:lnTo>
                <a:cubicBezTo>
                  <a:pt x="28" y="147"/>
                  <a:pt x="38" y="103"/>
                  <a:pt x="68" y="73"/>
                </a:cubicBezTo>
                <a:cubicBezTo>
                  <a:pt x="112" y="30"/>
                  <a:pt x="184" y="29"/>
                  <a:pt x="228" y="72"/>
                </a:cubicBezTo>
                <a:cubicBezTo>
                  <a:pt x="229" y="73"/>
                  <a:pt x="261" y="105"/>
                  <a:pt x="261" y="105"/>
                </a:cubicBezTo>
                <a:lnTo>
                  <a:pt x="280" y="86"/>
                </a:lnTo>
                <a:cubicBezTo>
                  <a:pt x="280" y="86"/>
                  <a:pt x="247" y="53"/>
                  <a:pt x="247" y="53"/>
                </a:cubicBezTo>
                <a:cubicBezTo>
                  <a:pt x="192" y="0"/>
                  <a:pt x="104" y="1"/>
                  <a:pt x="50" y="54"/>
                </a:cubicBezTo>
                <a:cubicBezTo>
                  <a:pt x="14" y="89"/>
                  <a:pt x="0" y="140"/>
                  <a:pt x="13" y="188"/>
                </a:cubicBezTo>
                <a:cubicBezTo>
                  <a:pt x="6" y="188"/>
                  <a:pt x="0" y="194"/>
                  <a:pt x="0" y="201"/>
                </a:cubicBezTo>
                <a:lnTo>
                  <a:pt x="0" y="427"/>
                </a:lnTo>
                <a:cubicBezTo>
                  <a:pt x="0" y="434"/>
                  <a:pt x="6" y="440"/>
                  <a:pt x="13" y="440"/>
                </a:cubicBezTo>
                <a:close/>
                <a:moveTo>
                  <a:pt x="293" y="413"/>
                </a:moveTo>
                <a:lnTo>
                  <a:pt x="27" y="413"/>
                </a:lnTo>
                <a:lnTo>
                  <a:pt x="27" y="214"/>
                </a:lnTo>
                <a:lnTo>
                  <a:pt x="293" y="214"/>
                </a:lnTo>
                <a:lnTo>
                  <a:pt x="293" y="4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195">
            <a:extLst>
              <a:ext uri="{FF2B5EF4-FFF2-40B4-BE49-F238E27FC236}">
                <a16:creationId xmlns:a16="http://schemas.microsoft.com/office/drawing/2014/main" id="{9CB6215E-6FF6-4A53-D7ED-0BDE9F0AED12}"/>
              </a:ext>
            </a:extLst>
          </p:cNvPr>
          <p:cNvSpPr>
            <a:spLocks noEditPoints="1"/>
          </p:cNvSpPr>
          <p:nvPr/>
        </p:nvSpPr>
        <p:spPr bwMode="auto">
          <a:xfrm>
            <a:off x="10956925" y="2457451"/>
            <a:ext cx="341312" cy="455613"/>
          </a:xfrm>
          <a:custGeom>
            <a:avLst/>
            <a:gdLst>
              <a:gd name="T0" fmla="*/ 13 w 320"/>
              <a:gd name="T1" fmla="*/ 426 h 426"/>
              <a:gd name="T2" fmla="*/ 307 w 320"/>
              <a:gd name="T3" fmla="*/ 426 h 426"/>
              <a:gd name="T4" fmla="*/ 320 w 320"/>
              <a:gd name="T5" fmla="*/ 413 h 426"/>
              <a:gd name="T6" fmla="*/ 320 w 320"/>
              <a:gd name="T7" fmla="*/ 185 h 426"/>
              <a:gd name="T8" fmla="*/ 307 w 320"/>
              <a:gd name="T9" fmla="*/ 171 h 426"/>
              <a:gd name="T10" fmla="*/ 300 w 320"/>
              <a:gd name="T11" fmla="*/ 171 h 426"/>
              <a:gd name="T12" fmla="*/ 300 w 320"/>
              <a:gd name="T13" fmla="*/ 138 h 426"/>
              <a:gd name="T14" fmla="*/ 160 w 320"/>
              <a:gd name="T15" fmla="*/ 0 h 426"/>
              <a:gd name="T16" fmla="*/ 20 w 320"/>
              <a:gd name="T17" fmla="*/ 139 h 426"/>
              <a:gd name="T18" fmla="*/ 20 w 320"/>
              <a:gd name="T19" fmla="*/ 171 h 426"/>
              <a:gd name="T20" fmla="*/ 13 w 320"/>
              <a:gd name="T21" fmla="*/ 171 h 426"/>
              <a:gd name="T22" fmla="*/ 0 w 320"/>
              <a:gd name="T23" fmla="*/ 185 h 426"/>
              <a:gd name="T24" fmla="*/ 0 w 320"/>
              <a:gd name="T25" fmla="*/ 413 h 426"/>
              <a:gd name="T26" fmla="*/ 13 w 320"/>
              <a:gd name="T27" fmla="*/ 426 h 426"/>
              <a:gd name="T28" fmla="*/ 293 w 320"/>
              <a:gd name="T29" fmla="*/ 400 h 426"/>
              <a:gd name="T30" fmla="*/ 27 w 320"/>
              <a:gd name="T31" fmla="*/ 400 h 426"/>
              <a:gd name="T32" fmla="*/ 27 w 320"/>
              <a:gd name="T33" fmla="*/ 198 h 426"/>
              <a:gd name="T34" fmla="*/ 293 w 320"/>
              <a:gd name="T35" fmla="*/ 198 h 426"/>
              <a:gd name="T36" fmla="*/ 293 w 320"/>
              <a:gd name="T37" fmla="*/ 400 h 426"/>
              <a:gd name="T38" fmla="*/ 46 w 320"/>
              <a:gd name="T39" fmla="*/ 139 h 426"/>
              <a:gd name="T40" fmla="*/ 160 w 320"/>
              <a:gd name="T41" fmla="*/ 26 h 426"/>
              <a:gd name="T42" fmla="*/ 274 w 320"/>
              <a:gd name="T43" fmla="*/ 138 h 426"/>
              <a:gd name="T44" fmla="*/ 274 w 320"/>
              <a:gd name="T45" fmla="*/ 171 h 426"/>
              <a:gd name="T46" fmla="*/ 46 w 320"/>
              <a:gd name="T47" fmla="*/ 171 h 426"/>
              <a:gd name="T48" fmla="*/ 46 w 320"/>
              <a:gd name="T49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20" h="426">
                <a:moveTo>
                  <a:pt x="13" y="426"/>
                </a:moveTo>
                <a:lnTo>
                  <a:pt x="307" y="426"/>
                </a:lnTo>
                <a:cubicBezTo>
                  <a:pt x="314" y="426"/>
                  <a:pt x="320" y="420"/>
                  <a:pt x="320" y="413"/>
                </a:cubicBezTo>
                <a:lnTo>
                  <a:pt x="320" y="185"/>
                </a:lnTo>
                <a:cubicBezTo>
                  <a:pt x="320" y="177"/>
                  <a:pt x="314" y="171"/>
                  <a:pt x="307" y="171"/>
                </a:cubicBezTo>
                <a:lnTo>
                  <a:pt x="300" y="171"/>
                </a:lnTo>
                <a:lnTo>
                  <a:pt x="300" y="138"/>
                </a:lnTo>
                <a:cubicBezTo>
                  <a:pt x="300" y="62"/>
                  <a:pt x="237" y="0"/>
                  <a:pt x="160" y="0"/>
                </a:cubicBezTo>
                <a:cubicBezTo>
                  <a:pt x="83" y="0"/>
                  <a:pt x="20" y="62"/>
                  <a:pt x="20" y="139"/>
                </a:cubicBezTo>
                <a:lnTo>
                  <a:pt x="20" y="171"/>
                </a:lnTo>
                <a:lnTo>
                  <a:pt x="13" y="171"/>
                </a:lnTo>
                <a:cubicBezTo>
                  <a:pt x="6" y="171"/>
                  <a:pt x="0" y="177"/>
                  <a:pt x="0" y="185"/>
                </a:cubicBezTo>
                <a:lnTo>
                  <a:pt x="0" y="413"/>
                </a:lnTo>
                <a:cubicBezTo>
                  <a:pt x="0" y="420"/>
                  <a:pt x="6" y="426"/>
                  <a:pt x="13" y="426"/>
                </a:cubicBezTo>
                <a:close/>
                <a:moveTo>
                  <a:pt x="293" y="400"/>
                </a:moveTo>
                <a:lnTo>
                  <a:pt x="27" y="400"/>
                </a:lnTo>
                <a:lnTo>
                  <a:pt x="27" y="198"/>
                </a:lnTo>
                <a:lnTo>
                  <a:pt x="293" y="198"/>
                </a:lnTo>
                <a:lnTo>
                  <a:pt x="293" y="400"/>
                </a:lnTo>
                <a:close/>
                <a:moveTo>
                  <a:pt x="46" y="139"/>
                </a:moveTo>
                <a:cubicBezTo>
                  <a:pt x="47" y="77"/>
                  <a:pt x="98" y="26"/>
                  <a:pt x="160" y="26"/>
                </a:cubicBezTo>
                <a:cubicBezTo>
                  <a:pt x="222" y="26"/>
                  <a:pt x="273" y="77"/>
                  <a:pt x="274" y="138"/>
                </a:cubicBezTo>
                <a:lnTo>
                  <a:pt x="274" y="171"/>
                </a:lnTo>
                <a:lnTo>
                  <a:pt x="46" y="171"/>
                </a:lnTo>
                <a:lnTo>
                  <a:pt x="46" y="13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196">
            <a:extLst>
              <a:ext uri="{FF2B5EF4-FFF2-40B4-BE49-F238E27FC236}">
                <a16:creationId xmlns:a16="http://schemas.microsoft.com/office/drawing/2014/main" id="{AAC533A5-5F83-5310-DE72-18D610134709}"/>
              </a:ext>
            </a:extLst>
          </p:cNvPr>
          <p:cNvSpPr>
            <a:spLocks noEditPoints="1"/>
          </p:cNvSpPr>
          <p:nvPr/>
        </p:nvSpPr>
        <p:spPr bwMode="auto">
          <a:xfrm>
            <a:off x="11077575" y="2703513"/>
            <a:ext cx="98425" cy="147638"/>
          </a:xfrm>
          <a:custGeom>
            <a:avLst/>
            <a:gdLst>
              <a:gd name="T0" fmla="*/ 17 w 92"/>
              <a:gd name="T1" fmla="*/ 125 h 138"/>
              <a:gd name="T2" fmla="*/ 30 w 92"/>
              <a:gd name="T3" fmla="*/ 138 h 138"/>
              <a:gd name="T4" fmla="*/ 62 w 92"/>
              <a:gd name="T5" fmla="*/ 138 h 138"/>
              <a:gd name="T6" fmla="*/ 75 w 92"/>
              <a:gd name="T7" fmla="*/ 125 h 138"/>
              <a:gd name="T8" fmla="*/ 75 w 92"/>
              <a:gd name="T9" fmla="*/ 82 h 138"/>
              <a:gd name="T10" fmla="*/ 92 w 92"/>
              <a:gd name="T11" fmla="*/ 46 h 138"/>
              <a:gd name="T12" fmla="*/ 46 w 92"/>
              <a:gd name="T13" fmla="*/ 0 h 138"/>
              <a:gd name="T14" fmla="*/ 0 w 92"/>
              <a:gd name="T15" fmla="*/ 46 h 138"/>
              <a:gd name="T16" fmla="*/ 17 w 92"/>
              <a:gd name="T17" fmla="*/ 82 h 138"/>
              <a:gd name="T18" fmla="*/ 17 w 92"/>
              <a:gd name="T19" fmla="*/ 125 h 138"/>
              <a:gd name="T20" fmla="*/ 46 w 92"/>
              <a:gd name="T21" fmla="*/ 26 h 138"/>
              <a:gd name="T22" fmla="*/ 66 w 92"/>
              <a:gd name="T23" fmla="*/ 46 h 138"/>
              <a:gd name="T24" fmla="*/ 55 w 92"/>
              <a:gd name="T25" fmla="*/ 63 h 138"/>
              <a:gd name="T26" fmla="*/ 48 w 92"/>
              <a:gd name="T27" fmla="*/ 75 h 138"/>
              <a:gd name="T28" fmla="*/ 48 w 92"/>
              <a:gd name="T29" fmla="*/ 112 h 138"/>
              <a:gd name="T30" fmla="*/ 44 w 92"/>
              <a:gd name="T31" fmla="*/ 112 h 138"/>
              <a:gd name="T32" fmla="*/ 44 w 92"/>
              <a:gd name="T33" fmla="*/ 75 h 138"/>
              <a:gd name="T34" fmla="*/ 37 w 92"/>
              <a:gd name="T35" fmla="*/ 63 h 138"/>
              <a:gd name="T36" fmla="*/ 26 w 92"/>
              <a:gd name="T37" fmla="*/ 46 h 138"/>
              <a:gd name="T38" fmla="*/ 46 w 92"/>
              <a:gd name="T39" fmla="*/ 2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2" h="138">
                <a:moveTo>
                  <a:pt x="17" y="125"/>
                </a:moveTo>
                <a:cubicBezTo>
                  <a:pt x="17" y="132"/>
                  <a:pt x="23" y="138"/>
                  <a:pt x="30" y="138"/>
                </a:cubicBezTo>
                <a:lnTo>
                  <a:pt x="62" y="138"/>
                </a:lnTo>
                <a:cubicBezTo>
                  <a:pt x="69" y="138"/>
                  <a:pt x="75" y="132"/>
                  <a:pt x="75" y="125"/>
                </a:cubicBezTo>
                <a:lnTo>
                  <a:pt x="75" y="82"/>
                </a:lnTo>
                <a:cubicBezTo>
                  <a:pt x="86" y="73"/>
                  <a:pt x="92" y="60"/>
                  <a:pt x="92" y="46"/>
                </a:cubicBezTo>
                <a:cubicBezTo>
                  <a:pt x="92" y="20"/>
                  <a:pt x="72" y="0"/>
                  <a:pt x="46" y="0"/>
                </a:cubicBezTo>
                <a:cubicBezTo>
                  <a:pt x="20" y="0"/>
                  <a:pt x="0" y="20"/>
                  <a:pt x="0" y="46"/>
                </a:cubicBezTo>
                <a:cubicBezTo>
                  <a:pt x="0" y="60"/>
                  <a:pt x="6" y="73"/>
                  <a:pt x="17" y="82"/>
                </a:cubicBezTo>
                <a:lnTo>
                  <a:pt x="17" y="125"/>
                </a:lnTo>
                <a:close/>
                <a:moveTo>
                  <a:pt x="46" y="26"/>
                </a:moveTo>
                <a:cubicBezTo>
                  <a:pt x="57" y="26"/>
                  <a:pt x="66" y="35"/>
                  <a:pt x="66" y="46"/>
                </a:cubicBezTo>
                <a:cubicBezTo>
                  <a:pt x="66" y="53"/>
                  <a:pt x="62" y="60"/>
                  <a:pt x="55" y="63"/>
                </a:cubicBezTo>
                <a:cubicBezTo>
                  <a:pt x="51" y="65"/>
                  <a:pt x="48" y="70"/>
                  <a:pt x="48" y="75"/>
                </a:cubicBezTo>
                <a:lnTo>
                  <a:pt x="48" y="112"/>
                </a:lnTo>
                <a:lnTo>
                  <a:pt x="44" y="112"/>
                </a:lnTo>
                <a:lnTo>
                  <a:pt x="44" y="75"/>
                </a:lnTo>
                <a:cubicBezTo>
                  <a:pt x="44" y="70"/>
                  <a:pt x="41" y="65"/>
                  <a:pt x="37" y="63"/>
                </a:cubicBezTo>
                <a:cubicBezTo>
                  <a:pt x="30" y="60"/>
                  <a:pt x="26" y="53"/>
                  <a:pt x="26" y="46"/>
                </a:cubicBezTo>
                <a:cubicBezTo>
                  <a:pt x="26" y="35"/>
                  <a:pt x="35" y="26"/>
                  <a:pt x="46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200">
            <a:extLst>
              <a:ext uri="{FF2B5EF4-FFF2-40B4-BE49-F238E27FC236}">
                <a16:creationId xmlns:a16="http://schemas.microsoft.com/office/drawing/2014/main" id="{4733EE2B-9AF4-3BC6-ABB9-370EA2F320DE}"/>
              </a:ext>
            </a:extLst>
          </p:cNvPr>
          <p:cNvSpPr>
            <a:spLocks/>
          </p:cNvSpPr>
          <p:nvPr/>
        </p:nvSpPr>
        <p:spPr bwMode="auto">
          <a:xfrm>
            <a:off x="936626" y="3652838"/>
            <a:ext cx="92075" cy="104775"/>
          </a:xfrm>
          <a:custGeom>
            <a:avLst/>
            <a:gdLst>
              <a:gd name="T0" fmla="*/ 35 w 86"/>
              <a:gd name="T1" fmla="*/ 8 h 98"/>
              <a:gd name="T2" fmla="*/ 16 w 86"/>
              <a:gd name="T3" fmla="*/ 5 h 98"/>
              <a:gd name="T4" fmla="*/ 0 w 86"/>
              <a:gd name="T5" fmla="*/ 36 h 98"/>
              <a:gd name="T6" fmla="*/ 7 w 86"/>
              <a:gd name="T7" fmla="*/ 58 h 98"/>
              <a:gd name="T8" fmla="*/ 32 w 86"/>
              <a:gd name="T9" fmla="*/ 92 h 98"/>
              <a:gd name="T10" fmla="*/ 43 w 86"/>
              <a:gd name="T11" fmla="*/ 98 h 98"/>
              <a:gd name="T12" fmla="*/ 43 w 86"/>
              <a:gd name="T13" fmla="*/ 98 h 98"/>
              <a:gd name="T14" fmla="*/ 54 w 86"/>
              <a:gd name="T15" fmla="*/ 92 h 98"/>
              <a:gd name="T16" fmla="*/ 80 w 86"/>
              <a:gd name="T17" fmla="*/ 57 h 98"/>
              <a:gd name="T18" fmla="*/ 86 w 86"/>
              <a:gd name="T19" fmla="*/ 36 h 98"/>
              <a:gd name="T20" fmla="*/ 69 w 86"/>
              <a:gd name="T21" fmla="*/ 5 h 98"/>
              <a:gd name="T22" fmla="*/ 51 w 86"/>
              <a:gd name="T23" fmla="*/ 8 h 98"/>
              <a:gd name="T24" fmla="*/ 54 w 86"/>
              <a:gd name="T25" fmla="*/ 26 h 98"/>
              <a:gd name="T26" fmla="*/ 60 w 86"/>
              <a:gd name="T27" fmla="*/ 36 h 98"/>
              <a:gd name="T28" fmla="*/ 58 w 86"/>
              <a:gd name="T29" fmla="*/ 42 h 98"/>
              <a:gd name="T30" fmla="*/ 43 w 86"/>
              <a:gd name="T31" fmla="*/ 62 h 98"/>
              <a:gd name="T32" fmla="*/ 28 w 86"/>
              <a:gd name="T33" fmla="*/ 42 h 98"/>
              <a:gd name="T34" fmla="*/ 27 w 86"/>
              <a:gd name="T35" fmla="*/ 36 h 98"/>
              <a:gd name="T36" fmla="*/ 32 w 86"/>
              <a:gd name="T37" fmla="*/ 27 h 98"/>
              <a:gd name="T38" fmla="*/ 35 w 86"/>
              <a:gd name="T39" fmla="*/ 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6" h="98">
                <a:moveTo>
                  <a:pt x="35" y="8"/>
                </a:moveTo>
                <a:cubicBezTo>
                  <a:pt x="30" y="2"/>
                  <a:pt x="22" y="1"/>
                  <a:pt x="16" y="5"/>
                </a:cubicBezTo>
                <a:cubicBezTo>
                  <a:pt x="6" y="13"/>
                  <a:pt x="0" y="24"/>
                  <a:pt x="0" y="36"/>
                </a:cubicBezTo>
                <a:cubicBezTo>
                  <a:pt x="0" y="44"/>
                  <a:pt x="2" y="51"/>
                  <a:pt x="7" y="58"/>
                </a:cubicBezTo>
                <a:lnTo>
                  <a:pt x="32" y="92"/>
                </a:lnTo>
                <a:cubicBezTo>
                  <a:pt x="35" y="96"/>
                  <a:pt x="39" y="98"/>
                  <a:pt x="43" y="98"/>
                </a:cubicBezTo>
                <a:lnTo>
                  <a:pt x="43" y="98"/>
                </a:lnTo>
                <a:cubicBezTo>
                  <a:pt x="47" y="98"/>
                  <a:pt x="51" y="96"/>
                  <a:pt x="54" y="92"/>
                </a:cubicBezTo>
                <a:lnTo>
                  <a:pt x="80" y="57"/>
                </a:lnTo>
                <a:cubicBezTo>
                  <a:pt x="84" y="51"/>
                  <a:pt x="86" y="44"/>
                  <a:pt x="86" y="36"/>
                </a:cubicBezTo>
                <a:cubicBezTo>
                  <a:pt x="86" y="24"/>
                  <a:pt x="80" y="12"/>
                  <a:pt x="69" y="5"/>
                </a:cubicBezTo>
                <a:cubicBezTo>
                  <a:pt x="63" y="0"/>
                  <a:pt x="55" y="2"/>
                  <a:pt x="51" y="8"/>
                </a:cubicBezTo>
                <a:cubicBezTo>
                  <a:pt x="47" y="14"/>
                  <a:pt x="48" y="22"/>
                  <a:pt x="54" y="26"/>
                </a:cubicBezTo>
                <a:cubicBezTo>
                  <a:pt x="57" y="29"/>
                  <a:pt x="60" y="32"/>
                  <a:pt x="60" y="36"/>
                </a:cubicBezTo>
                <a:cubicBezTo>
                  <a:pt x="60" y="38"/>
                  <a:pt x="59" y="40"/>
                  <a:pt x="58" y="42"/>
                </a:cubicBezTo>
                <a:lnTo>
                  <a:pt x="43" y="62"/>
                </a:lnTo>
                <a:lnTo>
                  <a:pt x="28" y="42"/>
                </a:lnTo>
                <a:cubicBezTo>
                  <a:pt x="27" y="40"/>
                  <a:pt x="27" y="38"/>
                  <a:pt x="27" y="36"/>
                </a:cubicBezTo>
                <a:cubicBezTo>
                  <a:pt x="27" y="33"/>
                  <a:pt x="28" y="29"/>
                  <a:pt x="32" y="27"/>
                </a:cubicBezTo>
                <a:cubicBezTo>
                  <a:pt x="38" y="22"/>
                  <a:pt x="39" y="14"/>
                  <a:pt x="35" y="8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201">
            <a:extLst>
              <a:ext uri="{FF2B5EF4-FFF2-40B4-BE49-F238E27FC236}">
                <a16:creationId xmlns:a16="http://schemas.microsoft.com/office/drawing/2014/main" id="{C2AA3F5D-D7AB-D115-6C07-8C88F3F0BB2B}"/>
              </a:ext>
            </a:extLst>
          </p:cNvPr>
          <p:cNvSpPr>
            <a:spLocks noEditPoints="1"/>
          </p:cNvSpPr>
          <p:nvPr/>
        </p:nvSpPr>
        <p:spPr bwMode="auto">
          <a:xfrm>
            <a:off x="868363" y="3300413"/>
            <a:ext cx="228600" cy="366713"/>
          </a:xfrm>
          <a:custGeom>
            <a:avLst/>
            <a:gdLst>
              <a:gd name="T0" fmla="*/ 192 w 214"/>
              <a:gd name="T1" fmla="*/ 339 h 343"/>
              <a:gd name="T2" fmla="*/ 200 w 214"/>
              <a:gd name="T3" fmla="*/ 343 h 343"/>
              <a:gd name="T4" fmla="*/ 206 w 214"/>
              <a:gd name="T5" fmla="*/ 342 h 343"/>
              <a:gd name="T6" fmla="*/ 214 w 214"/>
              <a:gd name="T7" fmla="*/ 329 h 343"/>
              <a:gd name="T8" fmla="*/ 214 w 214"/>
              <a:gd name="T9" fmla="*/ 244 h 343"/>
              <a:gd name="T10" fmla="*/ 209 w 214"/>
              <a:gd name="T11" fmla="*/ 234 h 343"/>
              <a:gd name="T12" fmla="*/ 161 w 214"/>
              <a:gd name="T13" fmla="*/ 192 h 343"/>
              <a:gd name="T14" fmla="*/ 161 w 214"/>
              <a:gd name="T15" fmla="*/ 69 h 343"/>
              <a:gd name="T16" fmla="*/ 159 w 214"/>
              <a:gd name="T17" fmla="*/ 61 h 343"/>
              <a:gd name="T18" fmla="*/ 118 w 214"/>
              <a:gd name="T19" fmla="*/ 7 h 343"/>
              <a:gd name="T20" fmla="*/ 96 w 214"/>
              <a:gd name="T21" fmla="*/ 7 h 343"/>
              <a:gd name="T22" fmla="*/ 55 w 214"/>
              <a:gd name="T23" fmla="*/ 61 h 343"/>
              <a:gd name="T24" fmla="*/ 53 w 214"/>
              <a:gd name="T25" fmla="*/ 69 h 343"/>
              <a:gd name="T26" fmla="*/ 53 w 214"/>
              <a:gd name="T27" fmla="*/ 192 h 343"/>
              <a:gd name="T28" fmla="*/ 5 w 214"/>
              <a:gd name="T29" fmla="*/ 234 h 343"/>
              <a:gd name="T30" fmla="*/ 0 w 214"/>
              <a:gd name="T31" fmla="*/ 244 h 343"/>
              <a:gd name="T32" fmla="*/ 0 w 214"/>
              <a:gd name="T33" fmla="*/ 329 h 343"/>
              <a:gd name="T34" fmla="*/ 8 w 214"/>
              <a:gd name="T35" fmla="*/ 342 h 343"/>
              <a:gd name="T36" fmla="*/ 14 w 214"/>
              <a:gd name="T37" fmla="*/ 343 h 343"/>
              <a:gd name="T38" fmla="*/ 22 w 214"/>
              <a:gd name="T39" fmla="*/ 339 h 343"/>
              <a:gd name="T40" fmla="*/ 58 w 214"/>
              <a:gd name="T41" fmla="*/ 308 h 343"/>
              <a:gd name="T42" fmla="*/ 66 w 214"/>
              <a:gd name="T43" fmla="*/ 311 h 343"/>
              <a:gd name="T44" fmla="*/ 148 w 214"/>
              <a:gd name="T45" fmla="*/ 311 h 343"/>
              <a:gd name="T46" fmla="*/ 156 w 214"/>
              <a:gd name="T47" fmla="*/ 308 h 343"/>
              <a:gd name="T48" fmla="*/ 192 w 214"/>
              <a:gd name="T49" fmla="*/ 339 h 343"/>
              <a:gd name="T50" fmla="*/ 187 w 214"/>
              <a:gd name="T51" fmla="*/ 300 h 343"/>
              <a:gd name="T52" fmla="*/ 161 w 214"/>
              <a:gd name="T53" fmla="*/ 277 h 343"/>
              <a:gd name="T54" fmla="*/ 161 w 214"/>
              <a:gd name="T55" fmla="*/ 227 h 343"/>
              <a:gd name="T56" fmla="*/ 187 w 214"/>
              <a:gd name="T57" fmla="*/ 250 h 343"/>
              <a:gd name="T58" fmla="*/ 187 w 214"/>
              <a:gd name="T59" fmla="*/ 300 h 343"/>
              <a:gd name="T60" fmla="*/ 107 w 214"/>
              <a:gd name="T61" fmla="*/ 37 h 343"/>
              <a:gd name="T62" fmla="*/ 135 w 214"/>
              <a:gd name="T63" fmla="*/ 73 h 343"/>
              <a:gd name="T64" fmla="*/ 135 w 214"/>
              <a:gd name="T65" fmla="*/ 186 h 343"/>
              <a:gd name="T66" fmla="*/ 79 w 214"/>
              <a:gd name="T67" fmla="*/ 186 h 343"/>
              <a:gd name="T68" fmla="*/ 79 w 214"/>
              <a:gd name="T69" fmla="*/ 73 h 343"/>
              <a:gd name="T70" fmla="*/ 107 w 214"/>
              <a:gd name="T71" fmla="*/ 37 h 343"/>
              <a:gd name="T72" fmla="*/ 27 w 214"/>
              <a:gd name="T73" fmla="*/ 250 h 343"/>
              <a:gd name="T74" fmla="*/ 53 w 214"/>
              <a:gd name="T75" fmla="*/ 227 h 343"/>
              <a:gd name="T76" fmla="*/ 53 w 214"/>
              <a:gd name="T77" fmla="*/ 277 h 343"/>
              <a:gd name="T78" fmla="*/ 27 w 214"/>
              <a:gd name="T79" fmla="*/ 300 h 343"/>
              <a:gd name="T80" fmla="*/ 27 w 214"/>
              <a:gd name="T81" fmla="*/ 250 h 343"/>
              <a:gd name="T82" fmla="*/ 79 w 214"/>
              <a:gd name="T83" fmla="*/ 285 h 343"/>
              <a:gd name="T84" fmla="*/ 79 w 214"/>
              <a:gd name="T85" fmla="*/ 213 h 343"/>
              <a:gd name="T86" fmla="*/ 135 w 214"/>
              <a:gd name="T87" fmla="*/ 213 h 343"/>
              <a:gd name="T88" fmla="*/ 135 w 214"/>
              <a:gd name="T89" fmla="*/ 285 h 343"/>
              <a:gd name="T90" fmla="*/ 79 w 214"/>
              <a:gd name="T91" fmla="*/ 285 h 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14" h="343">
                <a:moveTo>
                  <a:pt x="192" y="339"/>
                </a:moveTo>
                <a:cubicBezTo>
                  <a:pt x="194" y="342"/>
                  <a:pt x="197" y="343"/>
                  <a:pt x="200" y="343"/>
                </a:cubicBezTo>
                <a:cubicBezTo>
                  <a:pt x="202" y="343"/>
                  <a:pt x="204" y="342"/>
                  <a:pt x="206" y="342"/>
                </a:cubicBezTo>
                <a:cubicBezTo>
                  <a:pt x="211" y="339"/>
                  <a:pt x="214" y="335"/>
                  <a:pt x="214" y="329"/>
                </a:cubicBezTo>
                <a:lnTo>
                  <a:pt x="214" y="244"/>
                </a:lnTo>
                <a:cubicBezTo>
                  <a:pt x="214" y="240"/>
                  <a:pt x="212" y="237"/>
                  <a:pt x="209" y="234"/>
                </a:cubicBezTo>
                <a:lnTo>
                  <a:pt x="161" y="192"/>
                </a:lnTo>
                <a:lnTo>
                  <a:pt x="161" y="69"/>
                </a:lnTo>
                <a:cubicBezTo>
                  <a:pt x="161" y="66"/>
                  <a:pt x="160" y="63"/>
                  <a:pt x="159" y="61"/>
                </a:cubicBezTo>
                <a:lnTo>
                  <a:pt x="118" y="7"/>
                </a:lnTo>
                <a:cubicBezTo>
                  <a:pt x="113" y="0"/>
                  <a:pt x="101" y="0"/>
                  <a:pt x="96" y="7"/>
                </a:cubicBezTo>
                <a:lnTo>
                  <a:pt x="55" y="61"/>
                </a:lnTo>
                <a:cubicBezTo>
                  <a:pt x="54" y="63"/>
                  <a:pt x="53" y="66"/>
                  <a:pt x="53" y="69"/>
                </a:cubicBezTo>
                <a:lnTo>
                  <a:pt x="53" y="192"/>
                </a:lnTo>
                <a:lnTo>
                  <a:pt x="5" y="234"/>
                </a:lnTo>
                <a:cubicBezTo>
                  <a:pt x="2" y="237"/>
                  <a:pt x="0" y="240"/>
                  <a:pt x="0" y="244"/>
                </a:cubicBezTo>
                <a:lnTo>
                  <a:pt x="0" y="329"/>
                </a:lnTo>
                <a:cubicBezTo>
                  <a:pt x="0" y="335"/>
                  <a:pt x="3" y="339"/>
                  <a:pt x="8" y="342"/>
                </a:cubicBezTo>
                <a:cubicBezTo>
                  <a:pt x="10" y="342"/>
                  <a:pt x="12" y="343"/>
                  <a:pt x="14" y="343"/>
                </a:cubicBezTo>
                <a:cubicBezTo>
                  <a:pt x="17" y="343"/>
                  <a:pt x="20" y="342"/>
                  <a:pt x="22" y="339"/>
                </a:cubicBezTo>
                <a:lnTo>
                  <a:pt x="58" y="308"/>
                </a:lnTo>
                <a:cubicBezTo>
                  <a:pt x="60" y="310"/>
                  <a:pt x="63" y="311"/>
                  <a:pt x="66" y="311"/>
                </a:cubicBezTo>
                <a:lnTo>
                  <a:pt x="148" y="311"/>
                </a:lnTo>
                <a:cubicBezTo>
                  <a:pt x="151" y="311"/>
                  <a:pt x="154" y="310"/>
                  <a:pt x="156" y="308"/>
                </a:cubicBezTo>
                <a:lnTo>
                  <a:pt x="192" y="339"/>
                </a:lnTo>
                <a:close/>
                <a:moveTo>
                  <a:pt x="187" y="300"/>
                </a:moveTo>
                <a:lnTo>
                  <a:pt x="161" y="277"/>
                </a:lnTo>
                <a:lnTo>
                  <a:pt x="161" y="227"/>
                </a:lnTo>
                <a:lnTo>
                  <a:pt x="187" y="250"/>
                </a:lnTo>
                <a:lnTo>
                  <a:pt x="187" y="300"/>
                </a:lnTo>
                <a:close/>
                <a:moveTo>
                  <a:pt x="107" y="37"/>
                </a:moveTo>
                <a:lnTo>
                  <a:pt x="135" y="73"/>
                </a:lnTo>
                <a:lnTo>
                  <a:pt x="135" y="186"/>
                </a:lnTo>
                <a:lnTo>
                  <a:pt x="79" y="186"/>
                </a:lnTo>
                <a:lnTo>
                  <a:pt x="79" y="73"/>
                </a:lnTo>
                <a:lnTo>
                  <a:pt x="107" y="37"/>
                </a:lnTo>
                <a:close/>
                <a:moveTo>
                  <a:pt x="27" y="250"/>
                </a:moveTo>
                <a:lnTo>
                  <a:pt x="53" y="227"/>
                </a:lnTo>
                <a:lnTo>
                  <a:pt x="53" y="277"/>
                </a:lnTo>
                <a:lnTo>
                  <a:pt x="27" y="300"/>
                </a:lnTo>
                <a:lnTo>
                  <a:pt x="27" y="250"/>
                </a:lnTo>
                <a:close/>
                <a:moveTo>
                  <a:pt x="79" y="285"/>
                </a:moveTo>
                <a:lnTo>
                  <a:pt x="79" y="213"/>
                </a:lnTo>
                <a:lnTo>
                  <a:pt x="135" y="213"/>
                </a:lnTo>
                <a:lnTo>
                  <a:pt x="135" y="285"/>
                </a:lnTo>
                <a:lnTo>
                  <a:pt x="79" y="28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05">
            <a:extLst>
              <a:ext uri="{FF2B5EF4-FFF2-40B4-BE49-F238E27FC236}">
                <a16:creationId xmlns:a16="http://schemas.microsoft.com/office/drawing/2014/main" id="{384D2C8E-6044-E5CF-1611-AD1368CCB506}"/>
              </a:ext>
            </a:extLst>
          </p:cNvPr>
          <p:cNvSpPr>
            <a:spLocks noEditPoints="1"/>
          </p:cNvSpPr>
          <p:nvPr/>
        </p:nvSpPr>
        <p:spPr bwMode="auto">
          <a:xfrm>
            <a:off x="1900238" y="3289300"/>
            <a:ext cx="457200" cy="457200"/>
          </a:xfrm>
          <a:custGeom>
            <a:avLst/>
            <a:gdLst>
              <a:gd name="T0" fmla="*/ 196 w 428"/>
              <a:gd name="T1" fmla="*/ 4 h 427"/>
              <a:gd name="T2" fmla="*/ 187 w 428"/>
              <a:gd name="T3" fmla="*/ 0 h 427"/>
              <a:gd name="T4" fmla="*/ 14 w 428"/>
              <a:gd name="T5" fmla="*/ 0 h 427"/>
              <a:gd name="T6" fmla="*/ 0 w 428"/>
              <a:gd name="T7" fmla="*/ 14 h 427"/>
              <a:gd name="T8" fmla="*/ 0 w 428"/>
              <a:gd name="T9" fmla="*/ 187 h 427"/>
              <a:gd name="T10" fmla="*/ 4 w 428"/>
              <a:gd name="T11" fmla="*/ 196 h 427"/>
              <a:gd name="T12" fmla="*/ 230 w 428"/>
              <a:gd name="T13" fmla="*/ 423 h 427"/>
              <a:gd name="T14" fmla="*/ 240 w 428"/>
              <a:gd name="T15" fmla="*/ 427 h 427"/>
              <a:gd name="T16" fmla="*/ 249 w 428"/>
              <a:gd name="T17" fmla="*/ 423 h 427"/>
              <a:gd name="T18" fmla="*/ 423 w 428"/>
              <a:gd name="T19" fmla="*/ 250 h 427"/>
              <a:gd name="T20" fmla="*/ 423 w 428"/>
              <a:gd name="T21" fmla="*/ 231 h 427"/>
              <a:gd name="T22" fmla="*/ 196 w 428"/>
              <a:gd name="T23" fmla="*/ 4 h 427"/>
              <a:gd name="T24" fmla="*/ 240 w 428"/>
              <a:gd name="T25" fmla="*/ 395 h 427"/>
              <a:gd name="T26" fmla="*/ 27 w 428"/>
              <a:gd name="T27" fmla="*/ 181 h 427"/>
              <a:gd name="T28" fmla="*/ 27 w 428"/>
              <a:gd name="T29" fmla="*/ 27 h 427"/>
              <a:gd name="T30" fmla="*/ 181 w 428"/>
              <a:gd name="T31" fmla="*/ 27 h 427"/>
              <a:gd name="T32" fmla="*/ 394 w 428"/>
              <a:gd name="T33" fmla="*/ 240 h 427"/>
              <a:gd name="T34" fmla="*/ 240 w 428"/>
              <a:gd name="T35" fmla="*/ 395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8" h="427">
                <a:moveTo>
                  <a:pt x="196" y="4"/>
                </a:moveTo>
                <a:cubicBezTo>
                  <a:pt x="193" y="2"/>
                  <a:pt x="190" y="0"/>
                  <a:pt x="187" y="0"/>
                </a:cubicBezTo>
                <a:lnTo>
                  <a:pt x="14" y="0"/>
                </a:lnTo>
                <a:cubicBezTo>
                  <a:pt x="6" y="0"/>
                  <a:pt x="0" y="6"/>
                  <a:pt x="0" y="14"/>
                </a:cubicBezTo>
                <a:lnTo>
                  <a:pt x="0" y="187"/>
                </a:lnTo>
                <a:cubicBezTo>
                  <a:pt x="0" y="190"/>
                  <a:pt x="1" y="194"/>
                  <a:pt x="4" y="196"/>
                </a:cubicBezTo>
                <a:lnTo>
                  <a:pt x="230" y="423"/>
                </a:lnTo>
                <a:cubicBezTo>
                  <a:pt x="233" y="426"/>
                  <a:pt x="236" y="427"/>
                  <a:pt x="240" y="427"/>
                </a:cubicBezTo>
                <a:cubicBezTo>
                  <a:pt x="243" y="427"/>
                  <a:pt x="247" y="426"/>
                  <a:pt x="249" y="423"/>
                </a:cubicBezTo>
                <a:lnTo>
                  <a:pt x="423" y="250"/>
                </a:lnTo>
                <a:cubicBezTo>
                  <a:pt x="428" y="244"/>
                  <a:pt x="428" y="236"/>
                  <a:pt x="423" y="231"/>
                </a:cubicBezTo>
                <a:lnTo>
                  <a:pt x="196" y="4"/>
                </a:lnTo>
                <a:close/>
                <a:moveTo>
                  <a:pt x="240" y="395"/>
                </a:moveTo>
                <a:lnTo>
                  <a:pt x="27" y="181"/>
                </a:lnTo>
                <a:lnTo>
                  <a:pt x="27" y="27"/>
                </a:lnTo>
                <a:lnTo>
                  <a:pt x="181" y="27"/>
                </a:lnTo>
                <a:lnTo>
                  <a:pt x="394" y="240"/>
                </a:lnTo>
                <a:lnTo>
                  <a:pt x="240" y="39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Oval 206">
            <a:extLst>
              <a:ext uri="{FF2B5EF4-FFF2-40B4-BE49-F238E27FC236}">
                <a16:creationId xmlns:a16="http://schemas.microsoft.com/office/drawing/2014/main" id="{3BC74B1C-E9D6-79CD-3041-100EF6B28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188" y="3397250"/>
            <a:ext cx="74613" cy="74613"/>
          </a:xfrm>
          <a:prstGeom prst="ellipse">
            <a:avLst/>
          </a:pr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10">
            <a:extLst>
              <a:ext uri="{FF2B5EF4-FFF2-40B4-BE49-F238E27FC236}">
                <a16:creationId xmlns:a16="http://schemas.microsoft.com/office/drawing/2014/main" id="{9B27376C-1DE4-C9E9-CE20-4700E5866A3D}"/>
              </a:ext>
            </a:extLst>
          </p:cNvPr>
          <p:cNvSpPr>
            <a:spLocks noEditPoints="1"/>
          </p:cNvSpPr>
          <p:nvPr/>
        </p:nvSpPr>
        <p:spPr bwMode="auto">
          <a:xfrm>
            <a:off x="2824163" y="3433763"/>
            <a:ext cx="454025" cy="171450"/>
          </a:xfrm>
          <a:custGeom>
            <a:avLst/>
            <a:gdLst>
              <a:gd name="T0" fmla="*/ 71 w 426"/>
              <a:gd name="T1" fmla="*/ 149 h 160"/>
              <a:gd name="T2" fmla="*/ 142 w 426"/>
              <a:gd name="T3" fmla="*/ 89 h 160"/>
              <a:gd name="T4" fmla="*/ 335 w 426"/>
              <a:gd name="T5" fmla="*/ 89 h 160"/>
              <a:gd name="T6" fmla="*/ 335 w 426"/>
              <a:gd name="T7" fmla="*/ 125 h 160"/>
              <a:gd name="T8" fmla="*/ 348 w 426"/>
              <a:gd name="T9" fmla="*/ 138 h 160"/>
              <a:gd name="T10" fmla="*/ 361 w 426"/>
              <a:gd name="T11" fmla="*/ 125 h 160"/>
              <a:gd name="T12" fmla="*/ 361 w 426"/>
              <a:gd name="T13" fmla="*/ 89 h 160"/>
              <a:gd name="T14" fmla="*/ 400 w 426"/>
              <a:gd name="T15" fmla="*/ 89 h 160"/>
              <a:gd name="T16" fmla="*/ 400 w 426"/>
              <a:gd name="T17" fmla="*/ 146 h 160"/>
              <a:gd name="T18" fmla="*/ 413 w 426"/>
              <a:gd name="T19" fmla="*/ 160 h 160"/>
              <a:gd name="T20" fmla="*/ 426 w 426"/>
              <a:gd name="T21" fmla="*/ 146 h 160"/>
              <a:gd name="T22" fmla="*/ 426 w 426"/>
              <a:gd name="T23" fmla="*/ 75 h 160"/>
              <a:gd name="T24" fmla="*/ 413 w 426"/>
              <a:gd name="T25" fmla="*/ 62 h 160"/>
              <a:gd name="T26" fmla="*/ 142 w 426"/>
              <a:gd name="T27" fmla="*/ 62 h 160"/>
              <a:gd name="T28" fmla="*/ 71 w 426"/>
              <a:gd name="T29" fmla="*/ 0 h 160"/>
              <a:gd name="T30" fmla="*/ 0 w 426"/>
              <a:gd name="T31" fmla="*/ 75 h 160"/>
              <a:gd name="T32" fmla="*/ 71 w 426"/>
              <a:gd name="T33" fmla="*/ 149 h 160"/>
              <a:gd name="T34" fmla="*/ 71 w 426"/>
              <a:gd name="T35" fmla="*/ 26 h 160"/>
              <a:gd name="T36" fmla="*/ 116 w 426"/>
              <a:gd name="T37" fmla="*/ 75 h 160"/>
              <a:gd name="T38" fmla="*/ 71 w 426"/>
              <a:gd name="T39" fmla="*/ 123 h 160"/>
              <a:gd name="T40" fmla="*/ 26 w 426"/>
              <a:gd name="T41" fmla="*/ 75 h 160"/>
              <a:gd name="T42" fmla="*/ 71 w 426"/>
              <a:gd name="T43" fmla="*/ 26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6" h="160">
                <a:moveTo>
                  <a:pt x="71" y="149"/>
                </a:moveTo>
                <a:cubicBezTo>
                  <a:pt x="106" y="149"/>
                  <a:pt x="135" y="123"/>
                  <a:pt x="142" y="89"/>
                </a:cubicBezTo>
                <a:lnTo>
                  <a:pt x="335" y="89"/>
                </a:lnTo>
                <a:lnTo>
                  <a:pt x="335" y="125"/>
                </a:lnTo>
                <a:cubicBezTo>
                  <a:pt x="335" y="132"/>
                  <a:pt x="341" y="138"/>
                  <a:pt x="348" y="138"/>
                </a:cubicBezTo>
                <a:cubicBezTo>
                  <a:pt x="355" y="138"/>
                  <a:pt x="361" y="132"/>
                  <a:pt x="361" y="125"/>
                </a:cubicBezTo>
                <a:lnTo>
                  <a:pt x="361" y="89"/>
                </a:lnTo>
                <a:lnTo>
                  <a:pt x="400" y="89"/>
                </a:lnTo>
                <a:lnTo>
                  <a:pt x="400" y="146"/>
                </a:lnTo>
                <a:cubicBezTo>
                  <a:pt x="400" y="154"/>
                  <a:pt x="406" y="160"/>
                  <a:pt x="413" y="160"/>
                </a:cubicBezTo>
                <a:cubicBezTo>
                  <a:pt x="420" y="160"/>
                  <a:pt x="426" y="154"/>
                  <a:pt x="426" y="146"/>
                </a:cubicBezTo>
                <a:lnTo>
                  <a:pt x="426" y="75"/>
                </a:lnTo>
                <a:cubicBezTo>
                  <a:pt x="426" y="68"/>
                  <a:pt x="420" y="62"/>
                  <a:pt x="413" y="62"/>
                </a:cubicBezTo>
                <a:lnTo>
                  <a:pt x="142" y="62"/>
                </a:lnTo>
                <a:cubicBezTo>
                  <a:pt x="136" y="27"/>
                  <a:pt x="107" y="0"/>
                  <a:pt x="71" y="0"/>
                </a:cubicBezTo>
                <a:cubicBezTo>
                  <a:pt x="32" y="0"/>
                  <a:pt x="0" y="33"/>
                  <a:pt x="0" y="75"/>
                </a:cubicBezTo>
                <a:cubicBezTo>
                  <a:pt x="0" y="116"/>
                  <a:pt x="32" y="149"/>
                  <a:pt x="71" y="149"/>
                </a:cubicBezTo>
                <a:close/>
                <a:moveTo>
                  <a:pt x="71" y="26"/>
                </a:moveTo>
                <a:cubicBezTo>
                  <a:pt x="96" y="26"/>
                  <a:pt x="116" y="48"/>
                  <a:pt x="116" y="75"/>
                </a:cubicBezTo>
                <a:cubicBezTo>
                  <a:pt x="116" y="101"/>
                  <a:pt x="96" y="123"/>
                  <a:pt x="71" y="123"/>
                </a:cubicBezTo>
                <a:cubicBezTo>
                  <a:pt x="47" y="123"/>
                  <a:pt x="26" y="101"/>
                  <a:pt x="26" y="75"/>
                </a:cubicBezTo>
                <a:cubicBezTo>
                  <a:pt x="26" y="48"/>
                  <a:pt x="47" y="26"/>
                  <a:pt x="71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14">
            <a:extLst>
              <a:ext uri="{FF2B5EF4-FFF2-40B4-BE49-F238E27FC236}">
                <a16:creationId xmlns:a16="http://schemas.microsoft.com/office/drawing/2014/main" id="{4BECC526-B44E-E891-651E-B74B26E9350B}"/>
              </a:ext>
            </a:extLst>
          </p:cNvPr>
          <p:cNvSpPr>
            <a:spLocks/>
          </p:cNvSpPr>
          <p:nvPr/>
        </p:nvSpPr>
        <p:spPr bwMode="auto">
          <a:xfrm>
            <a:off x="3856038" y="3679825"/>
            <a:ext cx="457200" cy="28575"/>
          </a:xfrm>
          <a:custGeom>
            <a:avLst/>
            <a:gdLst>
              <a:gd name="T0" fmla="*/ 14 w 429"/>
              <a:gd name="T1" fmla="*/ 26 h 26"/>
              <a:gd name="T2" fmla="*/ 14 w 429"/>
              <a:gd name="T3" fmla="*/ 26 h 26"/>
              <a:gd name="T4" fmla="*/ 280 w 429"/>
              <a:gd name="T5" fmla="*/ 26 h 26"/>
              <a:gd name="T6" fmla="*/ 415 w 429"/>
              <a:gd name="T7" fmla="*/ 26 h 26"/>
              <a:gd name="T8" fmla="*/ 429 w 429"/>
              <a:gd name="T9" fmla="*/ 13 h 26"/>
              <a:gd name="T10" fmla="*/ 415 w 429"/>
              <a:gd name="T11" fmla="*/ 0 h 26"/>
              <a:gd name="T12" fmla="*/ 280 w 429"/>
              <a:gd name="T13" fmla="*/ 0 h 26"/>
              <a:gd name="T14" fmla="*/ 14 w 429"/>
              <a:gd name="T15" fmla="*/ 0 h 26"/>
              <a:gd name="T16" fmla="*/ 14 w 429"/>
              <a:gd name="T17" fmla="*/ 0 h 26"/>
              <a:gd name="T18" fmla="*/ 0 w 429"/>
              <a:gd name="T19" fmla="*/ 13 h 26"/>
              <a:gd name="T20" fmla="*/ 14 w 429"/>
              <a:gd name="T21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" h="26">
                <a:moveTo>
                  <a:pt x="14" y="26"/>
                </a:moveTo>
                <a:lnTo>
                  <a:pt x="14" y="26"/>
                </a:lnTo>
                <a:lnTo>
                  <a:pt x="280" y="26"/>
                </a:lnTo>
                <a:lnTo>
                  <a:pt x="415" y="26"/>
                </a:lnTo>
                <a:cubicBezTo>
                  <a:pt x="423" y="26"/>
                  <a:pt x="429" y="20"/>
                  <a:pt x="429" y="13"/>
                </a:cubicBezTo>
                <a:cubicBezTo>
                  <a:pt x="429" y="6"/>
                  <a:pt x="423" y="0"/>
                  <a:pt x="415" y="0"/>
                </a:cubicBezTo>
                <a:lnTo>
                  <a:pt x="280" y="0"/>
                </a:lnTo>
                <a:lnTo>
                  <a:pt x="14" y="0"/>
                </a:ln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215">
            <a:extLst>
              <a:ext uri="{FF2B5EF4-FFF2-40B4-BE49-F238E27FC236}">
                <a16:creationId xmlns:a16="http://schemas.microsoft.com/office/drawing/2014/main" id="{C595E471-DB5A-C8F0-87CA-E2CAA41EC509}"/>
              </a:ext>
            </a:extLst>
          </p:cNvPr>
          <p:cNvSpPr>
            <a:spLocks/>
          </p:cNvSpPr>
          <p:nvPr/>
        </p:nvSpPr>
        <p:spPr bwMode="auto">
          <a:xfrm>
            <a:off x="3856038" y="3565525"/>
            <a:ext cx="455613" cy="28575"/>
          </a:xfrm>
          <a:custGeom>
            <a:avLst/>
            <a:gdLst>
              <a:gd name="T0" fmla="*/ 14 w 427"/>
              <a:gd name="T1" fmla="*/ 27 h 27"/>
              <a:gd name="T2" fmla="*/ 414 w 427"/>
              <a:gd name="T3" fmla="*/ 27 h 27"/>
              <a:gd name="T4" fmla="*/ 427 w 427"/>
              <a:gd name="T5" fmla="*/ 13 h 27"/>
              <a:gd name="T6" fmla="*/ 414 w 427"/>
              <a:gd name="T7" fmla="*/ 0 h 27"/>
              <a:gd name="T8" fmla="*/ 14 w 427"/>
              <a:gd name="T9" fmla="*/ 0 h 27"/>
              <a:gd name="T10" fmla="*/ 0 w 427"/>
              <a:gd name="T11" fmla="*/ 13 h 27"/>
              <a:gd name="T12" fmla="*/ 14 w 427"/>
              <a:gd name="T13" fmla="*/ 2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7" h="27">
                <a:moveTo>
                  <a:pt x="14" y="27"/>
                </a:moveTo>
                <a:lnTo>
                  <a:pt x="414" y="27"/>
                </a:lnTo>
                <a:cubicBezTo>
                  <a:pt x="421" y="27"/>
                  <a:pt x="427" y="21"/>
                  <a:pt x="427" y="13"/>
                </a:cubicBezTo>
                <a:cubicBezTo>
                  <a:pt x="427" y="6"/>
                  <a:pt x="421" y="0"/>
                  <a:pt x="41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cubicBezTo>
                  <a:pt x="0" y="21"/>
                  <a:pt x="6" y="27"/>
                  <a:pt x="14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16">
            <a:extLst>
              <a:ext uri="{FF2B5EF4-FFF2-40B4-BE49-F238E27FC236}">
                <a16:creationId xmlns:a16="http://schemas.microsoft.com/office/drawing/2014/main" id="{BC0BB5F3-0FC1-897D-279D-4F639910E644}"/>
              </a:ext>
            </a:extLst>
          </p:cNvPr>
          <p:cNvSpPr>
            <a:spLocks/>
          </p:cNvSpPr>
          <p:nvPr/>
        </p:nvSpPr>
        <p:spPr bwMode="auto">
          <a:xfrm>
            <a:off x="3856038" y="3336925"/>
            <a:ext cx="455613" cy="28575"/>
          </a:xfrm>
          <a:custGeom>
            <a:avLst/>
            <a:gdLst>
              <a:gd name="T0" fmla="*/ 414 w 427"/>
              <a:gd name="T1" fmla="*/ 0 h 26"/>
              <a:gd name="T2" fmla="*/ 14 w 427"/>
              <a:gd name="T3" fmla="*/ 0 h 26"/>
              <a:gd name="T4" fmla="*/ 0 w 427"/>
              <a:gd name="T5" fmla="*/ 13 h 26"/>
              <a:gd name="T6" fmla="*/ 14 w 427"/>
              <a:gd name="T7" fmla="*/ 26 h 26"/>
              <a:gd name="T8" fmla="*/ 414 w 427"/>
              <a:gd name="T9" fmla="*/ 26 h 26"/>
              <a:gd name="T10" fmla="*/ 427 w 427"/>
              <a:gd name="T11" fmla="*/ 13 h 26"/>
              <a:gd name="T12" fmla="*/ 414 w 427"/>
              <a:gd name="T13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7" h="26">
                <a:moveTo>
                  <a:pt x="414" y="0"/>
                </a:move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4" y="26"/>
                </a:cubicBezTo>
                <a:lnTo>
                  <a:pt x="414" y="26"/>
                </a:lnTo>
                <a:cubicBezTo>
                  <a:pt x="421" y="26"/>
                  <a:pt x="427" y="20"/>
                  <a:pt x="427" y="13"/>
                </a:cubicBezTo>
                <a:cubicBezTo>
                  <a:pt x="427" y="6"/>
                  <a:pt x="421" y="0"/>
                  <a:pt x="414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217">
            <a:extLst>
              <a:ext uri="{FF2B5EF4-FFF2-40B4-BE49-F238E27FC236}">
                <a16:creationId xmlns:a16="http://schemas.microsoft.com/office/drawing/2014/main" id="{B1B6AC2E-068E-2992-67F7-F0D1499FB79D}"/>
              </a:ext>
            </a:extLst>
          </p:cNvPr>
          <p:cNvSpPr>
            <a:spLocks/>
          </p:cNvSpPr>
          <p:nvPr/>
        </p:nvSpPr>
        <p:spPr bwMode="auto">
          <a:xfrm>
            <a:off x="3856038" y="3451225"/>
            <a:ext cx="457200" cy="28575"/>
          </a:xfrm>
          <a:custGeom>
            <a:avLst/>
            <a:gdLst>
              <a:gd name="T0" fmla="*/ 415 w 429"/>
              <a:gd name="T1" fmla="*/ 0 h 27"/>
              <a:gd name="T2" fmla="*/ 280 w 429"/>
              <a:gd name="T3" fmla="*/ 0 h 27"/>
              <a:gd name="T4" fmla="*/ 14 w 429"/>
              <a:gd name="T5" fmla="*/ 0 h 27"/>
              <a:gd name="T6" fmla="*/ 14 w 429"/>
              <a:gd name="T7" fmla="*/ 0 h 27"/>
              <a:gd name="T8" fmla="*/ 0 w 429"/>
              <a:gd name="T9" fmla="*/ 14 h 27"/>
              <a:gd name="T10" fmla="*/ 14 w 429"/>
              <a:gd name="T11" fmla="*/ 27 h 27"/>
              <a:gd name="T12" fmla="*/ 14 w 429"/>
              <a:gd name="T13" fmla="*/ 27 h 27"/>
              <a:gd name="T14" fmla="*/ 280 w 429"/>
              <a:gd name="T15" fmla="*/ 27 h 27"/>
              <a:gd name="T16" fmla="*/ 415 w 429"/>
              <a:gd name="T17" fmla="*/ 27 h 27"/>
              <a:gd name="T18" fmla="*/ 429 w 429"/>
              <a:gd name="T19" fmla="*/ 14 h 27"/>
              <a:gd name="T20" fmla="*/ 415 w 429"/>
              <a:gd name="T21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29" h="27">
                <a:moveTo>
                  <a:pt x="415" y="0"/>
                </a:moveTo>
                <a:lnTo>
                  <a:pt x="280" y="0"/>
                </a:lnTo>
                <a:lnTo>
                  <a:pt x="14" y="0"/>
                </a:lnTo>
                <a:lnTo>
                  <a:pt x="14" y="0"/>
                </a:lnTo>
                <a:cubicBezTo>
                  <a:pt x="6" y="0"/>
                  <a:pt x="0" y="6"/>
                  <a:pt x="0" y="14"/>
                </a:cubicBezTo>
                <a:cubicBezTo>
                  <a:pt x="0" y="21"/>
                  <a:pt x="6" y="27"/>
                  <a:pt x="14" y="27"/>
                </a:cubicBezTo>
                <a:lnTo>
                  <a:pt x="14" y="27"/>
                </a:lnTo>
                <a:lnTo>
                  <a:pt x="280" y="27"/>
                </a:lnTo>
                <a:lnTo>
                  <a:pt x="415" y="27"/>
                </a:lnTo>
                <a:cubicBezTo>
                  <a:pt x="423" y="27"/>
                  <a:pt x="429" y="21"/>
                  <a:pt x="429" y="14"/>
                </a:cubicBezTo>
                <a:cubicBezTo>
                  <a:pt x="429" y="6"/>
                  <a:pt x="423" y="0"/>
                  <a:pt x="415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221">
            <a:extLst>
              <a:ext uri="{FF2B5EF4-FFF2-40B4-BE49-F238E27FC236}">
                <a16:creationId xmlns:a16="http://schemas.microsoft.com/office/drawing/2014/main" id="{4D049D52-43A6-DA7E-CBF8-05067EF0F179}"/>
              </a:ext>
            </a:extLst>
          </p:cNvPr>
          <p:cNvSpPr>
            <a:spLocks/>
          </p:cNvSpPr>
          <p:nvPr/>
        </p:nvSpPr>
        <p:spPr bwMode="auto">
          <a:xfrm>
            <a:off x="4891088" y="3476625"/>
            <a:ext cx="273050" cy="263525"/>
          </a:xfrm>
          <a:custGeom>
            <a:avLst/>
            <a:gdLst>
              <a:gd name="T0" fmla="*/ 193 w 255"/>
              <a:gd name="T1" fmla="*/ 10 h 247"/>
              <a:gd name="T2" fmla="*/ 105 w 255"/>
              <a:gd name="T3" fmla="*/ 30 h 247"/>
              <a:gd name="T4" fmla="*/ 88 w 255"/>
              <a:gd name="T5" fmla="*/ 47 h 247"/>
              <a:gd name="T6" fmla="*/ 88 w 255"/>
              <a:gd name="T7" fmla="*/ 47 h 247"/>
              <a:gd name="T8" fmla="*/ 32 w 255"/>
              <a:gd name="T9" fmla="*/ 104 h 247"/>
              <a:gd name="T10" fmla="*/ 32 w 255"/>
              <a:gd name="T11" fmla="*/ 222 h 247"/>
              <a:gd name="T12" fmla="*/ 92 w 255"/>
              <a:gd name="T13" fmla="*/ 247 h 247"/>
              <a:gd name="T14" fmla="*/ 152 w 255"/>
              <a:gd name="T15" fmla="*/ 222 h 247"/>
              <a:gd name="T16" fmla="*/ 207 w 255"/>
              <a:gd name="T17" fmla="*/ 167 h 247"/>
              <a:gd name="T18" fmla="*/ 225 w 255"/>
              <a:gd name="T19" fmla="*/ 149 h 247"/>
              <a:gd name="T20" fmla="*/ 244 w 255"/>
              <a:gd name="T21" fmla="*/ 62 h 247"/>
              <a:gd name="T22" fmla="*/ 227 w 255"/>
              <a:gd name="T23" fmla="*/ 54 h 247"/>
              <a:gd name="T24" fmla="*/ 219 w 255"/>
              <a:gd name="T25" fmla="*/ 71 h 247"/>
              <a:gd name="T26" fmla="*/ 206 w 255"/>
              <a:gd name="T27" fmla="*/ 130 h 247"/>
              <a:gd name="T28" fmla="*/ 181 w 255"/>
              <a:gd name="T29" fmla="*/ 155 h 247"/>
              <a:gd name="T30" fmla="*/ 181 w 255"/>
              <a:gd name="T31" fmla="*/ 155 h 247"/>
              <a:gd name="T32" fmla="*/ 133 w 255"/>
              <a:gd name="T33" fmla="*/ 204 h 247"/>
              <a:gd name="T34" fmla="*/ 51 w 255"/>
              <a:gd name="T35" fmla="*/ 203 h 247"/>
              <a:gd name="T36" fmla="*/ 51 w 255"/>
              <a:gd name="T37" fmla="*/ 122 h 247"/>
              <a:gd name="T38" fmla="*/ 107 w 255"/>
              <a:gd name="T39" fmla="*/ 66 h 247"/>
              <a:gd name="T40" fmla="*/ 107 w 255"/>
              <a:gd name="T41" fmla="*/ 66 h 247"/>
              <a:gd name="T42" fmla="*/ 124 w 255"/>
              <a:gd name="T43" fmla="*/ 49 h 247"/>
              <a:gd name="T44" fmla="*/ 184 w 255"/>
              <a:gd name="T45" fmla="*/ 36 h 247"/>
              <a:gd name="T46" fmla="*/ 201 w 255"/>
              <a:gd name="T47" fmla="*/ 27 h 247"/>
              <a:gd name="T48" fmla="*/ 193 w 255"/>
              <a:gd name="T49" fmla="*/ 1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55" h="247">
                <a:moveTo>
                  <a:pt x="193" y="10"/>
                </a:moveTo>
                <a:cubicBezTo>
                  <a:pt x="163" y="0"/>
                  <a:pt x="129" y="7"/>
                  <a:pt x="105" y="30"/>
                </a:cubicBezTo>
                <a:lnTo>
                  <a:pt x="88" y="47"/>
                </a:lnTo>
                <a:cubicBezTo>
                  <a:pt x="88" y="47"/>
                  <a:pt x="88" y="47"/>
                  <a:pt x="88" y="47"/>
                </a:cubicBezTo>
                <a:cubicBezTo>
                  <a:pt x="32" y="103"/>
                  <a:pt x="32" y="104"/>
                  <a:pt x="32" y="104"/>
                </a:cubicBezTo>
                <a:cubicBezTo>
                  <a:pt x="0" y="136"/>
                  <a:pt x="0" y="190"/>
                  <a:pt x="32" y="222"/>
                </a:cubicBezTo>
                <a:cubicBezTo>
                  <a:pt x="49" y="239"/>
                  <a:pt x="70" y="247"/>
                  <a:pt x="92" y="247"/>
                </a:cubicBezTo>
                <a:cubicBezTo>
                  <a:pt x="113" y="247"/>
                  <a:pt x="135" y="239"/>
                  <a:pt x="152" y="222"/>
                </a:cubicBezTo>
                <a:cubicBezTo>
                  <a:pt x="195" y="178"/>
                  <a:pt x="205" y="169"/>
                  <a:pt x="207" y="167"/>
                </a:cubicBezTo>
                <a:lnTo>
                  <a:pt x="225" y="149"/>
                </a:lnTo>
                <a:cubicBezTo>
                  <a:pt x="248" y="126"/>
                  <a:pt x="255" y="92"/>
                  <a:pt x="244" y="62"/>
                </a:cubicBezTo>
                <a:cubicBezTo>
                  <a:pt x="242" y="55"/>
                  <a:pt x="234" y="51"/>
                  <a:pt x="227" y="54"/>
                </a:cubicBezTo>
                <a:cubicBezTo>
                  <a:pt x="220" y="56"/>
                  <a:pt x="217" y="64"/>
                  <a:pt x="219" y="71"/>
                </a:cubicBezTo>
                <a:cubicBezTo>
                  <a:pt x="227" y="91"/>
                  <a:pt x="222" y="114"/>
                  <a:pt x="206" y="130"/>
                </a:cubicBezTo>
                <a:lnTo>
                  <a:pt x="181" y="155"/>
                </a:lnTo>
                <a:cubicBezTo>
                  <a:pt x="181" y="155"/>
                  <a:pt x="181" y="155"/>
                  <a:pt x="181" y="155"/>
                </a:cubicBezTo>
                <a:cubicBezTo>
                  <a:pt x="167" y="169"/>
                  <a:pt x="136" y="200"/>
                  <a:pt x="133" y="204"/>
                </a:cubicBezTo>
                <a:cubicBezTo>
                  <a:pt x="110" y="226"/>
                  <a:pt x="74" y="226"/>
                  <a:pt x="51" y="203"/>
                </a:cubicBezTo>
                <a:cubicBezTo>
                  <a:pt x="29" y="181"/>
                  <a:pt x="29" y="145"/>
                  <a:pt x="51" y="122"/>
                </a:cubicBezTo>
                <a:cubicBezTo>
                  <a:pt x="52" y="121"/>
                  <a:pt x="107" y="66"/>
                  <a:pt x="107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14" y="59"/>
                  <a:pt x="122" y="51"/>
                  <a:pt x="124" y="49"/>
                </a:cubicBezTo>
                <a:cubicBezTo>
                  <a:pt x="140" y="33"/>
                  <a:pt x="163" y="28"/>
                  <a:pt x="184" y="36"/>
                </a:cubicBezTo>
                <a:cubicBezTo>
                  <a:pt x="191" y="38"/>
                  <a:pt x="199" y="34"/>
                  <a:pt x="201" y="27"/>
                </a:cubicBezTo>
                <a:cubicBezTo>
                  <a:pt x="204" y="21"/>
                  <a:pt x="200" y="13"/>
                  <a:pt x="193" y="1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222">
            <a:extLst>
              <a:ext uri="{FF2B5EF4-FFF2-40B4-BE49-F238E27FC236}">
                <a16:creationId xmlns:a16="http://schemas.microsoft.com/office/drawing/2014/main" id="{4BBCB246-E5D4-E897-D1A1-04E14861244D}"/>
              </a:ext>
            </a:extLst>
          </p:cNvPr>
          <p:cNvSpPr>
            <a:spLocks/>
          </p:cNvSpPr>
          <p:nvPr/>
        </p:nvSpPr>
        <p:spPr bwMode="auto">
          <a:xfrm>
            <a:off x="5091113" y="3275013"/>
            <a:ext cx="274637" cy="266700"/>
          </a:xfrm>
          <a:custGeom>
            <a:avLst/>
            <a:gdLst>
              <a:gd name="T0" fmla="*/ 90 w 256"/>
              <a:gd name="T1" fmla="*/ 249 h 249"/>
              <a:gd name="T2" fmla="*/ 150 w 256"/>
              <a:gd name="T3" fmla="*/ 225 h 249"/>
              <a:gd name="T4" fmla="*/ 167 w 256"/>
              <a:gd name="T5" fmla="*/ 208 h 249"/>
              <a:gd name="T6" fmla="*/ 174 w 256"/>
              <a:gd name="T7" fmla="*/ 201 h 249"/>
              <a:gd name="T8" fmla="*/ 223 w 256"/>
              <a:gd name="T9" fmla="*/ 151 h 249"/>
              <a:gd name="T10" fmla="*/ 223 w 256"/>
              <a:gd name="T11" fmla="*/ 33 h 249"/>
              <a:gd name="T12" fmla="*/ 104 w 256"/>
              <a:gd name="T13" fmla="*/ 32 h 249"/>
              <a:gd name="T14" fmla="*/ 48 w 256"/>
              <a:gd name="T15" fmla="*/ 89 h 249"/>
              <a:gd name="T16" fmla="*/ 48 w 256"/>
              <a:gd name="T17" fmla="*/ 89 h 249"/>
              <a:gd name="T18" fmla="*/ 30 w 256"/>
              <a:gd name="T19" fmla="*/ 106 h 249"/>
              <a:gd name="T20" fmla="*/ 11 w 256"/>
              <a:gd name="T21" fmla="*/ 194 h 249"/>
              <a:gd name="T22" fmla="*/ 24 w 256"/>
              <a:gd name="T23" fmla="*/ 202 h 249"/>
              <a:gd name="T24" fmla="*/ 28 w 256"/>
              <a:gd name="T25" fmla="*/ 202 h 249"/>
              <a:gd name="T26" fmla="*/ 36 w 256"/>
              <a:gd name="T27" fmla="*/ 185 h 249"/>
              <a:gd name="T28" fmla="*/ 49 w 256"/>
              <a:gd name="T29" fmla="*/ 125 h 249"/>
              <a:gd name="T30" fmla="*/ 74 w 256"/>
              <a:gd name="T31" fmla="*/ 100 h 249"/>
              <a:gd name="T32" fmla="*/ 123 w 256"/>
              <a:gd name="T33" fmla="*/ 51 h 249"/>
              <a:gd name="T34" fmla="*/ 204 w 256"/>
              <a:gd name="T35" fmla="*/ 52 h 249"/>
              <a:gd name="T36" fmla="*/ 204 w 256"/>
              <a:gd name="T37" fmla="*/ 133 h 249"/>
              <a:gd name="T38" fmla="*/ 155 w 256"/>
              <a:gd name="T39" fmla="*/ 182 h 249"/>
              <a:gd name="T40" fmla="*/ 148 w 256"/>
              <a:gd name="T41" fmla="*/ 189 h 249"/>
              <a:gd name="T42" fmla="*/ 131 w 256"/>
              <a:gd name="T43" fmla="*/ 206 h 249"/>
              <a:gd name="T44" fmla="*/ 71 w 256"/>
              <a:gd name="T45" fmla="*/ 220 h 249"/>
              <a:gd name="T46" fmla="*/ 54 w 256"/>
              <a:gd name="T47" fmla="*/ 228 h 249"/>
              <a:gd name="T48" fmla="*/ 62 w 256"/>
              <a:gd name="T49" fmla="*/ 245 h 249"/>
              <a:gd name="T50" fmla="*/ 90 w 256"/>
              <a:gd name="T51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56" h="249">
                <a:moveTo>
                  <a:pt x="90" y="249"/>
                </a:moveTo>
                <a:cubicBezTo>
                  <a:pt x="112" y="249"/>
                  <a:pt x="134" y="241"/>
                  <a:pt x="150" y="225"/>
                </a:cubicBezTo>
                <a:lnTo>
                  <a:pt x="167" y="208"/>
                </a:lnTo>
                <a:lnTo>
                  <a:pt x="174" y="201"/>
                </a:lnTo>
                <a:lnTo>
                  <a:pt x="223" y="151"/>
                </a:lnTo>
                <a:cubicBezTo>
                  <a:pt x="256" y="119"/>
                  <a:pt x="255" y="65"/>
                  <a:pt x="223" y="33"/>
                </a:cubicBezTo>
                <a:cubicBezTo>
                  <a:pt x="190" y="0"/>
                  <a:pt x="137" y="0"/>
                  <a:pt x="104" y="32"/>
                </a:cubicBezTo>
                <a:cubicBezTo>
                  <a:pt x="104" y="32"/>
                  <a:pt x="104" y="32"/>
                  <a:pt x="48" y="89"/>
                </a:cubicBezTo>
                <a:cubicBezTo>
                  <a:pt x="48" y="89"/>
                  <a:pt x="48" y="89"/>
                  <a:pt x="48" y="89"/>
                </a:cubicBezTo>
                <a:lnTo>
                  <a:pt x="30" y="106"/>
                </a:lnTo>
                <a:cubicBezTo>
                  <a:pt x="7" y="129"/>
                  <a:pt x="0" y="163"/>
                  <a:pt x="11" y="194"/>
                </a:cubicBezTo>
                <a:cubicBezTo>
                  <a:pt x="13" y="199"/>
                  <a:pt x="18" y="202"/>
                  <a:pt x="24" y="202"/>
                </a:cubicBezTo>
                <a:cubicBezTo>
                  <a:pt x="25" y="202"/>
                  <a:pt x="27" y="202"/>
                  <a:pt x="28" y="202"/>
                </a:cubicBezTo>
                <a:cubicBezTo>
                  <a:pt x="35" y="199"/>
                  <a:pt x="39" y="192"/>
                  <a:pt x="36" y="185"/>
                </a:cubicBezTo>
                <a:cubicBezTo>
                  <a:pt x="29" y="164"/>
                  <a:pt x="34" y="141"/>
                  <a:pt x="49" y="125"/>
                </a:cubicBezTo>
                <a:lnTo>
                  <a:pt x="74" y="100"/>
                </a:lnTo>
                <a:cubicBezTo>
                  <a:pt x="89" y="85"/>
                  <a:pt x="122" y="52"/>
                  <a:pt x="123" y="51"/>
                </a:cubicBezTo>
                <a:cubicBezTo>
                  <a:pt x="145" y="29"/>
                  <a:pt x="182" y="30"/>
                  <a:pt x="204" y="52"/>
                </a:cubicBezTo>
                <a:cubicBezTo>
                  <a:pt x="226" y="74"/>
                  <a:pt x="226" y="110"/>
                  <a:pt x="204" y="133"/>
                </a:cubicBezTo>
                <a:lnTo>
                  <a:pt x="155" y="182"/>
                </a:lnTo>
                <a:lnTo>
                  <a:pt x="148" y="189"/>
                </a:lnTo>
                <a:lnTo>
                  <a:pt x="131" y="206"/>
                </a:lnTo>
                <a:cubicBezTo>
                  <a:pt x="115" y="222"/>
                  <a:pt x="92" y="227"/>
                  <a:pt x="71" y="220"/>
                </a:cubicBezTo>
                <a:cubicBezTo>
                  <a:pt x="64" y="217"/>
                  <a:pt x="57" y="221"/>
                  <a:pt x="54" y="228"/>
                </a:cubicBezTo>
                <a:cubicBezTo>
                  <a:pt x="52" y="235"/>
                  <a:pt x="55" y="242"/>
                  <a:pt x="62" y="245"/>
                </a:cubicBezTo>
                <a:cubicBezTo>
                  <a:pt x="71" y="248"/>
                  <a:pt x="81" y="249"/>
                  <a:pt x="90" y="249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223">
            <a:extLst>
              <a:ext uri="{FF2B5EF4-FFF2-40B4-BE49-F238E27FC236}">
                <a16:creationId xmlns:a16="http://schemas.microsoft.com/office/drawing/2014/main" id="{89702CA4-5689-2180-2762-66B8BE0332C2}"/>
              </a:ext>
            </a:extLst>
          </p:cNvPr>
          <p:cNvSpPr>
            <a:spLocks/>
          </p:cNvSpPr>
          <p:nvPr/>
        </p:nvSpPr>
        <p:spPr bwMode="auto">
          <a:xfrm>
            <a:off x="5038725" y="3422650"/>
            <a:ext cx="179387" cy="177800"/>
          </a:xfrm>
          <a:custGeom>
            <a:avLst/>
            <a:gdLst>
              <a:gd name="T0" fmla="*/ 5 w 167"/>
              <a:gd name="T1" fmla="*/ 162 h 166"/>
              <a:gd name="T2" fmla="*/ 14 w 167"/>
              <a:gd name="T3" fmla="*/ 166 h 166"/>
              <a:gd name="T4" fmla="*/ 24 w 167"/>
              <a:gd name="T5" fmla="*/ 162 h 166"/>
              <a:gd name="T6" fmla="*/ 162 w 167"/>
              <a:gd name="T7" fmla="*/ 24 h 166"/>
              <a:gd name="T8" fmla="*/ 162 w 167"/>
              <a:gd name="T9" fmla="*/ 5 h 166"/>
              <a:gd name="T10" fmla="*/ 143 w 167"/>
              <a:gd name="T11" fmla="*/ 5 h 166"/>
              <a:gd name="T12" fmla="*/ 5 w 167"/>
              <a:gd name="T13" fmla="*/ 143 h 166"/>
              <a:gd name="T14" fmla="*/ 5 w 167"/>
              <a:gd name="T15" fmla="*/ 162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67" h="166">
                <a:moveTo>
                  <a:pt x="5" y="162"/>
                </a:moveTo>
                <a:cubicBezTo>
                  <a:pt x="7" y="165"/>
                  <a:pt x="11" y="166"/>
                  <a:pt x="14" y="166"/>
                </a:cubicBezTo>
                <a:cubicBezTo>
                  <a:pt x="18" y="166"/>
                  <a:pt x="21" y="165"/>
                  <a:pt x="24" y="162"/>
                </a:cubicBezTo>
                <a:lnTo>
                  <a:pt x="162" y="24"/>
                </a:lnTo>
                <a:cubicBezTo>
                  <a:pt x="167" y="19"/>
                  <a:pt x="167" y="10"/>
                  <a:pt x="162" y="5"/>
                </a:cubicBezTo>
                <a:cubicBezTo>
                  <a:pt x="156" y="0"/>
                  <a:pt x="148" y="0"/>
                  <a:pt x="143" y="5"/>
                </a:cubicBezTo>
                <a:lnTo>
                  <a:pt x="5" y="143"/>
                </a:lnTo>
                <a:cubicBezTo>
                  <a:pt x="0" y="148"/>
                  <a:pt x="0" y="157"/>
                  <a:pt x="5" y="162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227">
            <a:extLst>
              <a:ext uri="{FF2B5EF4-FFF2-40B4-BE49-F238E27FC236}">
                <a16:creationId xmlns:a16="http://schemas.microsoft.com/office/drawing/2014/main" id="{740008AE-9AC2-4CE2-DD74-30D524065047}"/>
              </a:ext>
            </a:extLst>
          </p:cNvPr>
          <p:cNvSpPr>
            <a:spLocks noEditPoints="1"/>
          </p:cNvSpPr>
          <p:nvPr/>
        </p:nvSpPr>
        <p:spPr bwMode="auto">
          <a:xfrm>
            <a:off x="5884863" y="3292475"/>
            <a:ext cx="393700" cy="455613"/>
          </a:xfrm>
          <a:custGeom>
            <a:avLst/>
            <a:gdLst>
              <a:gd name="T0" fmla="*/ 304 w 369"/>
              <a:gd name="T1" fmla="*/ 131 h 427"/>
              <a:gd name="T2" fmla="*/ 369 w 369"/>
              <a:gd name="T3" fmla="*/ 66 h 427"/>
              <a:gd name="T4" fmla="*/ 304 w 369"/>
              <a:gd name="T5" fmla="*/ 0 h 427"/>
              <a:gd name="T6" fmla="*/ 238 w 369"/>
              <a:gd name="T7" fmla="*/ 66 h 427"/>
              <a:gd name="T8" fmla="*/ 243 w 369"/>
              <a:gd name="T9" fmla="*/ 90 h 427"/>
              <a:gd name="T10" fmla="*/ 112 w 369"/>
              <a:gd name="T11" fmla="*/ 165 h 427"/>
              <a:gd name="T12" fmla="*/ 66 w 369"/>
              <a:gd name="T13" fmla="*/ 146 h 427"/>
              <a:gd name="T14" fmla="*/ 0 w 369"/>
              <a:gd name="T15" fmla="*/ 212 h 427"/>
              <a:gd name="T16" fmla="*/ 66 w 369"/>
              <a:gd name="T17" fmla="*/ 277 h 427"/>
              <a:gd name="T18" fmla="*/ 113 w 369"/>
              <a:gd name="T19" fmla="*/ 257 h 427"/>
              <a:gd name="T20" fmla="*/ 242 w 369"/>
              <a:gd name="T21" fmla="*/ 339 h 427"/>
              <a:gd name="T22" fmla="*/ 238 w 369"/>
              <a:gd name="T23" fmla="*/ 361 h 427"/>
              <a:gd name="T24" fmla="*/ 304 w 369"/>
              <a:gd name="T25" fmla="*/ 427 h 427"/>
              <a:gd name="T26" fmla="*/ 369 w 369"/>
              <a:gd name="T27" fmla="*/ 361 h 427"/>
              <a:gd name="T28" fmla="*/ 304 w 369"/>
              <a:gd name="T29" fmla="*/ 295 h 427"/>
              <a:gd name="T30" fmla="*/ 256 w 369"/>
              <a:gd name="T31" fmla="*/ 316 h 427"/>
              <a:gd name="T32" fmla="*/ 127 w 369"/>
              <a:gd name="T33" fmla="*/ 235 h 427"/>
              <a:gd name="T34" fmla="*/ 131 w 369"/>
              <a:gd name="T35" fmla="*/ 212 h 427"/>
              <a:gd name="T36" fmla="*/ 127 w 369"/>
              <a:gd name="T37" fmla="*/ 188 h 427"/>
              <a:gd name="T38" fmla="*/ 257 w 369"/>
              <a:gd name="T39" fmla="*/ 112 h 427"/>
              <a:gd name="T40" fmla="*/ 304 w 369"/>
              <a:gd name="T41" fmla="*/ 131 h 427"/>
              <a:gd name="T42" fmla="*/ 304 w 369"/>
              <a:gd name="T43" fmla="*/ 322 h 427"/>
              <a:gd name="T44" fmla="*/ 343 w 369"/>
              <a:gd name="T45" fmla="*/ 361 h 427"/>
              <a:gd name="T46" fmla="*/ 304 w 369"/>
              <a:gd name="T47" fmla="*/ 400 h 427"/>
              <a:gd name="T48" fmla="*/ 265 w 369"/>
              <a:gd name="T49" fmla="*/ 361 h 427"/>
              <a:gd name="T50" fmla="*/ 270 w 369"/>
              <a:gd name="T51" fmla="*/ 341 h 427"/>
              <a:gd name="T52" fmla="*/ 270 w 369"/>
              <a:gd name="T53" fmla="*/ 341 h 427"/>
              <a:gd name="T54" fmla="*/ 271 w 369"/>
              <a:gd name="T55" fmla="*/ 340 h 427"/>
              <a:gd name="T56" fmla="*/ 304 w 369"/>
              <a:gd name="T57" fmla="*/ 322 h 427"/>
              <a:gd name="T58" fmla="*/ 66 w 369"/>
              <a:gd name="T59" fmla="*/ 251 h 427"/>
              <a:gd name="T60" fmla="*/ 27 w 369"/>
              <a:gd name="T61" fmla="*/ 212 h 427"/>
              <a:gd name="T62" fmla="*/ 66 w 369"/>
              <a:gd name="T63" fmla="*/ 173 h 427"/>
              <a:gd name="T64" fmla="*/ 97 w 369"/>
              <a:gd name="T65" fmla="*/ 188 h 427"/>
              <a:gd name="T66" fmla="*/ 97 w 369"/>
              <a:gd name="T67" fmla="*/ 190 h 427"/>
              <a:gd name="T68" fmla="*/ 99 w 369"/>
              <a:gd name="T69" fmla="*/ 193 h 427"/>
              <a:gd name="T70" fmla="*/ 105 w 369"/>
              <a:gd name="T71" fmla="*/ 212 h 427"/>
              <a:gd name="T72" fmla="*/ 98 w 369"/>
              <a:gd name="T73" fmla="*/ 232 h 427"/>
              <a:gd name="T74" fmla="*/ 98 w 369"/>
              <a:gd name="T75" fmla="*/ 233 h 427"/>
              <a:gd name="T76" fmla="*/ 98 w 369"/>
              <a:gd name="T77" fmla="*/ 233 h 427"/>
              <a:gd name="T78" fmla="*/ 66 w 369"/>
              <a:gd name="T79" fmla="*/ 251 h 427"/>
              <a:gd name="T80" fmla="*/ 304 w 369"/>
              <a:gd name="T81" fmla="*/ 27 h 427"/>
              <a:gd name="T82" fmla="*/ 343 w 369"/>
              <a:gd name="T83" fmla="*/ 66 h 427"/>
              <a:gd name="T84" fmla="*/ 304 w 369"/>
              <a:gd name="T85" fmla="*/ 105 h 427"/>
              <a:gd name="T86" fmla="*/ 265 w 369"/>
              <a:gd name="T87" fmla="*/ 66 h 427"/>
              <a:gd name="T88" fmla="*/ 304 w 369"/>
              <a:gd name="T89" fmla="*/ 27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69" h="427">
                <a:moveTo>
                  <a:pt x="304" y="131"/>
                </a:moveTo>
                <a:cubicBezTo>
                  <a:pt x="340" y="131"/>
                  <a:pt x="369" y="102"/>
                  <a:pt x="369" y="66"/>
                </a:cubicBezTo>
                <a:cubicBezTo>
                  <a:pt x="369" y="29"/>
                  <a:pt x="340" y="0"/>
                  <a:pt x="304" y="0"/>
                </a:cubicBezTo>
                <a:cubicBezTo>
                  <a:pt x="267" y="0"/>
                  <a:pt x="238" y="29"/>
                  <a:pt x="238" y="66"/>
                </a:cubicBezTo>
                <a:cubicBezTo>
                  <a:pt x="238" y="74"/>
                  <a:pt x="240" y="82"/>
                  <a:pt x="243" y="90"/>
                </a:cubicBezTo>
                <a:lnTo>
                  <a:pt x="112" y="165"/>
                </a:lnTo>
                <a:cubicBezTo>
                  <a:pt x="100" y="153"/>
                  <a:pt x="84" y="146"/>
                  <a:pt x="66" y="146"/>
                </a:cubicBezTo>
                <a:cubicBezTo>
                  <a:pt x="29" y="146"/>
                  <a:pt x="0" y="175"/>
                  <a:pt x="0" y="212"/>
                </a:cubicBezTo>
                <a:cubicBezTo>
                  <a:pt x="0" y="248"/>
                  <a:pt x="29" y="277"/>
                  <a:pt x="66" y="277"/>
                </a:cubicBezTo>
                <a:cubicBezTo>
                  <a:pt x="84" y="277"/>
                  <a:pt x="101" y="270"/>
                  <a:pt x="113" y="257"/>
                </a:cubicBezTo>
                <a:lnTo>
                  <a:pt x="242" y="339"/>
                </a:lnTo>
                <a:cubicBezTo>
                  <a:pt x="239" y="346"/>
                  <a:pt x="238" y="353"/>
                  <a:pt x="238" y="361"/>
                </a:cubicBezTo>
                <a:cubicBezTo>
                  <a:pt x="238" y="397"/>
                  <a:pt x="267" y="427"/>
                  <a:pt x="304" y="427"/>
                </a:cubicBezTo>
                <a:cubicBezTo>
                  <a:pt x="340" y="427"/>
                  <a:pt x="369" y="397"/>
                  <a:pt x="369" y="361"/>
                </a:cubicBezTo>
                <a:cubicBezTo>
                  <a:pt x="369" y="325"/>
                  <a:pt x="340" y="295"/>
                  <a:pt x="304" y="295"/>
                </a:cubicBezTo>
                <a:cubicBezTo>
                  <a:pt x="285" y="295"/>
                  <a:pt x="268" y="303"/>
                  <a:pt x="256" y="316"/>
                </a:cubicBezTo>
                <a:lnTo>
                  <a:pt x="127" y="235"/>
                </a:lnTo>
                <a:cubicBezTo>
                  <a:pt x="130" y="228"/>
                  <a:pt x="131" y="220"/>
                  <a:pt x="131" y="212"/>
                </a:cubicBezTo>
                <a:cubicBezTo>
                  <a:pt x="131" y="203"/>
                  <a:pt x="129" y="195"/>
                  <a:pt x="127" y="188"/>
                </a:cubicBezTo>
                <a:lnTo>
                  <a:pt x="257" y="112"/>
                </a:lnTo>
                <a:cubicBezTo>
                  <a:pt x="269" y="124"/>
                  <a:pt x="285" y="131"/>
                  <a:pt x="304" y="131"/>
                </a:cubicBezTo>
                <a:close/>
                <a:moveTo>
                  <a:pt x="304" y="322"/>
                </a:moveTo>
                <a:cubicBezTo>
                  <a:pt x="325" y="322"/>
                  <a:pt x="343" y="339"/>
                  <a:pt x="343" y="361"/>
                </a:cubicBezTo>
                <a:cubicBezTo>
                  <a:pt x="343" y="383"/>
                  <a:pt x="325" y="400"/>
                  <a:pt x="304" y="400"/>
                </a:cubicBezTo>
                <a:cubicBezTo>
                  <a:pt x="282" y="400"/>
                  <a:pt x="265" y="383"/>
                  <a:pt x="265" y="361"/>
                </a:cubicBezTo>
                <a:cubicBezTo>
                  <a:pt x="265" y="354"/>
                  <a:pt x="267" y="347"/>
                  <a:pt x="270" y="341"/>
                </a:cubicBezTo>
                <a:cubicBezTo>
                  <a:pt x="270" y="341"/>
                  <a:pt x="270" y="341"/>
                  <a:pt x="270" y="341"/>
                </a:cubicBezTo>
                <a:cubicBezTo>
                  <a:pt x="271" y="341"/>
                  <a:pt x="271" y="341"/>
                  <a:pt x="271" y="340"/>
                </a:cubicBezTo>
                <a:cubicBezTo>
                  <a:pt x="278" y="329"/>
                  <a:pt x="290" y="322"/>
                  <a:pt x="304" y="322"/>
                </a:cubicBezTo>
                <a:close/>
                <a:moveTo>
                  <a:pt x="66" y="251"/>
                </a:moveTo>
                <a:cubicBezTo>
                  <a:pt x="44" y="251"/>
                  <a:pt x="27" y="233"/>
                  <a:pt x="27" y="212"/>
                </a:cubicBezTo>
                <a:cubicBezTo>
                  <a:pt x="27" y="190"/>
                  <a:pt x="44" y="173"/>
                  <a:pt x="66" y="173"/>
                </a:cubicBezTo>
                <a:cubicBezTo>
                  <a:pt x="78" y="173"/>
                  <a:pt x="89" y="179"/>
                  <a:pt x="97" y="188"/>
                </a:cubicBezTo>
                <a:cubicBezTo>
                  <a:pt x="97" y="189"/>
                  <a:pt x="97" y="189"/>
                  <a:pt x="97" y="190"/>
                </a:cubicBezTo>
                <a:cubicBezTo>
                  <a:pt x="98" y="191"/>
                  <a:pt x="98" y="192"/>
                  <a:pt x="99" y="193"/>
                </a:cubicBezTo>
                <a:cubicBezTo>
                  <a:pt x="103" y="198"/>
                  <a:pt x="105" y="205"/>
                  <a:pt x="105" y="212"/>
                </a:cubicBezTo>
                <a:cubicBezTo>
                  <a:pt x="105" y="219"/>
                  <a:pt x="102" y="226"/>
                  <a:pt x="98" y="232"/>
                </a:cubicBezTo>
                <a:cubicBezTo>
                  <a:pt x="98" y="233"/>
                  <a:pt x="98" y="233"/>
                  <a:pt x="98" y="233"/>
                </a:cubicBezTo>
                <a:cubicBezTo>
                  <a:pt x="98" y="233"/>
                  <a:pt x="98" y="233"/>
                  <a:pt x="98" y="233"/>
                </a:cubicBezTo>
                <a:cubicBezTo>
                  <a:pt x="91" y="244"/>
                  <a:pt x="79" y="251"/>
                  <a:pt x="66" y="251"/>
                </a:cubicBezTo>
                <a:close/>
                <a:moveTo>
                  <a:pt x="304" y="27"/>
                </a:moveTo>
                <a:cubicBezTo>
                  <a:pt x="325" y="27"/>
                  <a:pt x="343" y="44"/>
                  <a:pt x="343" y="66"/>
                </a:cubicBezTo>
                <a:cubicBezTo>
                  <a:pt x="343" y="87"/>
                  <a:pt x="325" y="105"/>
                  <a:pt x="304" y="105"/>
                </a:cubicBezTo>
                <a:cubicBezTo>
                  <a:pt x="282" y="105"/>
                  <a:pt x="265" y="87"/>
                  <a:pt x="265" y="66"/>
                </a:cubicBezTo>
                <a:cubicBezTo>
                  <a:pt x="265" y="44"/>
                  <a:pt x="282" y="27"/>
                  <a:pt x="304" y="2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231">
            <a:extLst>
              <a:ext uri="{FF2B5EF4-FFF2-40B4-BE49-F238E27FC236}">
                <a16:creationId xmlns:a16="http://schemas.microsoft.com/office/drawing/2014/main" id="{0D394486-2930-749F-F091-6AA06FBB37E2}"/>
              </a:ext>
            </a:extLst>
          </p:cNvPr>
          <p:cNvSpPr>
            <a:spLocks noEditPoints="1"/>
          </p:cNvSpPr>
          <p:nvPr/>
        </p:nvSpPr>
        <p:spPr bwMode="auto">
          <a:xfrm>
            <a:off x="6859588" y="3333750"/>
            <a:ext cx="458788" cy="371475"/>
          </a:xfrm>
          <a:custGeom>
            <a:avLst/>
            <a:gdLst>
              <a:gd name="T0" fmla="*/ 423 w 430"/>
              <a:gd name="T1" fmla="*/ 149 h 348"/>
              <a:gd name="T2" fmla="*/ 223 w 430"/>
              <a:gd name="T3" fmla="*/ 4 h 348"/>
              <a:gd name="T4" fmla="*/ 207 w 430"/>
              <a:gd name="T5" fmla="*/ 4 h 348"/>
              <a:gd name="T6" fmla="*/ 7 w 430"/>
              <a:gd name="T7" fmla="*/ 149 h 348"/>
              <a:gd name="T8" fmla="*/ 4 w 430"/>
              <a:gd name="T9" fmla="*/ 168 h 348"/>
              <a:gd name="T10" fmla="*/ 23 w 430"/>
              <a:gd name="T11" fmla="*/ 171 h 348"/>
              <a:gd name="T12" fmla="*/ 49 w 430"/>
              <a:gd name="T13" fmla="*/ 151 h 348"/>
              <a:gd name="T14" fmla="*/ 49 w 430"/>
              <a:gd name="T15" fmla="*/ 334 h 348"/>
              <a:gd name="T16" fmla="*/ 63 w 430"/>
              <a:gd name="T17" fmla="*/ 348 h 348"/>
              <a:gd name="T18" fmla="*/ 170 w 430"/>
              <a:gd name="T19" fmla="*/ 348 h 348"/>
              <a:gd name="T20" fmla="*/ 184 w 430"/>
              <a:gd name="T21" fmla="*/ 334 h 348"/>
              <a:gd name="T22" fmla="*/ 184 w 430"/>
              <a:gd name="T23" fmla="*/ 209 h 348"/>
              <a:gd name="T24" fmla="*/ 247 w 430"/>
              <a:gd name="T25" fmla="*/ 209 h 348"/>
              <a:gd name="T26" fmla="*/ 247 w 430"/>
              <a:gd name="T27" fmla="*/ 334 h 348"/>
              <a:gd name="T28" fmla="*/ 260 w 430"/>
              <a:gd name="T29" fmla="*/ 348 h 348"/>
              <a:gd name="T30" fmla="*/ 368 w 430"/>
              <a:gd name="T31" fmla="*/ 348 h 348"/>
              <a:gd name="T32" fmla="*/ 381 w 430"/>
              <a:gd name="T33" fmla="*/ 334 h 348"/>
              <a:gd name="T34" fmla="*/ 381 w 430"/>
              <a:gd name="T35" fmla="*/ 151 h 348"/>
              <a:gd name="T36" fmla="*/ 407 w 430"/>
              <a:gd name="T37" fmla="*/ 171 h 348"/>
              <a:gd name="T38" fmla="*/ 415 w 430"/>
              <a:gd name="T39" fmla="*/ 173 h 348"/>
              <a:gd name="T40" fmla="*/ 426 w 430"/>
              <a:gd name="T41" fmla="*/ 168 h 348"/>
              <a:gd name="T42" fmla="*/ 423 w 430"/>
              <a:gd name="T43" fmla="*/ 149 h 348"/>
              <a:gd name="T44" fmla="*/ 354 w 430"/>
              <a:gd name="T45" fmla="*/ 321 h 348"/>
              <a:gd name="T46" fmla="*/ 273 w 430"/>
              <a:gd name="T47" fmla="*/ 321 h 348"/>
              <a:gd name="T48" fmla="*/ 273 w 430"/>
              <a:gd name="T49" fmla="*/ 196 h 348"/>
              <a:gd name="T50" fmla="*/ 260 w 430"/>
              <a:gd name="T51" fmla="*/ 182 h 348"/>
              <a:gd name="T52" fmla="*/ 170 w 430"/>
              <a:gd name="T53" fmla="*/ 182 h 348"/>
              <a:gd name="T54" fmla="*/ 157 w 430"/>
              <a:gd name="T55" fmla="*/ 196 h 348"/>
              <a:gd name="T56" fmla="*/ 157 w 430"/>
              <a:gd name="T57" fmla="*/ 321 h 348"/>
              <a:gd name="T58" fmla="*/ 76 w 430"/>
              <a:gd name="T59" fmla="*/ 321 h 348"/>
              <a:gd name="T60" fmla="*/ 76 w 430"/>
              <a:gd name="T61" fmla="*/ 132 h 348"/>
              <a:gd name="T62" fmla="*/ 215 w 430"/>
              <a:gd name="T63" fmla="*/ 31 h 348"/>
              <a:gd name="T64" fmla="*/ 354 w 430"/>
              <a:gd name="T65" fmla="*/ 132 h 348"/>
              <a:gd name="T66" fmla="*/ 354 w 430"/>
              <a:gd name="T67" fmla="*/ 321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30" h="348">
                <a:moveTo>
                  <a:pt x="423" y="149"/>
                </a:moveTo>
                <a:lnTo>
                  <a:pt x="223" y="4"/>
                </a:lnTo>
                <a:cubicBezTo>
                  <a:pt x="218" y="0"/>
                  <a:pt x="212" y="0"/>
                  <a:pt x="207" y="4"/>
                </a:cubicBezTo>
                <a:lnTo>
                  <a:pt x="7" y="149"/>
                </a:lnTo>
                <a:cubicBezTo>
                  <a:pt x="1" y="153"/>
                  <a:pt x="0" y="162"/>
                  <a:pt x="4" y="168"/>
                </a:cubicBezTo>
                <a:cubicBezTo>
                  <a:pt x="9" y="174"/>
                  <a:pt x="17" y="175"/>
                  <a:pt x="23" y="171"/>
                </a:cubicBezTo>
                <a:lnTo>
                  <a:pt x="49" y="151"/>
                </a:lnTo>
                <a:lnTo>
                  <a:pt x="49" y="334"/>
                </a:lnTo>
                <a:cubicBezTo>
                  <a:pt x="49" y="342"/>
                  <a:pt x="55" y="348"/>
                  <a:pt x="63" y="348"/>
                </a:cubicBezTo>
                <a:lnTo>
                  <a:pt x="170" y="348"/>
                </a:lnTo>
                <a:cubicBezTo>
                  <a:pt x="178" y="348"/>
                  <a:pt x="184" y="342"/>
                  <a:pt x="184" y="334"/>
                </a:cubicBezTo>
                <a:lnTo>
                  <a:pt x="184" y="209"/>
                </a:lnTo>
                <a:lnTo>
                  <a:pt x="247" y="209"/>
                </a:lnTo>
                <a:lnTo>
                  <a:pt x="247" y="334"/>
                </a:lnTo>
                <a:cubicBezTo>
                  <a:pt x="247" y="342"/>
                  <a:pt x="253" y="348"/>
                  <a:pt x="260" y="348"/>
                </a:cubicBezTo>
                <a:lnTo>
                  <a:pt x="368" y="348"/>
                </a:lnTo>
                <a:cubicBezTo>
                  <a:pt x="375" y="348"/>
                  <a:pt x="381" y="342"/>
                  <a:pt x="381" y="334"/>
                </a:cubicBezTo>
                <a:lnTo>
                  <a:pt x="381" y="151"/>
                </a:lnTo>
                <a:lnTo>
                  <a:pt x="407" y="171"/>
                </a:lnTo>
                <a:cubicBezTo>
                  <a:pt x="410" y="172"/>
                  <a:pt x="412" y="173"/>
                  <a:pt x="415" y="173"/>
                </a:cubicBezTo>
                <a:cubicBezTo>
                  <a:pt x="419" y="173"/>
                  <a:pt x="423" y="171"/>
                  <a:pt x="426" y="168"/>
                </a:cubicBezTo>
                <a:cubicBezTo>
                  <a:pt x="430" y="162"/>
                  <a:pt x="429" y="153"/>
                  <a:pt x="423" y="149"/>
                </a:cubicBezTo>
                <a:close/>
                <a:moveTo>
                  <a:pt x="354" y="321"/>
                </a:moveTo>
                <a:lnTo>
                  <a:pt x="273" y="321"/>
                </a:lnTo>
                <a:lnTo>
                  <a:pt x="273" y="196"/>
                </a:lnTo>
                <a:cubicBezTo>
                  <a:pt x="273" y="188"/>
                  <a:pt x="267" y="182"/>
                  <a:pt x="260" y="182"/>
                </a:cubicBezTo>
                <a:lnTo>
                  <a:pt x="170" y="182"/>
                </a:lnTo>
                <a:cubicBezTo>
                  <a:pt x="163" y="182"/>
                  <a:pt x="157" y="188"/>
                  <a:pt x="157" y="196"/>
                </a:cubicBezTo>
                <a:lnTo>
                  <a:pt x="157" y="321"/>
                </a:lnTo>
                <a:lnTo>
                  <a:pt x="76" y="321"/>
                </a:lnTo>
                <a:lnTo>
                  <a:pt x="76" y="132"/>
                </a:lnTo>
                <a:lnTo>
                  <a:pt x="215" y="31"/>
                </a:lnTo>
                <a:lnTo>
                  <a:pt x="354" y="132"/>
                </a:lnTo>
                <a:lnTo>
                  <a:pt x="354" y="32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235">
            <a:extLst>
              <a:ext uri="{FF2B5EF4-FFF2-40B4-BE49-F238E27FC236}">
                <a16:creationId xmlns:a16="http://schemas.microsoft.com/office/drawing/2014/main" id="{61F5649E-2F59-A6B0-EE25-59E550C97852}"/>
              </a:ext>
            </a:extLst>
          </p:cNvPr>
          <p:cNvSpPr>
            <a:spLocks noEditPoints="1"/>
          </p:cNvSpPr>
          <p:nvPr/>
        </p:nvSpPr>
        <p:spPr bwMode="auto">
          <a:xfrm>
            <a:off x="7853363" y="3295650"/>
            <a:ext cx="455613" cy="428625"/>
          </a:xfrm>
          <a:custGeom>
            <a:avLst/>
            <a:gdLst>
              <a:gd name="T0" fmla="*/ 204 w 427"/>
              <a:gd name="T1" fmla="*/ 396 h 400"/>
              <a:gd name="T2" fmla="*/ 214 w 427"/>
              <a:gd name="T3" fmla="*/ 400 h 400"/>
              <a:gd name="T4" fmla="*/ 214 w 427"/>
              <a:gd name="T5" fmla="*/ 400 h 400"/>
              <a:gd name="T6" fmla="*/ 224 w 427"/>
              <a:gd name="T7" fmla="*/ 396 h 400"/>
              <a:gd name="T8" fmla="*/ 400 w 427"/>
              <a:gd name="T9" fmla="*/ 199 h 400"/>
              <a:gd name="T10" fmla="*/ 427 w 427"/>
              <a:gd name="T11" fmla="*/ 122 h 400"/>
              <a:gd name="T12" fmla="*/ 302 w 427"/>
              <a:gd name="T13" fmla="*/ 0 h 400"/>
              <a:gd name="T14" fmla="*/ 214 w 427"/>
              <a:gd name="T15" fmla="*/ 36 h 400"/>
              <a:gd name="T16" fmla="*/ 125 w 427"/>
              <a:gd name="T17" fmla="*/ 0 h 400"/>
              <a:gd name="T18" fmla="*/ 0 w 427"/>
              <a:gd name="T19" fmla="*/ 122 h 400"/>
              <a:gd name="T20" fmla="*/ 28 w 427"/>
              <a:gd name="T21" fmla="*/ 199 h 400"/>
              <a:gd name="T22" fmla="*/ 204 w 427"/>
              <a:gd name="T23" fmla="*/ 396 h 400"/>
              <a:gd name="T24" fmla="*/ 125 w 427"/>
              <a:gd name="T25" fmla="*/ 27 h 400"/>
              <a:gd name="T26" fmla="*/ 203 w 427"/>
              <a:gd name="T27" fmla="*/ 65 h 400"/>
              <a:gd name="T28" fmla="*/ 224 w 427"/>
              <a:gd name="T29" fmla="*/ 65 h 400"/>
              <a:gd name="T30" fmla="*/ 302 w 427"/>
              <a:gd name="T31" fmla="*/ 27 h 400"/>
              <a:gd name="T32" fmla="*/ 400 w 427"/>
              <a:gd name="T33" fmla="*/ 122 h 400"/>
              <a:gd name="T34" fmla="*/ 379 w 427"/>
              <a:gd name="T35" fmla="*/ 181 h 400"/>
              <a:gd name="T36" fmla="*/ 214 w 427"/>
              <a:gd name="T37" fmla="*/ 367 h 400"/>
              <a:gd name="T38" fmla="*/ 49 w 427"/>
              <a:gd name="T39" fmla="*/ 182 h 400"/>
              <a:gd name="T40" fmla="*/ 27 w 427"/>
              <a:gd name="T41" fmla="*/ 122 h 400"/>
              <a:gd name="T42" fmla="*/ 125 w 427"/>
              <a:gd name="T43" fmla="*/ 2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7" h="400">
                <a:moveTo>
                  <a:pt x="204" y="396"/>
                </a:moveTo>
                <a:cubicBezTo>
                  <a:pt x="207" y="398"/>
                  <a:pt x="210" y="400"/>
                  <a:pt x="214" y="400"/>
                </a:cubicBezTo>
                <a:lnTo>
                  <a:pt x="214" y="400"/>
                </a:lnTo>
                <a:cubicBezTo>
                  <a:pt x="218" y="400"/>
                  <a:pt x="221" y="398"/>
                  <a:pt x="224" y="396"/>
                </a:cubicBezTo>
                <a:lnTo>
                  <a:pt x="400" y="199"/>
                </a:lnTo>
                <a:cubicBezTo>
                  <a:pt x="417" y="177"/>
                  <a:pt x="427" y="150"/>
                  <a:pt x="427" y="122"/>
                </a:cubicBezTo>
                <a:cubicBezTo>
                  <a:pt x="427" y="55"/>
                  <a:pt x="371" y="0"/>
                  <a:pt x="302" y="0"/>
                </a:cubicBezTo>
                <a:cubicBezTo>
                  <a:pt x="269" y="0"/>
                  <a:pt x="237" y="13"/>
                  <a:pt x="214" y="36"/>
                </a:cubicBezTo>
                <a:cubicBezTo>
                  <a:pt x="190" y="13"/>
                  <a:pt x="159" y="0"/>
                  <a:pt x="125" y="0"/>
                </a:cubicBezTo>
                <a:cubicBezTo>
                  <a:pt x="56" y="0"/>
                  <a:pt x="0" y="55"/>
                  <a:pt x="0" y="122"/>
                </a:cubicBezTo>
                <a:cubicBezTo>
                  <a:pt x="0" y="150"/>
                  <a:pt x="10" y="177"/>
                  <a:pt x="28" y="199"/>
                </a:cubicBezTo>
                <a:cubicBezTo>
                  <a:pt x="30" y="201"/>
                  <a:pt x="163" y="350"/>
                  <a:pt x="204" y="396"/>
                </a:cubicBezTo>
                <a:close/>
                <a:moveTo>
                  <a:pt x="125" y="27"/>
                </a:moveTo>
                <a:cubicBezTo>
                  <a:pt x="156" y="27"/>
                  <a:pt x="184" y="41"/>
                  <a:pt x="203" y="65"/>
                </a:cubicBezTo>
                <a:cubicBezTo>
                  <a:pt x="208" y="71"/>
                  <a:pt x="219" y="71"/>
                  <a:pt x="224" y="65"/>
                </a:cubicBezTo>
                <a:cubicBezTo>
                  <a:pt x="243" y="41"/>
                  <a:pt x="271" y="27"/>
                  <a:pt x="302" y="27"/>
                </a:cubicBezTo>
                <a:cubicBezTo>
                  <a:pt x="356" y="27"/>
                  <a:pt x="400" y="70"/>
                  <a:pt x="400" y="122"/>
                </a:cubicBezTo>
                <a:cubicBezTo>
                  <a:pt x="400" y="144"/>
                  <a:pt x="393" y="165"/>
                  <a:pt x="379" y="181"/>
                </a:cubicBezTo>
                <a:lnTo>
                  <a:pt x="214" y="367"/>
                </a:lnTo>
                <a:cubicBezTo>
                  <a:pt x="153" y="299"/>
                  <a:pt x="52" y="186"/>
                  <a:pt x="49" y="182"/>
                </a:cubicBezTo>
                <a:cubicBezTo>
                  <a:pt x="35" y="165"/>
                  <a:pt x="27" y="144"/>
                  <a:pt x="27" y="122"/>
                </a:cubicBezTo>
                <a:cubicBezTo>
                  <a:pt x="27" y="70"/>
                  <a:pt x="71" y="27"/>
                  <a:pt x="125" y="27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239">
            <a:extLst>
              <a:ext uri="{FF2B5EF4-FFF2-40B4-BE49-F238E27FC236}">
                <a16:creationId xmlns:a16="http://schemas.microsoft.com/office/drawing/2014/main" id="{9D739D47-7BF4-EFF1-3F55-D5290CC45268}"/>
              </a:ext>
            </a:extLst>
          </p:cNvPr>
          <p:cNvSpPr>
            <a:spLocks noEditPoints="1"/>
          </p:cNvSpPr>
          <p:nvPr/>
        </p:nvSpPr>
        <p:spPr bwMode="auto">
          <a:xfrm>
            <a:off x="8837613" y="3360738"/>
            <a:ext cx="454025" cy="312738"/>
          </a:xfrm>
          <a:custGeom>
            <a:avLst/>
            <a:gdLst>
              <a:gd name="T0" fmla="*/ 378 w 426"/>
              <a:gd name="T1" fmla="*/ 135 h 293"/>
              <a:gd name="T2" fmla="*/ 355 w 426"/>
              <a:gd name="T3" fmla="*/ 135 h 293"/>
              <a:gd name="T4" fmla="*/ 213 w 426"/>
              <a:gd name="T5" fmla="*/ 0 h 293"/>
              <a:gd name="T6" fmla="*/ 71 w 426"/>
              <a:gd name="T7" fmla="*/ 135 h 293"/>
              <a:gd name="T8" fmla="*/ 48 w 426"/>
              <a:gd name="T9" fmla="*/ 135 h 293"/>
              <a:gd name="T10" fmla="*/ 0 w 426"/>
              <a:gd name="T11" fmla="*/ 186 h 293"/>
              <a:gd name="T12" fmla="*/ 0 w 426"/>
              <a:gd name="T13" fmla="*/ 242 h 293"/>
              <a:gd name="T14" fmla="*/ 48 w 426"/>
              <a:gd name="T15" fmla="*/ 293 h 293"/>
              <a:gd name="T16" fmla="*/ 83 w 426"/>
              <a:gd name="T17" fmla="*/ 293 h 293"/>
              <a:gd name="T18" fmla="*/ 92 w 426"/>
              <a:gd name="T19" fmla="*/ 289 h 293"/>
              <a:gd name="T20" fmla="*/ 96 w 426"/>
              <a:gd name="T21" fmla="*/ 280 h 293"/>
              <a:gd name="T22" fmla="*/ 96 w 426"/>
              <a:gd name="T23" fmla="*/ 242 h 293"/>
              <a:gd name="T24" fmla="*/ 96 w 426"/>
              <a:gd name="T25" fmla="*/ 219 h 293"/>
              <a:gd name="T26" fmla="*/ 96 w 426"/>
              <a:gd name="T27" fmla="*/ 219 h 293"/>
              <a:gd name="T28" fmla="*/ 96 w 426"/>
              <a:gd name="T29" fmla="*/ 152 h 293"/>
              <a:gd name="T30" fmla="*/ 213 w 426"/>
              <a:gd name="T31" fmla="*/ 26 h 293"/>
              <a:gd name="T32" fmla="*/ 330 w 426"/>
              <a:gd name="T33" fmla="*/ 152 h 293"/>
              <a:gd name="T34" fmla="*/ 330 w 426"/>
              <a:gd name="T35" fmla="*/ 204 h 293"/>
              <a:gd name="T36" fmla="*/ 330 w 426"/>
              <a:gd name="T37" fmla="*/ 219 h 293"/>
              <a:gd name="T38" fmla="*/ 330 w 426"/>
              <a:gd name="T39" fmla="*/ 280 h 293"/>
              <a:gd name="T40" fmla="*/ 343 w 426"/>
              <a:gd name="T41" fmla="*/ 293 h 293"/>
              <a:gd name="T42" fmla="*/ 378 w 426"/>
              <a:gd name="T43" fmla="*/ 293 h 293"/>
              <a:gd name="T44" fmla="*/ 426 w 426"/>
              <a:gd name="T45" fmla="*/ 242 h 293"/>
              <a:gd name="T46" fmla="*/ 426 w 426"/>
              <a:gd name="T47" fmla="*/ 186 h 293"/>
              <a:gd name="T48" fmla="*/ 378 w 426"/>
              <a:gd name="T49" fmla="*/ 135 h 293"/>
              <a:gd name="T50" fmla="*/ 48 w 426"/>
              <a:gd name="T51" fmla="*/ 266 h 293"/>
              <a:gd name="T52" fmla="*/ 26 w 426"/>
              <a:gd name="T53" fmla="*/ 242 h 293"/>
              <a:gd name="T54" fmla="*/ 26 w 426"/>
              <a:gd name="T55" fmla="*/ 186 h 293"/>
              <a:gd name="T56" fmla="*/ 48 w 426"/>
              <a:gd name="T57" fmla="*/ 161 h 293"/>
              <a:gd name="T58" fmla="*/ 69 w 426"/>
              <a:gd name="T59" fmla="*/ 161 h 293"/>
              <a:gd name="T60" fmla="*/ 69 w 426"/>
              <a:gd name="T61" fmla="*/ 186 h 293"/>
              <a:gd name="T62" fmla="*/ 69 w 426"/>
              <a:gd name="T63" fmla="*/ 266 h 293"/>
              <a:gd name="T64" fmla="*/ 48 w 426"/>
              <a:gd name="T65" fmla="*/ 266 h 293"/>
              <a:gd name="T66" fmla="*/ 400 w 426"/>
              <a:gd name="T67" fmla="*/ 242 h 293"/>
              <a:gd name="T68" fmla="*/ 378 w 426"/>
              <a:gd name="T69" fmla="*/ 266 h 293"/>
              <a:gd name="T70" fmla="*/ 356 w 426"/>
              <a:gd name="T71" fmla="*/ 266 h 293"/>
              <a:gd name="T72" fmla="*/ 356 w 426"/>
              <a:gd name="T73" fmla="*/ 219 h 293"/>
              <a:gd name="T74" fmla="*/ 356 w 426"/>
              <a:gd name="T75" fmla="*/ 203 h 293"/>
              <a:gd name="T76" fmla="*/ 356 w 426"/>
              <a:gd name="T77" fmla="*/ 161 h 293"/>
              <a:gd name="T78" fmla="*/ 378 w 426"/>
              <a:gd name="T79" fmla="*/ 161 h 293"/>
              <a:gd name="T80" fmla="*/ 400 w 426"/>
              <a:gd name="T81" fmla="*/ 186 h 293"/>
              <a:gd name="T82" fmla="*/ 400 w 426"/>
              <a:gd name="T83" fmla="*/ 24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26" h="293">
                <a:moveTo>
                  <a:pt x="378" y="135"/>
                </a:moveTo>
                <a:lnTo>
                  <a:pt x="355" y="135"/>
                </a:lnTo>
                <a:cubicBezTo>
                  <a:pt x="346" y="59"/>
                  <a:pt x="286" y="0"/>
                  <a:pt x="213" y="0"/>
                </a:cubicBezTo>
                <a:cubicBezTo>
                  <a:pt x="140" y="0"/>
                  <a:pt x="80" y="59"/>
                  <a:pt x="71" y="135"/>
                </a:cubicBezTo>
                <a:lnTo>
                  <a:pt x="48" y="135"/>
                </a:lnTo>
                <a:cubicBezTo>
                  <a:pt x="21" y="135"/>
                  <a:pt x="0" y="158"/>
                  <a:pt x="0" y="186"/>
                </a:cubicBezTo>
                <a:lnTo>
                  <a:pt x="0" y="242"/>
                </a:lnTo>
                <a:cubicBezTo>
                  <a:pt x="0" y="270"/>
                  <a:pt x="21" y="293"/>
                  <a:pt x="48" y="293"/>
                </a:cubicBezTo>
                <a:lnTo>
                  <a:pt x="83" y="293"/>
                </a:lnTo>
                <a:cubicBezTo>
                  <a:pt x="86" y="293"/>
                  <a:pt x="90" y="292"/>
                  <a:pt x="92" y="289"/>
                </a:cubicBezTo>
                <a:cubicBezTo>
                  <a:pt x="95" y="287"/>
                  <a:pt x="96" y="283"/>
                  <a:pt x="96" y="280"/>
                </a:cubicBezTo>
                <a:lnTo>
                  <a:pt x="96" y="242"/>
                </a:lnTo>
                <a:lnTo>
                  <a:pt x="96" y="219"/>
                </a:lnTo>
                <a:cubicBezTo>
                  <a:pt x="96" y="219"/>
                  <a:pt x="96" y="219"/>
                  <a:pt x="96" y="219"/>
                </a:cubicBezTo>
                <a:cubicBezTo>
                  <a:pt x="96" y="218"/>
                  <a:pt x="96" y="154"/>
                  <a:pt x="96" y="152"/>
                </a:cubicBezTo>
                <a:cubicBezTo>
                  <a:pt x="97" y="83"/>
                  <a:pt x="150" y="26"/>
                  <a:pt x="213" y="26"/>
                </a:cubicBezTo>
                <a:cubicBezTo>
                  <a:pt x="277" y="26"/>
                  <a:pt x="329" y="83"/>
                  <a:pt x="330" y="152"/>
                </a:cubicBezTo>
                <a:cubicBezTo>
                  <a:pt x="330" y="154"/>
                  <a:pt x="330" y="184"/>
                  <a:pt x="330" y="204"/>
                </a:cubicBezTo>
                <a:lnTo>
                  <a:pt x="330" y="219"/>
                </a:lnTo>
                <a:lnTo>
                  <a:pt x="330" y="280"/>
                </a:lnTo>
                <a:cubicBezTo>
                  <a:pt x="330" y="287"/>
                  <a:pt x="336" y="293"/>
                  <a:pt x="343" y="293"/>
                </a:cubicBezTo>
                <a:lnTo>
                  <a:pt x="378" y="293"/>
                </a:lnTo>
                <a:cubicBezTo>
                  <a:pt x="405" y="293"/>
                  <a:pt x="426" y="270"/>
                  <a:pt x="426" y="242"/>
                </a:cubicBezTo>
                <a:lnTo>
                  <a:pt x="426" y="186"/>
                </a:lnTo>
                <a:cubicBezTo>
                  <a:pt x="426" y="158"/>
                  <a:pt x="405" y="135"/>
                  <a:pt x="378" y="135"/>
                </a:cubicBezTo>
                <a:close/>
                <a:moveTo>
                  <a:pt x="48" y="266"/>
                </a:moveTo>
                <a:cubicBezTo>
                  <a:pt x="36" y="266"/>
                  <a:pt x="26" y="255"/>
                  <a:pt x="26" y="242"/>
                </a:cubicBezTo>
                <a:lnTo>
                  <a:pt x="26" y="186"/>
                </a:lnTo>
                <a:cubicBezTo>
                  <a:pt x="26" y="172"/>
                  <a:pt x="36" y="161"/>
                  <a:pt x="48" y="161"/>
                </a:cubicBezTo>
                <a:lnTo>
                  <a:pt x="69" y="161"/>
                </a:lnTo>
                <a:lnTo>
                  <a:pt x="69" y="186"/>
                </a:lnTo>
                <a:lnTo>
                  <a:pt x="69" y="266"/>
                </a:lnTo>
                <a:lnTo>
                  <a:pt x="48" y="266"/>
                </a:lnTo>
                <a:close/>
                <a:moveTo>
                  <a:pt x="400" y="242"/>
                </a:moveTo>
                <a:cubicBezTo>
                  <a:pt x="400" y="255"/>
                  <a:pt x="390" y="266"/>
                  <a:pt x="378" y="266"/>
                </a:cubicBezTo>
                <a:lnTo>
                  <a:pt x="356" y="266"/>
                </a:lnTo>
                <a:lnTo>
                  <a:pt x="356" y="219"/>
                </a:lnTo>
                <a:lnTo>
                  <a:pt x="356" y="203"/>
                </a:lnTo>
                <a:lnTo>
                  <a:pt x="356" y="161"/>
                </a:lnTo>
                <a:lnTo>
                  <a:pt x="378" y="161"/>
                </a:lnTo>
                <a:cubicBezTo>
                  <a:pt x="390" y="161"/>
                  <a:pt x="400" y="172"/>
                  <a:pt x="400" y="186"/>
                </a:cubicBezTo>
                <a:lnTo>
                  <a:pt x="400" y="24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243">
            <a:extLst>
              <a:ext uri="{FF2B5EF4-FFF2-40B4-BE49-F238E27FC236}">
                <a16:creationId xmlns:a16="http://schemas.microsoft.com/office/drawing/2014/main" id="{506145DE-58C8-189D-E868-4A2A70ED09B3}"/>
              </a:ext>
            </a:extLst>
          </p:cNvPr>
          <p:cNvSpPr>
            <a:spLocks noEditPoints="1"/>
          </p:cNvSpPr>
          <p:nvPr/>
        </p:nvSpPr>
        <p:spPr bwMode="auto">
          <a:xfrm>
            <a:off x="9836150" y="3397250"/>
            <a:ext cx="514350" cy="257175"/>
          </a:xfrm>
          <a:custGeom>
            <a:avLst/>
            <a:gdLst>
              <a:gd name="T0" fmla="*/ 442 w 481"/>
              <a:gd name="T1" fmla="*/ 0 h 240"/>
              <a:gd name="T2" fmla="*/ 404 w 481"/>
              <a:gd name="T3" fmla="*/ 38 h 240"/>
              <a:gd name="T4" fmla="*/ 407 w 481"/>
              <a:gd name="T5" fmla="*/ 53 h 240"/>
              <a:gd name="T6" fmla="*/ 293 w 481"/>
              <a:gd name="T7" fmla="*/ 159 h 240"/>
              <a:gd name="T8" fmla="*/ 271 w 481"/>
              <a:gd name="T9" fmla="*/ 152 h 240"/>
              <a:gd name="T10" fmla="*/ 260 w 481"/>
              <a:gd name="T11" fmla="*/ 154 h 240"/>
              <a:gd name="T12" fmla="*/ 223 w 481"/>
              <a:gd name="T13" fmla="*/ 108 h 240"/>
              <a:gd name="T14" fmla="*/ 228 w 481"/>
              <a:gd name="T15" fmla="*/ 91 h 240"/>
              <a:gd name="T16" fmla="*/ 189 w 481"/>
              <a:gd name="T17" fmla="*/ 52 h 240"/>
              <a:gd name="T18" fmla="*/ 151 w 481"/>
              <a:gd name="T19" fmla="*/ 91 h 240"/>
              <a:gd name="T20" fmla="*/ 151 w 481"/>
              <a:gd name="T21" fmla="*/ 97 h 240"/>
              <a:gd name="T22" fmla="*/ 59 w 481"/>
              <a:gd name="T23" fmla="*/ 169 h 240"/>
              <a:gd name="T24" fmla="*/ 39 w 481"/>
              <a:gd name="T25" fmla="*/ 163 h 240"/>
              <a:gd name="T26" fmla="*/ 0 w 481"/>
              <a:gd name="T27" fmla="*/ 201 h 240"/>
              <a:gd name="T28" fmla="*/ 39 w 481"/>
              <a:gd name="T29" fmla="*/ 240 h 240"/>
              <a:gd name="T30" fmla="*/ 77 w 481"/>
              <a:gd name="T31" fmla="*/ 201 h 240"/>
              <a:gd name="T32" fmla="*/ 76 w 481"/>
              <a:gd name="T33" fmla="*/ 190 h 240"/>
              <a:gd name="T34" fmla="*/ 164 w 481"/>
              <a:gd name="T35" fmla="*/ 120 h 240"/>
              <a:gd name="T36" fmla="*/ 165 w 481"/>
              <a:gd name="T37" fmla="*/ 121 h 240"/>
              <a:gd name="T38" fmla="*/ 189 w 481"/>
              <a:gd name="T39" fmla="*/ 129 h 240"/>
              <a:gd name="T40" fmla="*/ 204 w 481"/>
              <a:gd name="T41" fmla="*/ 127 h 240"/>
              <a:gd name="T42" fmla="*/ 239 w 481"/>
              <a:gd name="T43" fmla="*/ 171 h 240"/>
              <a:gd name="T44" fmla="*/ 233 w 481"/>
              <a:gd name="T45" fmla="*/ 191 h 240"/>
              <a:gd name="T46" fmla="*/ 271 w 481"/>
              <a:gd name="T47" fmla="*/ 229 h 240"/>
              <a:gd name="T48" fmla="*/ 310 w 481"/>
              <a:gd name="T49" fmla="*/ 191 h 240"/>
              <a:gd name="T50" fmla="*/ 308 w 481"/>
              <a:gd name="T51" fmla="*/ 181 h 240"/>
              <a:gd name="T52" fmla="*/ 425 w 481"/>
              <a:gd name="T53" fmla="*/ 72 h 240"/>
              <a:gd name="T54" fmla="*/ 442 w 481"/>
              <a:gd name="T55" fmla="*/ 77 h 240"/>
              <a:gd name="T56" fmla="*/ 481 w 481"/>
              <a:gd name="T57" fmla="*/ 38 h 240"/>
              <a:gd name="T58" fmla="*/ 442 w 481"/>
              <a:gd name="T59" fmla="*/ 0 h 240"/>
              <a:gd name="T60" fmla="*/ 39 w 481"/>
              <a:gd name="T61" fmla="*/ 213 h 240"/>
              <a:gd name="T62" fmla="*/ 27 w 481"/>
              <a:gd name="T63" fmla="*/ 201 h 240"/>
              <a:gd name="T64" fmla="*/ 39 w 481"/>
              <a:gd name="T65" fmla="*/ 189 h 240"/>
              <a:gd name="T66" fmla="*/ 51 w 481"/>
              <a:gd name="T67" fmla="*/ 201 h 240"/>
              <a:gd name="T68" fmla="*/ 39 w 481"/>
              <a:gd name="T69" fmla="*/ 213 h 240"/>
              <a:gd name="T70" fmla="*/ 182 w 481"/>
              <a:gd name="T71" fmla="*/ 100 h 240"/>
              <a:gd name="T72" fmla="*/ 177 w 481"/>
              <a:gd name="T73" fmla="*/ 91 h 240"/>
              <a:gd name="T74" fmla="*/ 189 w 481"/>
              <a:gd name="T75" fmla="*/ 79 h 240"/>
              <a:gd name="T76" fmla="*/ 201 w 481"/>
              <a:gd name="T77" fmla="*/ 91 h 240"/>
              <a:gd name="T78" fmla="*/ 198 w 481"/>
              <a:gd name="T79" fmla="*/ 99 h 240"/>
              <a:gd name="T80" fmla="*/ 198 w 481"/>
              <a:gd name="T81" fmla="*/ 99 h 240"/>
              <a:gd name="T82" fmla="*/ 198 w 481"/>
              <a:gd name="T83" fmla="*/ 99 h 240"/>
              <a:gd name="T84" fmla="*/ 182 w 481"/>
              <a:gd name="T85" fmla="*/ 100 h 240"/>
              <a:gd name="T86" fmla="*/ 271 w 481"/>
              <a:gd name="T87" fmla="*/ 203 h 240"/>
              <a:gd name="T88" fmla="*/ 260 w 481"/>
              <a:gd name="T89" fmla="*/ 191 h 240"/>
              <a:gd name="T90" fmla="*/ 264 w 481"/>
              <a:gd name="T91" fmla="*/ 181 h 240"/>
              <a:gd name="T92" fmla="*/ 264 w 481"/>
              <a:gd name="T93" fmla="*/ 181 h 240"/>
              <a:gd name="T94" fmla="*/ 264 w 481"/>
              <a:gd name="T95" fmla="*/ 181 h 240"/>
              <a:gd name="T96" fmla="*/ 271 w 481"/>
              <a:gd name="T97" fmla="*/ 179 h 240"/>
              <a:gd name="T98" fmla="*/ 283 w 481"/>
              <a:gd name="T99" fmla="*/ 191 h 240"/>
              <a:gd name="T100" fmla="*/ 271 w 481"/>
              <a:gd name="T101" fmla="*/ 203 h 240"/>
              <a:gd name="T102" fmla="*/ 442 w 481"/>
              <a:gd name="T103" fmla="*/ 50 h 240"/>
              <a:gd name="T104" fmla="*/ 430 w 481"/>
              <a:gd name="T105" fmla="*/ 38 h 240"/>
              <a:gd name="T106" fmla="*/ 442 w 481"/>
              <a:gd name="T107" fmla="*/ 26 h 240"/>
              <a:gd name="T108" fmla="*/ 454 w 481"/>
              <a:gd name="T109" fmla="*/ 38 h 240"/>
              <a:gd name="T110" fmla="*/ 442 w 481"/>
              <a:gd name="T111" fmla="*/ 5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81" h="240">
                <a:moveTo>
                  <a:pt x="442" y="0"/>
                </a:moveTo>
                <a:cubicBezTo>
                  <a:pt x="421" y="0"/>
                  <a:pt x="404" y="17"/>
                  <a:pt x="404" y="38"/>
                </a:cubicBezTo>
                <a:cubicBezTo>
                  <a:pt x="404" y="43"/>
                  <a:pt x="405" y="48"/>
                  <a:pt x="407" y="53"/>
                </a:cubicBezTo>
                <a:lnTo>
                  <a:pt x="293" y="159"/>
                </a:lnTo>
                <a:cubicBezTo>
                  <a:pt x="287" y="155"/>
                  <a:pt x="279" y="152"/>
                  <a:pt x="271" y="152"/>
                </a:cubicBezTo>
                <a:cubicBezTo>
                  <a:pt x="267" y="152"/>
                  <a:pt x="264" y="153"/>
                  <a:pt x="260" y="154"/>
                </a:cubicBezTo>
                <a:lnTo>
                  <a:pt x="223" y="108"/>
                </a:lnTo>
                <a:cubicBezTo>
                  <a:pt x="226" y="103"/>
                  <a:pt x="228" y="97"/>
                  <a:pt x="228" y="91"/>
                </a:cubicBezTo>
                <a:cubicBezTo>
                  <a:pt x="228" y="70"/>
                  <a:pt x="210" y="52"/>
                  <a:pt x="189" y="52"/>
                </a:cubicBezTo>
                <a:cubicBezTo>
                  <a:pt x="168" y="52"/>
                  <a:pt x="151" y="70"/>
                  <a:pt x="151" y="91"/>
                </a:cubicBezTo>
                <a:cubicBezTo>
                  <a:pt x="151" y="93"/>
                  <a:pt x="151" y="95"/>
                  <a:pt x="151" y="97"/>
                </a:cubicBezTo>
                <a:lnTo>
                  <a:pt x="59" y="169"/>
                </a:lnTo>
                <a:cubicBezTo>
                  <a:pt x="53" y="165"/>
                  <a:pt x="46" y="163"/>
                  <a:pt x="39" y="163"/>
                </a:cubicBezTo>
                <a:cubicBezTo>
                  <a:pt x="18" y="163"/>
                  <a:pt x="0" y="180"/>
                  <a:pt x="0" y="201"/>
                </a:cubicBezTo>
                <a:cubicBezTo>
                  <a:pt x="0" y="222"/>
                  <a:pt x="18" y="240"/>
                  <a:pt x="39" y="240"/>
                </a:cubicBezTo>
                <a:cubicBezTo>
                  <a:pt x="60" y="240"/>
                  <a:pt x="77" y="222"/>
                  <a:pt x="77" y="201"/>
                </a:cubicBezTo>
                <a:cubicBezTo>
                  <a:pt x="77" y="197"/>
                  <a:pt x="77" y="194"/>
                  <a:pt x="76" y="190"/>
                </a:cubicBezTo>
                <a:lnTo>
                  <a:pt x="164" y="120"/>
                </a:lnTo>
                <a:cubicBezTo>
                  <a:pt x="165" y="120"/>
                  <a:pt x="165" y="121"/>
                  <a:pt x="165" y="121"/>
                </a:cubicBezTo>
                <a:cubicBezTo>
                  <a:pt x="172" y="126"/>
                  <a:pt x="180" y="129"/>
                  <a:pt x="189" y="129"/>
                </a:cubicBezTo>
                <a:cubicBezTo>
                  <a:pt x="194" y="129"/>
                  <a:pt x="199" y="128"/>
                  <a:pt x="204" y="127"/>
                </a:cubicBezTo>
                <a:lnTo>
                  <a:pt x="239" y="171"/>
                </a:lnTo>
                <a:cubicBezTo>
                  <a:pt x="235" y="177"/>
                  <a:pt x="233" y="184"/>
                  <a:pt x="233" y="191"/>
                </a:cubicBezTo>
                <a:cubicBezTo>
                  <a:pt x="233" y="212"/>
                  <a:pt x="250" y="229"/>
                  <a:pt x="271" y="229"/>
                </a:cubicBezTo>
                <a:cubicBezTo>
                  <a:pt x="293" y="229"/>
                  <a:pt x="310" y="212"/>
                  <a:pt x="310" y="191"/>
                </a:cubicBezTo>
                <a:cubicBezTo>
                  <a:pt x="310" y="187"/>
                  <a:pt x="309" y="184"/>
                  <a:pt x="308" y="181"/>
                </a:cubicBezTo>
                <a:lnTo>
                  <a:pt x="425" y="72"/>
                </a:lnTo>
                <a:cubicBezTo>
                  <a:pt x="430" y="75"/>
                  <a:pt x="436" y="77"/>
                  <a:pt x="442" y="77"/>
                </a:cubicBezTo>
                <a:cubicBezTo>
                  <a:pt x="464" y="77"/>
                  <a:pt x="481" y="59"/>
                  <a:pt x="481" y="38"/>
                </a:cubicBezTo>
                <a:cubicBezTo>
                  <a:pt x="481" y="17"/>
                  <a:pt x="464" y="0"/>
                  <a:pt x="442" y="0"/>
                </a:cubicBezTo>
                <a:close/>
                <a:moveTo>
                  <a:pt x="39" y="213"/>
                </a:moveTo>
                <a:cubicBezTo>
                  <a:pt x="32" y="213"/>
                  <a:pt x="27" y="208"/>
                  <a:pt x="27" y="201"/>
                </a:cubicBezTo>
                <a:cubicBezTo>
                  <a:pt x="27" y="195"/>
                  <a:pt x="32" y="189"/>
                  <a:pt x="39" y="189"/>
                </a:cubicBezTo>
                <a:cubicBezTo>
                  <a:pt x="45" y="189"/>
                  <a:pt x="51" y="195"/>
                  <a:pt x="51" y="201"/>
                </a:cubicBezTo>
                <a:cubicBezTo>
                  <a:pt x="51" y="208"/>
                  <a:pt x="45" y="213"/>
                  <a:pt x="39" y="213"/>
                </a:cubicBezTo>
                <a:close/>
                <a:moveTo>
                  <a:pt x="182" y="100"/>
                </a:moveTo>
                <a:cubicBezTo>
                  <a:pt x="179" y="98"/>
                  <a:pt x="177" y="95"/>
                  <a:pt x="177" y="91"/>
                </a:cubicBezTo>
                <a:cubicBezTo>
                  <a:pt x="177" y="84"/>
                  <a:pt x="183" y="79"/>
                  <a:pt x="189" y="79"/>
                </a:cubicBezTo>
                <a:cubicBezTo>
                  <a:pt x="196" y="79"/>
                  <a:pt x="201" y="84"/>
                  <a:pt x="201" y="91"/>
                </a:cubicBezTo>
                <a:cubicBezTo>
                  <a:pt x="201" y="94"/>
                  <a:pt x="200" y="97"/>
                  <a:pt x="198" y="99"/>
                </a:cubicBezTo>
                <a:lnTo>
                  <a:pt x="198" y="99"/>
                </a:lnTo>
                <a:cubicBezTo>
                  <a:pt x="198" y="99"/>
                  <a:pt x="198" y="99"/>
                  <a:pt x="198" y="99"/>
                </a:cubicBezTo>
                <a:cubicBezTo>
                  <a:pt x="193" y="104"/>
                  <a:pt x="185" y="102"/>
                  <a:pt x="182" y="100"/>
                </a:cubicBezTo>
                <a:close/>
                <a:moveTo>
                  <a:pt x="271" y="203"/>
                </a:moveTo>
                <a:cubicBezTo>
                  <a:pt x="265" y="203"/>
                  <a:pt x="260" y="197"/>
                  <a:pt x="260" y="191"/>
                </a:cubicBezTo>
                <a:cubicBezTo>
                  <a:pt x="260" y="187"/>
                  <a:pt x="261" y="184"/>
                  <a:pt x="264" y="181"/>
                </a:cubicBezTo>
                <a:cubicBezTo>
                  <a:pt x="264" y="181"/>
                  <a:pt x="264" y="181"/>
                  <a:pt x="264" y="181"/>
                </a:cubicBezTo>
                <a:lnTo>
                  <a:pt x="264" y="181"/>
                </a:lnTo>
                <a:cubicBezTo>
                  <a:pt x="266" y="180"/>
                  <a:pt x="268" y="179"/>
                  <a:pt x="271" y="179"/>
                </a:cubicBezTo>
                <a:cubicBezTo>
                  <a:pt x="278" y="179"/>
                  <a:pt x="283" y="184"/>
                  <a:pt x="283" y="191"/>
                </a:cubicBezTo>
                <a:cubicBezTo>
                  <a:pt x="283" y="197"/>
                  <a:pt x="278" y="203"/>
                  <a:pt x="271" y="203"/>
                </a:cubicBezTo>
                <a:close/>
                <a:moveTo>
                  <a:pt x="442" y="50"/>
                </a:moveTo>
                <a:cubicBezTo>
                  <a:pt x="436" y="50"/>
                  <a:pt x="430" y="45"/>
                  <a:pt x="430" y="38"/>
                </a:cubicBezTo>
                <a:cubicBezTo>
                  <a:pt x="430" y="32"/>
                  <a:pt x="436" y="26"/>
                  <a:pt x="442" y="26"/>
                </a:cubicBezTo>
                <a:cubicBezTo>
                  <a:pt x="449" y="26"/>
                  <a:pt x="454" y="32"/>
                  <a:pt x="454" y="38"/>
                </a:cubicBezTo>
                <a:cubicBezTo>
                  <a:pt x="454" y="45"/>
                  <a:pt x="449" y="50"/>
                  <a:pt x="442" y="5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247">
            <a:extLst>
              <a:ext uri="{FF2B5EF4-FFF2-40B4-BE49-F238E27FC236}">
                <a16:creationId xmlns:a16="http://schemas.microsoft.com/office/drawing/2014/main" id="{0A0D6308-EE2B-D0A2-5E57-EF70282F8CC1}"/>
              </a:ext>
            </a:extLst>
          </p:cNvPr>
          <p:cNvSpPr>
            <a:spLocks noEditPoints="1"/>
          </p:cNvSpPr>
          <p:nvPr/>
        </p:nvSpPr>
        <p:spPr bwMode="auto">
          <a:xfrm>
            <a:off x="10875963" y="3295650"/>
            <a:ext cx="212725" cy="212725"/>
          </a:xfrm>
          <a:custGeom>
            <a:avLst/>
            <a:gdLst>
              <a:gd name="T0" fmla="*/ 13 w 199"/>
              <a:gd name="T1" fmla="*/ 198 h 198"/>
              <a:gd name="T2" fmla="*/ 185 w 199"/>
              <a:gd name="T3" fmla="*/ 198 h 198"/>
              <a:gd name="T4" fmla="*/ 199 w 199"/>
              <a:gd name="T5" fmla="*/ 185 h 198"/>
              <a:gd name="T6" fmla="*/ 199 w 199"/>
              <a:gd name="T7" fmla="*/ 13 h 198"/>
              <a:gd name="T8" fmla="*/ 185 w 199"/>
              <a:gd name="T9" fmla="*/ 0 h 198"/>
              <a:gd name="T10" fmla="*/ 13 w 199"/>
              <a:gd name="T11" fmla="*/ 0 h 198"/>
              <a:gd name="T12" fmla="*/ 0 w 199"/>
              <a:gd name="T13" fmla="*/ 13 h 198"/>
              <a:gd name="T14" fmla="*/ 0 w 199"/>
              <a:gd name="T15" fmla="*/ 185 h 198"/>
              <a:gd name="T16" fmla="*/ 13 w 199"/>
              <a:gd name="T17" fmla="*/ 198 h 198"/>
              <a:gd name="T18" fmla="*/ 26 w 199"/>
              <a:gd name="T19" fmla="*/ 26 h 198"/>
              <a:gd name="T20" fmla="*/ 172 w 199"/>
              <a:gd name="T21" fmla="*/ 26 h 198"/>
              <a:gd name="T22" fmla="*/ 172 w 199"/>
              <a:gd name="T23" fmla="*/ 172 h 198"/>
              <a:gd name="T24" fmla="*/ 26 w 199"/>
              <a:gd name="T25" fmla="*/ 172 h 198"/>
              <a:gd name="T26" fmla="*/ 26 w 199"/>
              <a:gd name="T27" fmla="*/ 2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" h="198">
                <a:moveTo>
                  <a:pt x="13" y="198"/>
                </a:moveTo>
                <a:lnTo>
                  <a:pt x="185" y="198"/>
                </a:lnTo>
                <a:cubicBezTo>
                  <a:pt x="193" y="198"/>
                  <a:pt x="199" y="192"/>
                  <a:pt x="199" y="185"/>
                </a:cubicBezTo>
                <a:lnTo>
                  <a:pt x="199" y="13"/>
                </a:lnTo>
                <a:cubicBezTo>
                  <a:pt x="199" y="5"/>
                  <a:pt x="193" y="0"/>
                  <a:pt x="185" y="0"/>
                </a:cubicBezTo>
                <a:lnTo>
                  <a:pt x="13" y="0"/>
                </a:lnTo>
                <a:cubicBezTo>
                  <a:pt x="6" y="0"/>
                  <a:pt x="0" y="5"/>
                  <a:pt x="0" y="13"/>
                </a:cubicBezTo>
                <a:lnTo>
                  <a:pt x="0" y="185"/>
                </a:lnTo>
                <a:cubicBezTo>
                  <a:pt x="0" y="192"/>
                  <a:pt x="6" y="198"/>
                  <a:pt x="13" y="198"/>
                </a:cubicBezTo>
                <a:close/>
                <a:moveTo>
                  <a:pt x="26" y="26"/>
                </a:moveTo>
                <a:lnTo>
                  <a:pt x="172" y="26"/>
                </a:lnTo>
                <a:lnTo>
                  <a:pt x="172" y="172"/>
                </a:lnTo>
                <a:lnTo>
                  <a:pt x="26" y="172"/>
                </a:lnTo>
                <a:lnTo>
                  <a:pt x="26" y="2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Freeform 248">
            <a:extLst>
              <a:ext uri="{FF2B5EF4-FFF2-40B4-BE49-F238E27FC236}">
                <a16:creationId xmlns:a16="http://schemas.microsoft.com/office/drawing/2014/main" id="{D372330A-2CD8-0744-4786-2E7874407D51}"/>
              </a:ext>
            </a:extLst>
          </p:cNvPr>
          <p:cNvSpPr>
            <a:spLocks noEditPoints="1"/>
          </p:cNvSpPr>
          <p:nvPr/>
        </p:nvSpPr>
        <p:spPr bwMode="auto">
          <a:xfrm>
            <a:off x="11118850" y="3295650"/>
            <a:ext cx="212725" cy="212725"/>
          </a:xfrm>
          <a:custGeom>
            <a:avLst/>
            <a:gdLst>
              <a:gd name="T0" fmla="*/ 14 w 199"/>
              <a:gd name="T1" fmla="*/ 198 h 198"/>
              <a:gd name="T2" fmla="*/ 186 w 199"/>
              <a:gd name="T3" fmla="*/ 198 h 198"/>
              <a:gd name="T4" fmla="*/ 199 w 199"/>
              <a:gd name="T5" fmla="*/ 185 h 198"/>
              <a:gd name="T6" fmla="*/ 199 w 199"/>
              <a:gd name="T7" fmla="*/ 13 h 198"/>
              <a:gd name="T8" fmla="*/ 186 w 199"/>
              <a:gd name="T9" fmla="*/ 0 h 198"/>
              <a:gd name="T10" fmla="*/ 14 w 199"/>
              <a:gd name="T11" fmla="*/ 0 h 198"/>
              <a:gd name="T12" fmla="*/ 0 w 199"/>
              <a:gd name="T13" fmla="*/ 13 h 198"/>
              <a:gd name="T14" fmla="*/ 0 w 199"/>
              <a:gd name="T15" fmla="*/ 185 h 198"/>
              <a:gd name="T16" fmla="*/ 14 w 199"/>
              <a:gd name="T17" fmla="*/ 198 h 198"/>
              <a:gd name="T18" fmla="*/ 27 w 199"/>
              <a:gd name="T19" fmla="*/ 26 h 198"/>
              <a:gd name="T20" fmla="*/ 173 w 199"/>
              <a:gd name="T21" fmla="*/ 26 h 198"/>
              <a:gd name="T22" fmla="*/ 173 w 199"/>
              <a:gd name="T23" fmla="*/ 172 h 198"/>
              <a:gd name="T24" fmla="*/ 27 w 199"/>
              <a:gd name="T25" fmla="*/ 172 h 198"/>
              <a:gd name="T26" fmla="*/ 27 w 199"/>
              <a:gd name="T27" fmla="*/ 26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" h="198">
                <a:moveTo>
                  <a:pt x="14" y="198"/>
                </a:moveTo>
                <a:lnTo>
                  <a:pt x="186" y="198"/>
                </a:lnTo>
                <a:cubicBezTo>
                  <a:pt x="193" y="198"/>
                  <a:pt x="199" y="192"/>
                  <a:pt x="199" y="185"/>
                </a:cubicBezTo>
                <a:lnTo>
                  <a:pt x="199" y="13"/>
                </a:lnTo>
                <a:cubicBezTo>
                  <a:pt x="199" y="5"/>
                  <a:pt x="193" y="0"/>
                  <a:pt x="186" y="0"/>
                </a:cubicBezTo>
                <a:lnTo>
                  <a:pt x="14" y="0"/>
                </a:lnTo>
                <a:cubicBezTo>
                  <a:pt x="6" y="0"/>
                  <a:pt x="0" y="5"/>
                  <a:pt x="0" y="13"/>
                </a:cubicBezTo>
                <a:lnTo>
                  <a:pt x="0" y="185"/>
                </a:lnTo>
                <a:cubicBezTo>
                  <a:pt x="0" y="192"/>
                  <a:pt x="6" y="198"/>
                  <a:pt x="14" y="198"/>
                </a:cubicBezTo>
                <a:close/>
                <a:moveTo>
                  <a:pt x="27" y="26"/>
                </a:moveTo>
                <a:lnTo>
                  <a:pt x="173" y="26"/>
                </a:lnTo>
                <a:lnTo>
                  <a:pt x="173" y="172"/>
                </a:lnTo>
                <a:lnTo>
                  <a:pt x="27" y="172"/>
                </a:lnTo>
                <a:lnTo>
                  <a:pt x="27" y="2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Freeform 249">
            <a:extLst>
              <a:ext uri="{FF2B5EF4-FFF2-40B4-BE49-F238E27FC236}">
                <a16:creationId xmlns:a16="http://schemas.microsoft.com/office/drawing/2014/main" id="{D1680181-508B-49FC-D76B-F349356D7714}"/>
              </a:ext>
            </a:extLst>
          </p:cNvPr>
          <p:cNvSpPr>
            <a:spLocks noEditPoints="1"/>
          </p:cNvSpPr>
          <p:nvPr/>
        </p:nvSpPr>
        <p:spPr bwMode="auto">
          <a:xfrm>
            <a:off x="10875963" y="3538538"/>
            <a:ext cx="212725" cy="212725"/>
          </a:xfrm>
          <a:custGeom>
            <a:avLst/>
            <a:gdLst>
              <a:gd name="T0" fmla="*/ 13 w 199"/>
              <a:gd name="T1" fmla="*/ 199 h 199"/>
              <a:gd name="T2" fmla="*/ 185 w 199"/>
              <a:gd name="T3" fmla="*/ 199 h 199"/>
              <a:gd name="T4" fmla="*/ 199 w 199"/>
              <a:gd name="T5" fmla="*/ 186 h 199"/>
              <a:gd name="T6" fmla="*/ 199 w 199"/>
              <a:gd name="T7" fmla="*/ 14 h 199"/>
              <a:gd name="T8" fmla="*/ 185 w 199"/>
              <a:gd name="T9" fmla="*/ 0 h 199"/>
              <a:gd name="T10" fmla="*/ 13 w 199"/>
              <a:gd name="T11" fmla="*/ 0 h 199"/>
              <a:gd name="T12" fmla="*/ 0 w 199"/>
              <a:gd name="T13" fmla="*/ 14 h 199"/>
              <a:gd name="T14" fmla="*/ 0 w 199"/>
              <a:gd name="T15" fmla="*/ 186 h 199"/>
              <a:gd name="T16" fmla="*/ 13 w 199"/>
              <a:gd name="T17" fmla="*/ 199 h 199"/>
              <a:gd name="T18" fmla="*/ 26 w 199"/>
              <a:gd name="T19" fmla="*/ 27 h 199"/>
              <a:gd name="T20" fmla="*/ 172 w 199"/>
              <a:gd name="T21" fmla="*/ 27 h 199"/>
              <a:gd name="T22" fmla="*/ 172 w 199"/>
              <a:gd name="T23" fmla="*/ 172 h 199"/>
              <a:gd name="T24" fmla="*/ 26 w 199"/>
              <a:gd name="T25" fmla="*/ 172 h 199"/>
              <a:gd name="T26" fmla="*/ 26 w 199"/>
              <a:gd name="T27" fmla="*/ 2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" h="199">
                <a:moveTo>
                  <a:pt x="13" y="199"/>
                </a:moveTo>
                <a:lnTo>
                  <a:pt x="185" y="199"/>
                </a:lnTo>
                <a:cubicBezTo>
                  <a:pt x="193" y="199"/>
                  <a:pt x="199" y="193"/>
                  <a:pt x="199" y="186"/>
                </a:cubicBezTo>
                <a:lnTo>
                  <a:pt x="199" y="14"/>
                </a:lnTo>
                <a:cubicBezTo>
                  <a:pt x="199" y="6"/>
                  <a:pt x="193" y="0"/>
                  <a:pt x="185" y="0"/>
                </a:cubicBez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186"/>
                </a:lnTo>
                <a:cubicBezTo>
                  <a:pt x="0" y="193"/>
                  <a:pt x="6" y="199"/>
                  <a:pt x="13" y="199"/>
                </a:cubicBezTo>
                <a:close/>
                <a:moveTo>
                  <a:pt x="26" y="27"/>
                </a:moveTo>
                <a:lnTo>
                  <a:pt x="172" y="27"/>
                </a:lnTo>
                <a:lnTo>
                  <a:pt x="172" y="172"/>
                </a:lnTo>
                <a:lnTo>
                  <a:pt x="26" y="172"/>
                </a:lnTo>
                <a:lnTo>
                  <a:pt x="26" y="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Freeform 250">
            <a:extLst>
              <a:ext uri="{FF2B5EF4-FFF2-40B4-BE49-F238E27FC236}">
                <a16:creationId xmlns:a16="http://schemas.microsoft.com/office/drawing/2014/main" id="{340FD237-505F-B39A-94D6-4ECE5BCC5642}"/>
              </a:ext>
            </a:extLst>
          </p:cNvPr>
          <p:cNvSpPr>
            <a:spLocks noEditPoints="1"/>
          </p:cNvSpPr>
          <p:nvPr/>
        </p:nvSpPr>
        <p:spPr bwMode="auto">
          <a:xfrm>
            <a:off x="11118850" y="3538538"/>
            <a:ext cx="212725" cy="212725"/>
          </a:xfrm>
          <a:custGeom>
            <a:avLst/>
            <a:gdLst>
              <a:gd name="T0" fmla="*/ 0 w 199"/>
              <a:gd name="T1" fmla="*/ 186 h 199"/>
              <a:gd name="T2" fmla="*/ 14 w 199"/>
              <a:gd name="T3" fmla="*/ 199 h 199"/>
              <a:gd name="T4" fmla="*/ 186 w 199"/>
              <a:gd name="T5" fmla="*/ 199 h 199"/>
              <a:gd name="T6" fmla="*/ 199 w 199"/>
              <a:gd name="T7" fmla="*/ 186 h 199"/>
              <a:gd name="T8" fmla="*/ 199 w 199"/>
              <a:gd name="T9" fmla="*/ 14 h 199"/>
              <a:gd name="T10" fmla="*/ 186 w 199"/>
              <a:gd name="T11" fmla="*/ 0 h 199"/>
              <a:gd name="T12" fmla="*/ 14 w 199"/>
              <a:gd name="T13" fmla="*/ 0 h 199"/>
              <a:gd name="T14" fmla="*/ 0 w 199"/>
              <a:gd name="T15" fmla="*/ 14 h 199"/>
              <a:gd name="T16" fmla="*/ 0 w 199"/>
              <a:gd name="T17" fmla="*/ 186 h 199"/>
              <a:gd name="T18" fmla="*/ 27 w 199"/>
              <a:gd name="T19" fmla="*/ 27 h 199"/>
              <a:gd name="T20" fmla="*/ 173 w 199"/>
              <a:gd name="T21" fmla="*/ 27 h 199"/>
              <a:gd name="T22" fmla="*/ 173 w 199"/>
              <a:gd name="T23" fmla="*/ 172 h 199"/>
              <a:gd name="T24" fmla="*/ 27 w 199"/>
              <a:gd name="T25" fmla="*/ 172 h 199"/>
              <a:gd name="T26" fmla="*/ 27 w 199"/>
              <a:gd name="T27" fmla="*/ 2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" h="199">
                <a:moveTo>
                  <a:pt x="0" y="186"/>
                </a:moveTo>
                <a:cubicBezTo>
                  <a:pt x="0" y="193"/>
                  <a:pt x="6" y="199"/>
                  <a:pt x="14" y="199"/>
                </a:cubicBezTo>
                <a:lnTo>
                  <a:pt x="186" y="199"/>
                </a:lnTo>
                <a:cubicBezTo>
                  <a:pt x="193" y="199"/>
                  <a:pt x="199" y="193"/>
                  <a:pt x="199" y="186"/>
                </a:cubicBezTo>
                <a:lnTo>
                  <a:pt x="199" y="14"/>
                </a:lnTo>
                <a:cubicBezTo>
                  <a:pt x="199" y="6"/>
                  <a:pt x="193" y="0"/>
                  <a:pt x="186" y="0"/>
                </a:cubicBezTo>
                <a:lnTo>
                  <a:pt x="14" y="0"/>
                </a:lnTo>
                <a:cubicBezTo>
                  <a:pt x="6" y="0"/>
                  <a:pt x="0" y="6"/>
                  <a:pt x="0" y="14"/>
                </a:cubicBezTo>
                <a:lnTo>
                  <a:pt x="0" y="186"/>
                </a:lnTo>
                <a:close/>
                <a:moveTo>
                  <a:pt x="27" y="27"/>
                </a:moveTo>
                <a:lnTo>
                  <a:pt x="173" y="27"/>
                </a:lnTo>
                <a:lnTo>
                  <a:pt x="173" y="172"/>
                </a:lnTo>
                <a:lnTo>
                  <a:pt x="27" y="172"/>
                </a:lnTo>
                <a:lnTo>
                  <a:pt x="27" y="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Freeform 254">
            <a:extLst>
              <a:ext uri="{FF2B5EF4-FFF2-40B4-BE49-F238E27FC236}">
                <a16:creationId xmlns:a16="http://schemas.microsoft.com/office/drawing/2014/main" id="{12921175-43BD-CA45-F25C-1997AC4DB735}"/>
              </a:ext>
            </a:extLst>
          </p:cNvPr>
          <p:cNvSpPr>
            <a:spLocks noEditPoints="1"/>
          </p:cNvSpPr>
          <p:nvPr/>
        </p:nvSpPr>
        <p:spPr bwMode="auto">
          <a:xfrm>
            <a:off x="850901" y="4113213"/>
            <a:ext cx="455613" cy="396875"/>
          </a:xfrm>
          <a:custGeom>
            <a:avLst/>
            <a:gdLst>
              <a:gd name="T0" fmla="*/ 299 w 427"/>
              <a:gd name="T1" fmla="*/ 92 h 373"/>
              <a:gd name="T2" fmla="*/ 310 w 427"/>
              <a:gd name="T3" fmla="*/ 11 h 373"/>
              <a:gd name="T4" fmla="*/ 225 w 427"/>
              <a:gd name="T5" fmla="*/ 24 h 373"/>
              <a:gd name="T6" fmla="*/ 202 w 427"/>
              <a:gd name="T7" fmla="*/ 24 h 373"/>
              <a:gd name="T8" fmla="*/ 117 w 427"/>
              <a:gd name="T9" fmla="*/ 11 h 373"/>
              <a:gd name="T10" fmla="*/ 128 w 427"/>
              <a:gd name="T11" fmla="*/ 92 h 373"/>
              <a:gd name="T12" fmla="*/ 0 w 427"/>
              <a:gd name="T13" fmla="*/ 106 h 373"/>
              <a:gd name="T14" fmla="*/ 14 w 427"/>
              <a:gd name="T15" fmla="*/ 212 h 373"/>
              <a:gd name="T16" fmla="*/ 35 w 427"/>
              <a:gd name="T17" fmla="*/ 360 h 373"/>
              <a:gd name="T18" fmla="*/ 379 w 427"/>
              <a:gd name="T19" fmla="*/ 373 h 373"/>
              <a:gd name="T20" fmla="*/ 392 w 427"/>
              <a:gd name="T21" fmla="*/ 212 h 373"/>
              <a:gd name="T22" fmla="*/ 427 w 427"/>
              <a:gd name="T23" fmla="*/ 199 h 373"/>
              <a:gd name="T24" fmla="*/ 414 w 427"/>
              <a:gd name="T25" fmla="*/ 92 h 373"/>
              <a:gd name="T26" fmla="*/ 158 w 427"/>
              <a:gd name="T27" fmla="*/ 119 h 373"/>
              <a:gd name="T28" fmla="*/ 269 w 427"/>
              <a:gd name="T29" fmla="*/ 185 h 373"/>
              <a:gd name="T30" fmla="*/ 269 w 427"/>
              <a:gd name="T31" fmla="*/ 212 h 373"/>
              <a:gd name="T32" fmla="*/ 158 w 427"/>
              <a:gd name="T33" fmla="*/ 346 h 373"/>
              <a:gd name="T34" fmla="*/ 269 w 427"/>
              <a:gd name="T35" fmla="*/ 212 h 373"/>
              <a:gd name="T36" fmla="*/ 291 w 427"/>
              <a:gd name="T37" fmla="*/ 31 h 373"/>
              <a:gd name="T38" fmla="*/ 278 w 427"/>
              <a:gd name="T39" fmla="*/ 76 h 373"/>
              <a:gd name="T40" fmla="*/ 231 w 427"/>
              <a:gd name="T41" fmla="*/ 88 h 373"/>
              <a:gd name="T42" fmla="*/ 244 w 427"/>
              <a:gd name="T43" fmla="*/ 43 h 373"/>
              <a:gd name="T44" fmla="*/ 136 w 427"/>
              <a:gd name="T45" fmla="*/ 31 h 373"/>
              <a:gd name="T46" fmla="*/ 183 w 427"/>
              <a:gd name="T47" fmla="*/ 43 h 373"/>
              <a:gd name="T48" fmla="*/ 196 w 427"/>
              <a:gd name="T49" fmla="*/ 88 h 373"/>
              <a:gd name="T50" fmla="*/ 149 w 427"/>
              <a:gd name="T51" fmla="*/ 76 h 373"/>
              <a:gd name="T52" fmla="*/ 136 w 427"/>
              <a:gd name="T53" fmla="*/ 31 h 373"/>
              <a:gd name="T54" fmla="*/ 131 w 427"/>
              <a:gd name="T55" fmla="*/ 119 h 373"/>
              <a:gd name="T56" fmla="*/ 48 w 427"/>
              <a:gd name="T57" fmla="*/ 185 h 373"/>
              <a:gd name="T58" fmla="*/ 27 w 427"/>
              <a:gd name="T59" fmla="*/ 119 h 373"/>
              <a:gd name="T60" fmla="*/ 131 w 427"/>
              <a:gd name="T61" fmla="*/ 212 h 373"/>
              <a:gd name="T62" fmla="*/ 61 w 427"/>
              <a:gd name="T63" fmla="*/ 346 h 373"/>
              <a:gd name="T64" fmla="*/ 366 w 427"/>
              <a:gd name="T65" fmla="*/ 346 h 373"/>
              <a:gd name="T66" fmla="*/ 296 w 427"/>
              <a:gd name="T67" fmla="*/ 212 h 373"/>
              <a:gd name="T68" fmla="*/ 366 w 427"/>
              <a:gd name="T69" fmla="*/ 346 h 373"/>
              <a:gd name="T70" fmla="*/ 379 w 427"/>
              <a:gd name="T71" fmla="*/ 185 h 373"/>
              <a:gd name="T72" fmla="*/ 296 w 427"/>
              <a:gd name="T73" fmla="*/ 119 h 373"/>
              <a:gd name="T74" fmla="*/ 400 w 427"/>
              <a:gd name="T75" fmla="*/ 18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7" h="373">
                <a:moveTo>
                  <a:pt x="414" y="92"/>
                </a:moveTo>
                <a:lnTo>
                  <a:pt x="299" y="92"/>
                </a:lnTo>
                <a:cubicBezTo>
                  <a:pt x="313" y="78"/>
                  <a:pt x="322" y="59"/>
                  <a:pt x="322" y="42"/>
                </a:cubicBezTo>
                <a:cubicBezTo>
                  <a:pt x="322" y="30"/>
                  <a:pt x="318" y="19"/>
                  <a:pt x="310" y="11"/>
                </a:cubicBezTo>
                <a:cubicBezTo>
                  <a:pt x="302" y="4"/>
                  <a:pt x="291" y="0"/>
                  <a:pt x="279" y="0"/>
                </a:cubicBezTo>
                <a:cubicBezTo>
                  <a:pt x="261" y="0"/>
                  <a:pt x="241" y="9"/>
                  <a:pt x="225" y="24"/>
                </a:cubicBezTo>
                <a:cubicBezTo>
                  <a:pt x="221" y="28"/>
                  <a:pt x="217" y="33"/>
                  <a:pt x="214" y="38"/>
                </a:cubicBezTo>
                <a:cubicBezTo>
                  <a:pt x="210" y="33"/>
                  <a:pt x="206" y="28"/>
                  <a:pt x="202" y="24"/>
                </a:cubicBezTo>
                <a:cubicBezTo>
                  <a:pt x="186" y="9"/>
                  <a:pt x="166" y="0"/>
                  <a:pt x="148" y="0"/>
                </a:cubicBezTo>
                <a:cubicBezTo>
                  <a:pt x="136" y="0"/>
                  <a:pt x="125" y="4"/>
                  <a:pt x="117" y="11"/>
                </a:cubicBezTo>
                <a:cubicBezTo>
                  <a:pt x="110" y="19"/>
                  <a:pt x="105" y="30"/>
                  <a:pt x="105" y="42"/>
                </a:cubicBezTo>
                <a:cubicBezTo>
                  <a:pt x="105" y="59"/>
                  <a:pt x="114" y="78"/>
                  <a:pt x="128" y="92"/>
                </a:cubicBezTo>
                <a:lnTo>
                  <a:pt x="14" y="92"/>
                </a:lnTo>
                <a:cubicBezTo>
                  <a:pt x="6" y="92"/>
                  <a:pt x="0" y="98"/>
                  <a:pt x="0" y="106"/>
                </a:cubicBezTo>
                <a:lnTo>
                  <a:pt x="0" y="199"/>
                </a:lnTo>
                <a:cubicBezTo>
                  <a:pt x="0" y="206"/>
                  <a:pt x="6" y="212"/>
                  <a:pt x="14" y="212"/>
                </a:cubicBezTo>
                <a:lnTo>
                  <a:pt x="35" y="212"/>
                </a:lnTo>
                <a:lnTo>
                  <a:pt x="35" y="360"/>
                </a:lnTo>
                <a:cubicBezTo>
                  <a:pt x="35" y="367"/>
                  <a:pt x="41" y="373"/>
                  <a:pt x="48" y="373"/>
                </a:cubicBezTo>
                <a:lnTo>
                  <a:pt x="379" y="373"/>
                </a:lnTo>
                <a:cubicBezTo>
                  <a:pt x="386" y="373"/>
                  <a:pt x="392" y="367"/>
                  <a:pt x="392" y="360"/>
                </a:cubicBezTo>
                <a:lnTo>
                  <a:pt x="392" y="212"/>
                </a:lnTo>
                <a:lnTo>
                  <a:pt x="414" y="212"/>
                </a:lnTo>
                <a:cubicBezTo>
                  <a:pt x="421" y="212"/>
                  <a:pt x="427" y="206"/>
                  <a:pt x="427" y="199"/>
                </a:cubicBezTo>
                <a:lnTo>
                  <a:pt x="427" y="106"/>
                </a:lnTo>
                <a:cubicBezTo>
                  <a:pt x="427" y="98"/>
                  <a:pt x="421" y="92"/>
                  <a:pt x="414" y="92"/>
                </a:cubicBezTo>
                <a:close/>
                <a:moveTo>
                  <a:pt x="158" y="185"/>
                </a:moveTo>
                <a:lnTo>
                  <a:pt x="158" y="119"/>
                </a:lnTo>
                <a:lnTo>
                  <a:pt x="269" y="119"/>
                </a:lnTo>
                <a:lnTo>
                  <a:pt x="269" y="185"/>
                </a:lnTo>
                <a:lnTo>
                  <a:pt x="158" y="185"/>
                </a:lnTo>
                <a:close/>
                <a:moveTo>
                  <a:pt x="269" y="212"/>
                </a:moveTo>
                <a:lnTo>
                  <a:pt x="269" y="346"/>
                </a:lnTo>
                <a:lnTo>
                  <a:pt x="158" y="346"/>
                </a:lnTo>
                <a:lnTo>
                  <a:pt x="158" y="212"/>
                </a:lnTo>
                <a:lnTo>
                  <a:pt x="269" y="212"/>
                </a:lnTo>
                <a:close/>
                <a:moveTo>
                  <a:pt x="279" y="26"/>
                </a:moveTo>
                <a:cubicBezTo>
                  <a:pt x="282" y="26"/>
                  <a:pt x="287" y="27"/>
                  <a:pt x="291" y="31"/>
                </a:cubicBezTo>
                <a:cubicBezTo>
                  <a:pt x="294" y="33"/>
                  <a:pt x="295" y="37"/>
                  <a:pt x="295" y="42"/>
                </a:cubicBezTo>
                <a:cubicBezTo>
                  <a:pt x="295" y="53"/>
                  <a:pt x="289" y="66"/>
                  <a:pt x="278" y="76"/>
                </a:cubicBezTo>
                <a:cubicBezTo>
                  <a:pt x="268" y="86"/>
                  <a:pt x="254" y="92"/>
                  <a:pt x="243" y="92"/>
                </a:cubicBezTo>
                <a:cubicBezTo>
                  <a:pt x="240" y="92"/>
                  <a:pt x="234" y="92"/>
                  <a:pt x="231" y="88"/>
                </a:cubicBezTo>
                <a:cubicBezTo>
                  <a:pt x="228" y="86"/>
                  <a:pt x="227" y="82"/>
                  <a:pt x="227" y="77"/>
                </a:cubicBezTo>
                <a:cubicBezTo>
                  <a:pt x="227" y="66"/>
                  <a:pt x="233" y="53"/>
                  <a:pt x="244" y="43"/>
                </a:cubicBezTo>
                <a:cubicBezTo>
                  <a:pt x="254" y="33"/>
                  <a:pt x="268" y="26"/>
                  <a:pt x="279" y="26"/>
                </a:cubicBezTo>
                <a:close/>
                <a:moveTo>
                  <a:pt x="136" y="31"/>
                </a:moveTo>
                <a:cubicBezTo>
                  <a:pt x="140" y="27"/>
                  <a:pt x="145" y="26"/>
                  <a:pt x="148" y="26"/>
                </a:cubicBezTo>
                <a:cubicBezTo>
                  <a:pt x="159" y="26"/>
                  <a:pt x="173" y="33"/>
                  <a:pt x="183" y="43"/>
                </a:cubicBezTo>
                <a:cubicBezTo>
                  <a:pt x="194" y="53"/>
                  <a:pt x="200" y="66"/>
                  <a:pt x="200" y="77"/>
                </a:cubicBezTo>
                <a:cubicBezTo>
                  <a:pt x="200" y="82"/>
                  <a:pt x="199" y="86"/>
                  <a:pt x="196" y="88"/>
                </a:cubicBezTo>
                <a:cubicBezTo>
                  <a:pt x="193" y="92"/>
                  <a:pt x="187" y="92"/>
                  <a:pt x="184" y="92"/>
                </a:cubicBezTo>
                <a:cubicBezTo>
                  <a:pt x="173" y="92"/>
                  <a:pt x="159" y="86"/>
                  <a:pt x="149" y="76"/>
                </a:cubicBezTo>
                <a:cubicBezTo>
                  <a:pt x="138" y="66"/>
                  <a:pt x="132" y="53"/>
                  <a:pt x="132" y="42"/>
                </a:cubicBezTo>
                <a:cubicBezTo>
                  <a:pt x="132" y="37"/>
                  <a:pt x="133" y="33"/>
                  <a:pt x="136" y="31"/>
                </a:cubicBezTo>
                <a:close/>
                <a:moveTo>
                  <a:pt x="27" y="119"/>
                </a:moveTo>
                <a:lnTo>
                  <a:pt x="131" y="119"/>
                </a:lnTo>
                <a:lnTo>
                  <a:pt x="131" y="185"/>
                </a:lnTo>
                <a:lnTo>
                  <a:pt x="48" y="185"/>
                </a:lnTo>
                <a:lnTo>
                  <a:pt x="27" y="185"/>
                </a:lnTo>
                <a:lnTo>
                  <a:pt x="27" y="119"/>
                </a:lnTo>
                <a:close/>
                <a:moveTo>
                  <a:pt x="61" y="212"/>
                </a:moveTo>
                <a:lnTo>
                  <a:pt x="131" y="212"/>
                </a:lnTo>
                <a:lnTo>
                  <a:pt x="131" y="346"/>
                </a:lnTo>
                <a:lnTo>
                  <a:pt x="61" y="346"/>
                </a:lnTo>
                <a:lnTo>
                  <a:pt x="61" y="212"/>
                </a:lnTo>
                <a:close/>
                <a:moveTo>
                  <a:pt x="366" y="346"/>
                </a:moveTo>
                <a:lnTo>
                  <a:pt x="296" y="346"/>
                </a:lnTo>
                <a:lnTo>
                  <a:pt x="296" y="212"/>
                </a:lnTo>
                <a:lnTo>
                  <a:pt x="366" y="212"/>
                </a:lnTo>
                <a:lnTo>
                  <a:pt x="366" y="346"/>
                </a:lnTo>
                <a:close/>
                <a:moveTo>
                  <a:pt x="400" y="185"/>
                </a:moveTo>
                <a:lnTo>
                  <a:pt x="379" y="185"/>
                </a:lnTo>
                <a:lnTo>
                  <a:pt x="296" y="185"/>
                </a:lnTo>
                <a:lnTo>
                  <a:pt x="296" y="119"/>
                </a:lnTo>
                <a:lnTo>
                  <a:pt x="400" y="119"/>
                </a:lnTo>
                <a:lnTo>
                  <a:pt x="400" y="185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Freeform 258">
            <a:extLst>
              <a:ext uri="{FF2B5EF4-FFF2-40B4-BE49-F238E27FC236}">
                <a16:creationId xmlns:a16="http://schemas.microsoft.com/office/drawing/2014/main" id="{BD34DE18-169B-CE7B-3A35-EB91139BE9B7}"/>
              </a:ext>
            </a:extLst>
          </p:cNvPr>
          <p:cNvSpPr>
            <a:spLocks noEditPoints="1"/>
          </p:cNvSpPr>
          <p:nvPr/>
        </p:nvSpPr>
        <p:spPr bwMode="auto">
          <a:xfrm>
            <a:off x="1871663" y="4156076"/>
            <a:ext cx="455613" cy="285750"/>
          </a:xfrm>
          <a:custGeom>
            <a:avLst/>
            <a:gdLst>
              <a:gd name="T0" fmla="*/ 7 w 427"/>
              <a:gd name="T1" fmla="*/ 262 h 268"/>
              <a:gd name="T2" fmla="*/ 14 w 427"/>
              <a:gd name="T3" fmla="*/ 264 h 268"/>
              <a:gd name="T4" fmla="*/ 21 w 427"/>
              <a:gd name="T5" fmla="*/ 262 h 268"/>
              <a:gd name="T6" fmla="*/ 202 w 427"/>
              <a:gd name="T7" fmla="*/ 153 h 268"/>
              <a:gd name="T8" fmla="*/ 202 w 427"/>
              <a:gd name="T9" fmla="*/ 254 h 268"/>
              <a:gd name="T10" fmla="*/ 209 w 427"/>
              <a:gd name="T11" fmla="*/ 266 h 268"/>
              <a:gd name="T12" fmla="*/ 216 w 427"/>
              <a:gd name="T13" fmla="*/ 268 h 268"/>
              <a:gd name="T14" fmla="*/ 223 w 427"/>
              <a:gd name="T15" fmla="*/ 266 h 268"/>
              <a:gd name="T16" fmla="*/ 421 w 427"/>
              <a:gd name="T17" fmla="*/ 148 h 268"/>
              <a:gd name="T18" fmla="*/ 427 w 427"/>
              <a:gd name="T19" fmla="*/ 136 h 268"/>
              <a:gd name="T20" fmla="*/ 421 w 427"/>
              <a:gd name="T21" fmla="*/ 125 h 268"/>
              <a:gd name="T22" fmla="*/ 223 w 427"/>
              <a:gd name="T23" fmla="*/ 7 h 268"/>
              <a:gd name="T24" fmla="*/ 209 w 427"/>
              <a:gd name="T25" fmla="*/ 6 h 268"/>
              <a:gd name="T26" fmla="*/ 202 w 427"/>
              <a:gd name="T27" fmla="*/ 18 h 268"/>
              <a:gd name="T28" fmla="*/ 202 w 427"/>
              <a:gd name="T29" fmla="*/ 111 h 268"/>
              <a:gd name="T30" fmla="*/ 21 w 427"/>
              <a:gd name="T31" fmla="*/ 3 h 268"/>
              <a:gd name="T32" fmla="*/ 7 w 427"/>
              <a:gd name="T33" fmla="*/ 3 h 268"/>
              <a:gd name="T34" fmla="*/ 0 w 427"/>
              <a:gd name="T35" fmla="*/ 14 h 268"/>
              <a:gd name="T36" fmla="*/ 0 w 427"/>
              <a:gd name="T37" fmla="*/ 250 h 268"/>
              <a:gd name="T38" fmla="*/ 7 w 427"/>
              <a:gd name="T39" fmla="*/ 262 h 268"/>
              <a:gd name="T40" fmla="*/ 229 w 427"/>
              <a:gd name="T41" fmla="*/ 41 h 268"/>
              <a:gd name="T42" fmla="*/ 388 w 427"/>
              <a:gd name="T43" fmla="*/ 136 h 268"/>
              <a:gd name="T44" fmla="*/ 229 w 427"/>
              <a:gd name="T45" fmla="*/ 231 h 268"/>
              <a:gd name="T46" fmla="*/ 229 w 427"/>
              <a:gd name="T47" fmla="*/ 41 h 268"/>
              <a:gd name="T48" fmla="*/ 27 w 427"/>
              <a:gd name="T49" fmla="*/ 38 h 268"/>
              <a:gd name="T50" fmla="*/ 186 w 427"/>
              <a:gd name="T51" fmla="*/ 132 h 268"/>
              <a:gd name="T52" fmla="*/ 27 w 427"/>
              <a:gd name="T53" fmla="*/ 227 h 268"/>
              <a:gd name="T54" fmla="*/ 27 w 427"/>
              <a:gd name="T55" fmla="*/ 38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7" h="268">
                <a:moveTo>
                  <a:pt x="7" y="262"/>
                </a:moveTo>
                <a:cubicBezTo>
                  <a:pt x="9" y="263"/>
                  <a:pt x="12" y="264"/>
                  <a:pt x="14" y="264"/>
                </a:cubicBezTo>
                <a:cubicBezTo>
                  <a:pt x="16" y="264"/>
                  <a:pt x="19" y="263"/>
                  <a:pt x="21" y="262"/>
                </a:cubicBezTo>
                <a:lnTo>
                  <a:pt x="202" y="153"/>
                </a:lnTo>
                <a:lnTo>
                  <a:pt x="202" y="254"/>
                </a:lnTo>
                <a:cubicBezTo>
                  <a:pt x="202" y="259"/>
                  <a:pt x="205" y="263"/>
                  <a:pt x="209" y="266"/>
                </a:cubicBezTo>
                <a:cubicBezTo>
                  <a:pt x="211" y="267"/>
                  <a:pt x="213" y="268"/>
                  <a:pt x="216" y="268"/>
                </a:cubicBezTo>
                <a:cubicBezTo>
                  <a:pt x="218" y="268"/>
                  <a:pt x="220" y="267"/>
                  <a:pt x="223" y="266"/>
                </a:cubicBezTo>
                <a:lnTo>
                  <a:pt x="421" y="148"/>
                </a:lnTo>
                <a:cubicBezTo>
                  <a:pt x="425" y="145"/>
                  <a:pt x="427" y="141"/>
                  <a:pt x="427" y="136"/>
                </a:cubicBezTo>
                <a:cubicBezTo>
                  <a:pt x="427" y="131"/>
                  <a:pt x="425" y="127"/>
                  <a:pt x="421" y="125"/>
                </a:cubicBezTo>
                <a:lnTo>
                  <a:pt x="223" y="7"/>
                </a:lnTo>
                <a:cubicBezTo>
                  <a:pt x="218" y="4"/>
                  <a:pt x="213" y="4"/>
                  <a:pt x="209" y="6"/>
                </a:cubicBezTo>
                <a:cubicBezTo>
                  <a:pt x="205" y="9"/>
                  <a:pt x="202" y="13"/>
                  <a:pt x="202" y="18"/>
                </a:cubicBezTo>
                <a:lnTo>
                  <a:pt x="202" y="111"/>
                </a:lnTo>
                <a:lnTo>
                  <a:pt x="21" y="3"/>
                </a:lnTo>
                <a:cubicBezTo>
                  <a:pt x="16" y="0"/>
                  <a:pt x="11" y="0"/>
                  <a:pt x="7" y="3"/>
                </a:cubicBezTo>
                <a:cubicBezTo>
                  <a:pt x="3" y="5"/>
                  <a:pt x="0" y="9"/>
                  <a:pt x="0" y="14"/>
                </a:cubicBezTo>
                <a:lnTo>
                  <a:pt x="0" y="250"/>
                </a:lnTo>
                <a:cubicBezTo>
                  <a:pt x="0" y="255"/>
                  <a:pt x="3" y="260"/>
                  <a:pt x="7" y="262"/>
                </a:cubicBezTo>
                <a:close/>
                <a:moveTo>
                  <a:pt x="229" y="41"/>
                </a:moveTo>
                <a:lnTo>
                  <a:pt x="388" y="136"/>
                </a:lnTo>
                <a:lnTo>
                  <a:pt x="229" y="231"/>
                </a:lnTo>
                <a:lnTo>
                  <a:pt x="229" y="41"/>
                </a:lnTo>
                <a:close/>
                <a:moveTo>
                  <a:pt x="27" y="38"/>
                </a:moveTo>
                <a:lnTo>
                  <a:pt x="186" y="132"/>
                </a:lnTo>
                <a:lnTo>
                  <a:pt x="27" y="227"/>
                </a:lnTo>
                <a:lnTo>
                  <a:pt x="27" y="38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Freeform 262">
            <a:extLst>
              <a:ext uri="{FF2B5EF4-FFF2-40B4-BE49-F238E27FC236}">
                <a16:creationId xmlns:a16="http://schemas.microsoft.com/office/drawing/2014/main" id="{6E7A2F85-E1D2-D163-2F84-F878DC54EF28}"/>
              </a:ext>
            </a:extLst>
          </p:cNvPr>
          <p:cNvSpPr>
            <a:spLocks noEditPoints="1"/>
          </p:cNvSpPr>
          <p:nvPr/>
        </p:nvSpPr>
        <p:spPr bwMode="auto">
          <a:xfrm>
            <a:off x="2859088" y="4083051"/>
            <a:ext cx="369888" cy="455613"/>
          </a:xfrm>
          <a:custGeom>
            <a:avLst/>
            <a:gdLst>
              <a:gd name="T0" fmla="*/ 7 w 347"/>
              <a:gd name="T1" fmla="*/ 422 h 427"/>
              <a:gd name="T2" fmla="*/ 13 w 347"/>
              <a:gd name="T3" fmla="*/ 423 h 427"/>
              <a:gd name="T4" fmla="*/ 20 w 347"/>
              <a:gd name="T5" fmla="*/ 421 h 427"/>
              <a:gd name="T6" fmla="*/ 320 w 347"/>
              <a:gd name="T7" fmla="*/ 233 h 427"/>
              <a:gd name="T8" fmla="*/ 320 w 347"/>
              <a:gd name="T9" fmla="*/ 413 h 427"/>
              <a:gd name="T10" fmla="*/ 333 w 347"/>
              <a:gd name="T11" fmla="*/ 427 h 427"/>
              <a:gd name="T12" fmla="*/ 347 w 347"/>
              <a:gd name="T13" fmla="*/ 413 h 427"/>
              <a:gd name="T14" fmla="*/ 347 w 347"/>
              <a:gd name="T15" fmla="*/ 13 h 427"/>
              <a:gd name="T16" fmla="*/ 333 w 347"/>
              <a:gd name="T17" fmla="*/ 0 h 427"/>
              <a:gd name="T18" fmla="*/ 320 w 347"/>
              <a:gd name="T19" fmla="*/ 13 h 427"/>
              <a:gd name="T20" fmla="*/ 320 w 347"/>
              <a:gd name="T21" fmla="*/ 193 h 427"/>
              <a:gd name="T22" fmla="*/ 20 w 347"/>
              <a:gd name="T23" fmla="*/ 5 h 427"/>
              <a:gd name="T24" fmla="*/ 7 w 347"/>
              <a:gd name="T25" fmla="*/ 5 h 427"/>
              <a:gd name="T26" fmla="*/ 0 w 347"/>
              <a:gd name="T27" fmla="*/ 16 h 427"/>
              <a:gd name="T28" fmla="*/ 0 w 347"/>
              <a:gd name="T29" fmla="*/ 410 h 427"/>
              <a:gd name="T30" fmla="*/ 7 w 347"/>
              <a:gd name="T31" fmla="*/ 422 h 427"/>
              <a:gd name="T32" fmla="*/ 27 w 347"/>
              <a:gd name="T33" fmla="*/ 41 h 427"/>
              <a:gd name="T34" fmla="*/ 302 w 347"/>
              <a:gd name="T35" fmla="*/ 213 h 427"/>
              <a:gd name="T36" fmla="*/ 27 w 347"/>
              <a:gd name="T37" fmla="*/ 386 h 427"/>
              <a:gd name="T38" fmla="*/ 27 w 347"/>
              <a:gd name="T39" fmla="*/ 41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7" h="427">
                <a:moveTo>
                  <a:pt x="7" y="422"/>
                </a:moveTo>
                <a:cubicBezTo>
                  <a:pt x="9" y="423"/>
                  <a:pt x="11" y="423"/>
                  <a:pt x="13" y="423"/>
                </a:cubicBezTo>
                <a:cubicBezTo>
                  <a:pt x="16" y="423"/>
                  <a:pt x="18" y="423"/>
                  <a:pt x="20" y="421"/>
                </a:cubicBezTo>
                <a:lnTo>
                  <a:pt x="320" y="233"/>
                </a:lnTo>
                <a:lnTo>
                  <a:pt x="320" y="413"/>
                </a:lnTo>
                <a:cubicBezTo>
                  <a:pt x="320" y="421"/>
                  <a:pt x="326" y="427"/>
                  <a:pt x="333" y="427"/>
                </a:cubicBezTo>
                <a:cubicBezTo>
                  <a:pt x="341" y="427"/>
                  <a:pt x="347" y="421"/>
                  <a:pt x="347" y="413"/>
                </a:cubicBezTo>
                <a:lnTo>
                  <a:pt x="347" y="13"/>
                </a:lnTo>
                <a:cubicBezTo>
                  <a:pt x="347" y="6"/>
                  <a:pt x="341" y="0"/>
                  <a:pt x="333" y="0"/>
                </a:cubicBezTo>
                <a:cubicBezTo>
                  <a:pt x="326" y="0"/>
                  <a:pt x="320" y="6"/>
                  <a:pt x="320" y="13"/>
                </a:cubicBezTo>
                <a:lnTo>
                  <a:pt x="320" y="193"/>
                </a:lnTo>
                <a:lnTo>
                  <a:pt x="20" y="5"/>
                </a:lnTo>
                <a:cubicBezTo>
                  <a:pt x="16" y="3"/>
                  <a:pt x="11" y="2"/>
                  <a:pt x="7" y="5"/>
                </a:cubicBezTo>
                <a:cubicBezTo>
                  <a:pt x="3" y="7"/>
                  <a:pt x="0" y="12"/>
                  <a:pt x="0" y="16"/>
                </a:cubicBezTo>
                <a:lnTo>
                  <a:pt x="0" y="410"/>
                </a:lnTo>
                <a:cubicBezTo>
                  <a:pt x="0" y="415"/>
                  <a:pt x="3" y="419"/>
                  <a:pt x="7" y="422"/>
                </a:cubicBezTo>
                <a:close/>
                <a:moveTo>
                  <a:pt x="27" y="41"/>
                </a:moveTo>
                <a:lnTo>
                  <a:pt x="302" y="213"/>
                </a:lnTo>
                <a:lnTo>
                  <a:pt x="27" y="386"/>
                </a:lnTo>
                <a:lnTo>
                  <a:pt x="27" y="41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Freeform 266">
            <a:extLst>
              <a:ext uri="{FF2B5EF4-FFF2-40B4-BE49-F238E27FC236}">
                <a16:creationId xmlns:a16="http://schemas.microsoft.com/office/drawing/2014/main" id="{B928D28B-DCE5-BDD8-29FC-C88DC910250C}"/>
              </a:ext>
            </a:extLst>
          </p:cNvPr>
          <p:cNvSpPr>
            <a:spLocks noEditPoints="1"/>
          </p:cNvSpPr>
          <p:nvPr/>
        </p:nvSpPr>
        <p:spPr bwMode="auto">
          <a:xfrm>
            <a:off x="3941763" y="4089401"/>
            <a:ext cx="312738" cy="457200"/>
          </a:xfrm>
          <a:custGeom>
            <a:avLst/>
            <a:gdLst>
              <a:gd name="T0" fmla="*/ 280 w 293"/>
              <a:gd name="T1" fmla="*/ 427 h 428"/>
              <a:gd name="T2" fmla="*/ 284 w 293"/>
              <a:gd name="T3" fmla="*/ 426 h 428"/>
              <a:gd name="T4" fmla="*/ 293 w 293"/>
              <a:gd name="T5" fmla="*/ 413 h 428"/>
              <a:gd name="T6" fmla="*/ 293 w 293"/>
              <a:gd name="T7" fmla="*/ 13 h 428"/>
              <a:gd name="T8" fmla="*/ 280 w 293"/>
              <a:gd name="T9" fmla="*/ 0 h 428"/>
              <a:gd name="T10" fmla="*/ 13 w 293"/>
              <a:gd name="T11" fmla="*/ 0 h 428"/>
              <a:gd name="T12" fmla="*/ 0 w 293"/>
              <a:gd name="T13" fmla="*/ 13 h 428"/>
              <a:gd name="T14" fmla="*/ 0 w 293"/>
              <a:gd name="T15" fmla="*/ 413 h 428"/>
              <a:gd name="T16" fmla="*/ 9 w 293"/>
              <a:gd name="T17" fmla="*/ 426 h 428"/>
              <a:gd name="T18" fmla="*/ 24 w 293"/>
              <a:gd name="T19" fmla="*/ 421 h 428"/>
              <a:gd name="T20" fmla="*/ 146 w 293"/>
              <a:gd name="T21" fmla="*/ 237 h 428"/>
              <a:gd name="T22" fmla="*/ 269 w 293"/>
              <a:gd name="T23" fmla="*/ 421 h 428"/>
              <a:gd name="T24" fmla="*/ 280 w 293"/>
              <a:gd name="T25" fmla="*/ 427 h 428"/>
              <a:gd name="T26" fmla="*/ 266 w 293"/>
              <a:gd name="T27" fmla="*/ 369 h 428"/>
              <a:gd name="T28" fmla="*/ 157 w 293"/>
              <a:gd name="T29" fmla="*/ 206 h 428"/>
              <a:gd name="T30" fmla="*/ 146 w 293"/>
              <a:gd name="T31" fmla="*/ 200 h 428"/>
              <a:gd name="T32" fmla="*/ 135 w 293"/>
              <a:gd name="T33" fmla="*/ 206 h 428"/>
              <a:gd name="T34" fmla="*/ 26 w 293"/>
              <a:gd name="T35" fmla="*/ 369 h 428"/>
              <a:gd name="T36" fmla="*/ 26 w 293"/>
              <a:gd name="T37" fmla="*/ 27 h 428"/>
              <a:gd name="T38" fmla="*/ 266 w 293"/>
              <a:gd name="T39" fmla="*/ 27 h 428"/>
              <a:gd name="T40" fmla="*/ 266 w 293"/>
              <a:gd name="T41" fmla="*/ 369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93" h="428">
                <a:moveTo>
                  <a:pt x="280" y="427"/>
                </a:moveTo>
                <a:cubicBezTo>
                  <a:pt x="281" y="427"/>
                  <a:pt x="282" y="426"/>
                  <a:pt x="284" y="426"/>
                </a:cubicBezTo>
                <a:cubicBezTo>
                  <a:pt x="289" y="424"/>
                  <a:pt x="293" y="419"/>
                  <a:pt x="293" y="413"/>
                </a:cubicBezTo>
                <a:lnTo>
                  <a:pt x="293" y="13"/>
                </a:lnTo>
                <a:cubicBezTo>
                  <a:pt x="293" y="6"/>
                  <a:pt x="287" y="0"/>
                  <a:pt x="280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19"/>
                  <a:pt x="4" y="424"/>
                  <a:pt x="9" y="426"/>
                </a:cubicBezTo>
                <a:cubicBezTo>
                  <a:pt x="15" y="428"/>
                  <a:pt x="21" y="426"/>
                  <a:pt x="24" y="421"/>
                </a:cubicBezTo>
                <a:lnTo>
                  <a:pt x="146" y="237"/>
                </a:lnTo>
                <a:lnTo>
                  <a:pt x="269" y="421"/>
                </a:lnTo>
                <a:cubicBezTo>
                  <a:pt x="271" y="425"/>
                  <a:pt x="275" y="427"/>
                  <a:pt x="280" y="427"/>
                </a:cubicBezTo>
                <a:close/>
                <a:moveTo>
                  <a:pt x="266" y="369"/>
                </a:moveTo>
                <a:lnTo>
                  <a:pt x="157" y="206"/>
                </a:lnTo>
                <a:cubicBezTo>
                  <a:pt x="155" y="202"/>
                  <a:pt x="151" y="200"/>
                  <a:pt x="146" y="200"/>
                </a:cubicBezTo>
                <a:cubicBezTo>
                  <a:pt x="142" y="200"/>
                  <a:pt x="138" y="202"/>
                  <a:pt x="135" y="206"/>
                </a:cubicBezTo>
                <a:lnTo>
                  <a:pt x="26" y="369"/>
                </a:lnTo>
                <a:lnTo>
                  <a:pt x="26" y="27"/>
                </a:lnTo>
                <a:lnTo>
                  <a:pt x="266" y="27"/>
                </a:lnTo>
                <a:lnTo>
                  <a:pt x="266" y="369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Freeform 270">
            <a:extLst>
              <a:ext uri="{FF2B5EF4-FFF2-40B4-BE49-F238E27FC236}">
                <a16:creationId xmlns:a16="http://schemas.microsoft.com/office/drawing/2014/main" id="{4ABBE6DA-0E33-AC34-1D7D-2AE8AC86A82A}"/>
              </a:ext>
            </a:extLst>
          </p:cNvPr>
          <p:cNvSpPr>
            <a:spLocks noEditPoints="1"/>
          </p:cNvSpPr>
          <p:nvPr/>
        </p:nvSpPr>
        <p:spPr bwMode="auto">
          <a:xfrm>
            <a:off x="4953000" y="4070351"/>
            <a:ext cx="341313" cy="454025"/>
          </a:xfrm>
          <a:custGeom>
            <a:avLst/>
            <a:gdLst>
              <a:gd name="T0" fmla="*/ 307 w 320"/>
              <a:gd name="T1" fmla="*/ 426 h 426"/>
              <a:gd name="T2" fmla="*/ 320 w 320"/>
              <a:gd name="T3" fmla="*/ 413 h 426"/>
              <a:gd name="T4" fmla="*/ 320 w 320"/>
              <a:gd name="T5" fmla="*/ 85 h 426"/>
              <a:gd name="T6" fmla="*/ 320 w 320"/>
              <a:gd name="T7" fmla="*/ 84 h 426"/>
              <a:gd name="T8" fmla="*/ 319 w 320"/>
              <a:gd name="T9" fmla="*/ 81 h 426"/>
              <a:gd name="T10" fmla="*/ 319 w 320"/>
              <a:gd name="T11" fmla="*/ 79 h 426"/>
              <a:gd name="T12" fmla="*/ 317 w 320"/>
              <a:gd name="T13" fmla="*/ 76 h 426"/>
              <a:gd name="T14" fmla="*/ 316 w 320"/>
              <a:gd name="T15" fmla="*/ 76 h 426"/>
              <a:gd name="T16" fmla="*/ 316 w 320"/>
              <a:gd name="T17" fmla="*/ 75 h 426"/>
              <a:gd name="T18" fmla="*/ 243 w 320"/>
              <a:gd name="T19" fmla="*/ 3 h 426"/>
              <a:gd name="T20" fmla="*/ 239 w 320"/>
              <a:gd name="T21" fmla="*/ 1 h 426"/>
              <a:gd name="T22" fmla="*/ 238 w 320"/>
              <a:gd name="T23" fmla="*/ 1 h 426"/>
              <a:gd name="T24" fmla="*/ 234 w 320"/>
              <a:gd name="T25" fmla="*/ 0 h 426"/>
              <a:gd name="T26" fmla="*/ 234 w 320"/>
              <a:gd name="T27" fmla="*/ 0 h 426"/>
              <a:gd name="T28" fmla="*/ 14 w 320"/>
              <a:gd name="T29" fmla="*/ 0 h 426"/>
              <a:gd name="T30" fmla="*/ 0 w 320"/>
              <a:gd name="T31" fmla="*/ 13 h 426"/>
              <a:gd name="T32" fmla="*/ 0 w 320"/>
              <a:gd name="T33" fmla="*/ 413 h 426"/>
              <a:gd name="T34" fmla="*/ 14 w 320"/>
              <a:gd name="T35" fmla="*/ 426 h 426"/>
              <a:gd name="T36" fmla="*/ 307 w 320"/>
              <a:gd name="T37" fmla="*/ 426 h 426"/>
              <a:gd name="T38" fmla="*/ 247 w 320"/>
              <a:gd name="T39" fmla="*/ 45 h 426"/>
              <a:gd name="T40" fmla="*/ 274 w 320"/>
              <a:gd name="T41" fmla="*/ 72 h 426"/>
              <a:gd name="T42" fmla="*/ 247 w 320"/>
              <a:gd name="T43" fmla="*/ 72 h 426"/>
              <a:gd name="T44" fmla="*/ 247 w 320"/>
              <a:gd name="T45" fmla="*/ 45 h 426"/>
              <a:gd name="T46" fmla="*/ 27 w 320"/>
              <a:gd name="T47" fmla="*/ 26 h 426"/>
              <a:gd name="T48" fmla="*/ 220 w 320"/>
              <a:gd name="T49" fmla="*/ 26 h 426"/>
              <a:gd name="T50" fmla="*/ 220 w 320"/>
              <a:gd name="T51" fmla="*/ 85 h 426"/>
              <a:gd name="T52" fmla="*/ 234 w 320"/>
              <a:gd name="T53" fmla="*/ 98 h 426"/>
              <a:gd name="T54" fmla="*/ 294 w 320"/>
              <a:gd name="T55" fmla="*/ 98 h 426"/>
              <a:gd name="T56" fmla="*/ 294 w 320"/>
              <a:gd name="T57" fmla="*/ 400 h 426"/>
              <a:gd name="T58" fmla="*/ 27 w 320"/>
              <a:gd name="T59" fmla="*/ 400 h 426"/>
              <a:gd name="T60" fmla="*/ 27 w 320"/>
              <a:gd name="T61" fmla="*/ 26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20" h="426">
                <a:moveTo>
                  <a:pt x="307" y="426"/>
                </a:moveTo>
                <a:cubicBezTo>
                  <a:pt x="314" y="426"/>
                  <a:pt x="320" y="420"/>
                  <a:pt x="320" y="413"/>
                </a:cubicBezTo>
                <a:lnTo>
                  <a:pt x="320" y="85"/>
                </a:lnTo>
                <a:cubicBezTo>
                  <a:pt x="320" y="85"/>
                  <a:pt x="320" y="84"/>
                  <a:pt x="320" y="84"/>
                </a:cubicBezTo>
                <a:cubicBezTo>
                  <a:pt x="320" y="83"/>
                  <a:pt x="320" y="82"/>
                  <a:pt x="319" y="81"/>
                </a:cubicBezTo>
                <a:cubicBezTo>
                  <a:pt x="319" y="80"/>
                  <a:pt x="319" y="80"/>
                  <a:pt x="319" y="79"/>
                </a:cubicBezTo>
                <a:cubicBezTo>
                  <a:pt x="318" y="78"/>
                  <a:pt x="318" y="77"/>
                  <a:pt x="317" y="76"/>
                </a:cubicBezTo>
                <a:cubicBezTo>
                  <a:pt x="317" y="76"/>
                  <a:pt x="316" y="76"/>
                  <a:pt x="316" y="76"/>
                </a:cubicBezTo>
                <a:cubicBezTo>
                  <a:pt x="316" y="76"/>
                  <a:pt x="316" y="76"/>
                  <a:pt x="316" y="75"/>
                </a:cubicBezTo>
                <a:lnTo>
                  <a:pt x="243" y="3"/>
                </a:lnTo>
                <a:cubicBezTo>
                  <a:pt x="242" y="2"/>
                  <a:pt x="241" y="2"/>
                  <a:pt x="239" y="1"/>
                </a:cubicBezTo>
                <a:cubicBezTo>
                  <a:pt x="239" y="1"/>
                  <a:pt x="238" y="1"/>
                  <a:pt x="238" y="1"/>
                </a:cubicBezTo>
                <a:cubicBezTo>
                  <a:pt x="237" y="0"/>
                  <a:pt x="236" y="0"/>
                  <a:pt x="234" y="0"/>
                </a:cubicBezTo>
                <a:cubicBezTo>
                  <a:pt x="234" y="0"/>
                  <a:pt x="234" y="0"/>
                  <a:pt x="23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0"/>
                  <a:pt x="6" y="426"/>
                  <a:pt x="14" y="426"/>
                </a:cubicBezTo>
                <a:lnTo>
                  <a:pt x="307" y="426"/>
                </a:lnTo>
                <a:close/>
                <a:moveTo>
                  <a:pt x="247" y="45"/>
                </a:moveTo>
                <a:lnTo>
                  <a:pt x="274" y="72"/>
                </a:lnTo>
                <a:lnTo>
                  <a:pt x="247" y="72"/>
                </a:lnTo>
                <a:lnTo>
                  <a:pt x="247" y="45"/>
                </a:lnTo>
                <a:close/>
                <a:moveTo>
                  <a:pt x="27" y="26"/>
                </a:moveTo>
                <a:lnTo>
                  <a:pt x="220" y="26"/>
                </a:lnTo>
                <a:lnTo>
                  <a:pt x="220" y="85"/>
                </a:lnTo>
                <a:cubicBezTo>
                  <a:pt x="220" y="92"/>
                  <a:pt x="226" y="98"/>
                  <a:pt x="234" y="98"/>
                </a:cubicBezTo>
                <a:lnTo>
                  <a:pt x="294" y="98"/>
                </a:lnTo>
                <a:lnTo>
                  <a:pt x="294" y="400"/>
                </a:lnTo>
                <a:lnTo>
                  <a:pt x="27" y="400"/>
                </a:lnTo>
                <a:lnTo>
                  <a:pt x="27" y="2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Freeform 274">
            <a:extLst>
              <a:ext uri="{FF2B5EF4-FFF2-40B4-BE49-F238E27FC236}">
                <a16:creationId xmlns:a16="http://schemas.microsoft.com/office/drawing/2014/main" id="{D096EA26-A10E-33F2-A5F1-409716B7D52A}"/>
              </a:ext>
            </a:extLst>
          </p:cNvPr>
          <p:cNvSpPr>
            <a:spLocks noEditPoints="1"/>
          </p:cNvSpPr>
          <p:nvPr/>
        </p:nvSpPr>
        <p:spPr bwMode="auto">
          <a:xfrm>
            <a:off x="5892801" y="4090988"/>
            <a:ext cx="455613" cy="455613"/>
          </a:xfrm>
          <a:custGeom>
            <a:avLst/>
            <a:gdLst>
              <a:gd name="T0" fmla="*/ 343 w 427"/>
              <a:gd name="T1" fmla="*/ 0 h 427"/>
              <a:gd name="T2" fmla="*/ 330 w 427"/>
              <a:gd name="T3" fmla="*/ 35 h 427"/>
              <a:gd name="T4" fmla="*/ 98 w 427"/>
              <a:gd name="T5" fmla="*/ 13 h 427"/>
              <a:gd name="T6" fmla="*/ 14 w 427"/>
              <a:gd name="T7" fmla="*/ 0 h 427"/>
              <a:gd name="T8" fmla="*/ 0 w 427"/>
              <a:gd name="T9" fmla="*/ 84 h 427"/>
              <a:gd name="T10" fmla="*/ 36 w 427"/>
              <a:gd name="T11" fmla="*/ 97 h 427"/>
              <a:gd name="T12" fmla="*/ 14 w 427"/>
              <a:gd name="T13" fmla="*/ 329 h 427"/>
              <a:gd name="T14" fmla="*/ 0 w 427"/>
              <a:gd name="T15" fmla="*/ 413 h 427"/>
              <a:gd name="T16" fmla="*/ 84 w 427"/>
              <a:gd name="T17" fmla="*/ 427 h 427"/>
              <a:gd name="T18" fmla="*/ 98 w 427"/>
              <a:gd name="T19" fmla="*/ 391 h 427"/>
              <a:gd name="T20" fmla="*/ 330 w 427"/>
              <a:gd name="T21" fmla="*/ 413 h 427"/>
              <a:gd name="T22" fmla="*/ 414 w 427"/>
              <a:gd name="T23" fmla="*/ 427 h 427"/>
              <a:gd name="T24" fmla="*/ 427 w 427"/>
              <a:gd name="T25" fmla="*/ 343 h 427"/>
              <a:gd name="T26" fmla="*/ 392 w 427"/>
              <a:gd name="T27" fmla="*/ 329 h 427"/>
              <a:gd name="T28" fmla="*/ 414 w 427"/>
              <a:gd name="T29" fmla="*/ 97 h 427"/>
              <a:gd name="T30" fmla="*/ 427 w 427"/>
              <a:gd name="T31" fmla="*/ 13 h 427"/>
              <a:gd name="T32" fmla="*/ 27 w 427"/>
              <a:gd name="T33" fmla="*/ 27 h 427"/>
              <a:gd name="T34" fmla="*/ 71 w 427"/>
              <a:gd name="T35" fmla="*/ 48 h 427"/>
              <a:gd name="T36" fmla="*/ 71 w 427"/>
              <a:gd name="T37" fmla="*/ 48 h 427"/>
              <a:gd name="T38" fmla="*/ 27 w 427"/>
              <a:gd name="T39" fmla="*/ 70 h 427"/>
              <a:gd name="T40" fmla="*/ 27 w 427"/>
              <a:gd name="T41" fmla="*/ 400 h 427"/>
              <a:gd name="T42" fmla="*/ 71 w 427"/>
              <a:gd name="T43" fmla="*/ 356 h 427"/>
              <a:gd name="T44" fmla="*/ 71 w 427"/>
              <a:gd name="T45" fmla="*/ 378 h 427"/>
              <a:gd name="T46" fmla="*/ 71 w 427"/>
              <a:gd name="T47" fmla="*/ 400 h 427"/>
              <a:gd name="T48" fmla="*/ 401 w 427"/>
              <a:gd name="T49" fmla="*/ 400 h 427"/>
              <a:gd name="T50" fmla="*/ 357 w 427"/>
              <a:gd name="T51" fmla="*/ 356 h 427"/>
              <a:gd name="T52" fmla="*/ 401 w 427"/>
              <a:gd name="T53" fmla="*/ 400 h 427"/>
              <a:gd name="T54" fmla="*/ 343 w 427"/>
              <a:gd name="T55" fmla="*/ 329 h 427"/>
              <a:gd name="T56" fmla="*/ 330 w 427"/>
              <a:gd name="T57" fmla="*/ 365 h 427"/>
              <a:gd name="T58" fmla="*/ 98 w 427"/>
              <a:gd name="T59" fmla="*/ 343 h 427"/>
              <a:gd name="T60" fmla="*/ 62 w 427"/>
              <a:gd name="T61" fmla="*/ 329 h 427"/>
              <a:gd name="T62" fmla="*/ 84 w 427"/>
              <a:gd name="T63" fmla="*/ 97 h 427"/>
              <a:gd name="T64" fmla="*/ 98 w 427"/>
              <a:gd name="T65" fmla="*/ 62 h 427"/>
              <a:gd name="T66" fmla="*/ 330 w 427"/>
              <a:gd name="T67" fmla="*/ 84 h 427"/>
              <a:gd name="T68" fmla="*/ 365 w 427"/>
              <a:gd name="T69" fmla="*/ 97 h 427"/>
              <a:gd name="T70" fmla="*/ 401 w 427"/>
              <a:gd name="T71" fmla="*/ 70 h 427"/>
              <a:gd name="T72" fmla="*/ 357 w 427"/>
              <a:gd name="T73" fmla="*/ 27 h 427"/>
              <a:gd name="T74" fmla="*/ 401 w 427"/>
              <a:gd name="T75" fmla="*/ 7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27" h="427">
                <a:moveTo>
                  <a:pt x="414" y="0"/>
                </a:moveTo>
                <a:lnTo>
                  <a:pt x="343" y="0"/>
                </a:lnTo>
                <a:cubicBezTo>
                  <a:pt x="336" y="0"/>
                  <a:pt x="330" y="6"/>
                  <a:pt x="330" y="13"/>
                </a:cubicBezTo>
                <a:lnTo>
                  <a:pt x="330" y="35"/>
                </a:lnTo>
                <a:lnTo>
                  <a:pt x="98" y="35"/>
                </a:lnTo>
                <a:lnTo>
                  <a:pt x="98" y="13"/>
                </a:lnTo>
                <a:cubicBezTo>
                  <a:pt x="98" y="6"/>
                  <a:pt x="92" y="0"/>
                  <a:pt x="8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84"/>
                </a:lnTo>
                <a:cubicBezTo>
                  <a:pt x="0" y="91"/>
                  <a:pt x="6" y="97"/>
                  <a:pt x="14" y="97"/>
                </a:cubicBezTo>
                <a:lnTo>
                  <a:pt x="36" y="97"/>
                </a:lnTo>
                <a:lnTo>
                  <a:pt x="36" y="329"/>
                </a:lnTo>
                <a:lnTo>
                  <a:pt x="14" y="329"/>
                </a:lnTo>
                <a:cubicBezTo>
                  <a:pt x="6" y="329"/>
                  <a:pt x="0" y="335"/>
                  <a:pt x="0" y="343"/>
                </a:cubicBezTo>
                <a:lnTo>
                  <a:pt x="0" y="413"/>
                </a:lnTo>
                <a:cubicBezTo>
                  <a:pt x="0" y="421"/>
                  <a:pt x="6" y="427"/>
                  <a:pt x="14" y="427"/>
                </a:cubicBezTo>
                <a:lnTo>
                  <a:pt x="84" y="427"/>
                </a:lnTo>
                <a:cubicBezTo>
                  <a:pt x="92" y="427"/>
                  <a:pt x="98" y="421"/>
                  <a:pt x="98" y="413"/>
                </a:cubicBezTo>
                <a:lnTo>
                  <a:pt x="98" y="391"/>
                </a:lnTo>
                <a:lnTo>
                  <a:pt x="330" y="391"/>
                </a:lnTo>
                <a:lnTo>
                  <a:pt x="330" y="413"/>
                </a:lnTo>
                <a:cubicBezTo>
                  <a:pt x="330" y="421"/>
                  <a:pt x="336" y="427"/>
                  <a:pt x="343" y="427"/>
                </a:cubicBezTo>
                <a:lnTo>
                  <a:pt x="414" y="427"/>
                </a:lnTo>
                <a:cubicBezTo>
                  <a:pt x="421" y="427"/>
                  <a:pt x="427" y="421"/>
                  <a:pt x="427" y="413"/>
                </a:cubicBezTo>
                <a:lnTo>
                  <a:pt x="427" y="343"/>
                </a:lnTo>
                <a:cubicBezTo>
                  <a:pt x="427" y="335"/>
                  <a:pt x="421" y="329"/>
                  <a:pt x="414" y="329"/>
                </a:cubicBezTo>
                <a:lnTo>
                  <a:pt x="392" y="329"/>
                </a:lnTo>
                <a:lnTo>
                  <a:pt x="392" y="97"/>
                </a:lnTo>
                <a:lnTo>
                  <a:pt x="414" y="97"/>
                </a:lnTo>
                <a:cubicBezTo>
                  <a:pt x="421" y="97"/>
                  <a:pt x="427" y="91"/>
                  <a:pt x="427" y="84"/>
                </a:cubicBezTo>
                <a:lnTo>
                  <a:pt x="427" y="13"/>
                </a:lnTo>
                <a:cubicBezTo>
                  <a:pt x="427" y="6"/>
                  <a:pt x="421" y="0"/>
                  <a:pt x="414" y="0"/>
                </a:cubicBezTo>
                <a:close/>
                <a:moveTo>
                  <a:pt x="27" y="27"/>
                </a:moveTo>
                <a:lnTo>
                  <a:pt x="71" y="27"/>
                </a:lnTo>
                <a:lnTo>
                  <a:pt x="71" y="48"/>
                </a:lnTo>
                <a:lnTo>
                  <a:pt x="71" y="48"/>
                </a:lnTo>
                <a:lnTo>
                  <a:pt x="71" y="48"/>
                </a:lnTo>
                <a:lnTo>
                  <a:pt x="71" y="70"/>
                </a:lnTo>
                <a:lnTo>
                  <a:pt x="27" y="70"/>
                </a:lnTo>
                <a:lnTo>
                  <a:pt x="27" y="27"/>
                </a:lnTo>
                <a:close/>
                <a:moveTo>
                  <a:pt x="27" y="400"/>
                </a:moveTo>
                <a:lnTo>
                  <a:pt x="27" y="356"/>
                </a:lnTo>
                <a:lnTo>
                  <a:pt x="71" y="356"/>
                </a:lnTo>
                <a:lnTo>
                  <a:pt x="71" y="378"/>
                </a:lnTo>
                <a:lnTo>
                  <a:pt x="71" y="378"/>
                </a:lnTo>
                <a:lnTo>
                  <a:pt x="71" y="378"/>
                </a:lnTo>
                <a:lnTo>
                  <a:pt x="71" y="400"/>
                </a:lnTo>
                <a:lnTo>
                  <a:pt x="27" y="400"/>
                </a:lnTo>
                <a:close/>
                <a:moveTo>
                  <a:pt x="401" y="400"/>
                </a:moveTo>
                <a:lnTo>
                  <a:pt x="357" y="400"/>
                </a:lnTo>
                <a:lnTo>
                  <a:pt x="357" y="356"/>
                </a:lnTo>
                <a:lnTo>
                  <a:pt x="401" y="356"/>
                </a:lnTo>
                <a:lnTo>
                  <a:pt x="401" y="400"/>
                </a:lnTo>
                <a:close/>
                <a:moveTo>
                  <a:pt x="365" y="329"/>
                </a:moveTo>
                <a:lnTo>
                  <a:pt x="343" y="329"/>
                </a:lnTo>
                <a:cubicBezTo>
                  <a:pt x="336" y="329"/>
                  <a:pt x="330" y="335"/>
                  <a:pt x="330" y="343"/>
                </a:cubicBezTo>
                <a:lnTo>
                  <a:pt x="330" y="365"/>
                </a:lnTo>
                <a:lnTo>
                  <a:pt x="98" y="365"/>
                </a:lnTo>
                <a:lnTo>
                  <a:pt x="98" y="343"/>
                </a:lnTo>
                <a:cubicBezTo>
                  <a:pt x="98" y="335"/>
                  <a:pt x="92" y="329"/>
                  <a:pt x="84" y="329"/>
                </a:cubicBezTo>
                <a:lnTo>
                  <a:pt x="62" y="329"/>
                </a:lnTo>
                <a:lnTo>
                  <a:pt x="62" y="97"/>
                </a:lnTo>
                <a:lnTo>
                  <a:pt x="84" y="97"/>
                </a:lnTo>
                <a:cubicBezTo>
                  <a:pt x="92" y="97"/>
                  <a:pt x="98" y="91"/>
                  <a:pt x="98" y="84"/>
                </a:cubicBezTo>
                <a:lnTo>
                  <a:pt x="98" y="62"/>
                </a:lnTo>
                <a:lnTo>
                  <a:pt x="330" y="62"/>
                </a:lnTo>
                <a:lnTo>
                  <a:pt x="330" y="84"/>
                </a:lnTo>
                <a:cubicBezTo>
                  <a:pt x="330" y="91"/>
                  <a:pt x="336" y="97"/>
                  <a:pt x="343" y="97"/>
                </a:cubicBezTo>
                <a:lnTo>
                  <a:pt x="365" y="97"/>
                </a:lnTo>
                <a:lnTo>
                  <a:pt x="365" y="329"/>
                </a:lnTo>
                <a:close/>
                <a:moveTo>
                  <a:pt x="401" y="70"/>
                </a:moveTo>
                <a:lnTo>
                  <a:pt x="357" y="70"/>
                </a:lnTo>
                <a:lnTo>
                  <a:pt x="357" y="27"/>
                </a:lnTo>
                <a:lnTo>
                  <a:pt x="401" y="27"/>
                </a:lnTo>
                <a:lnTo>
                  <a:pt x="401" y="7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Freeform 278">
            <a:extLst>
              <a:ext uri="{FF2B5EF4-FFF2-40B4-BE49-F238E27FC236}">
                <a16:creationId xmlns:a16="http://schemas.microsoft.com/office/drawing/2014/main" id="{0A322CD3-0979-7FC2-C48C-991F1F7E7851}"/>
              </a:ext>
            </a:extLst>
          </p:cNvPr>
          <p:cNvSpPr>
            <a:spLocks noEditPoints="1"/>
          </p:cNvSpPr>
          <p:nvPr/>
        </p:nvSpPr>
        <p:spPr bwMode="auto">
          <a:xfrm>
            <a:off x="7010400" y="4089401"/>
            <a:ext cx="155575" cy="436563"/>
          </a:xfrm>
          <a:custGeom>
            <a:avLst/>
            <a:gdLst>
              <a:gd name="T0" fmla="*/ 132 w 145"/>
              <a:gd name="T1" fmla="*/ 408 h 408"/>
              <a:gd name="T2" fmla="*/ 145 w 145"/>
              <a:gd name="T3" fmla="*/ 394 h 408"/>
              <a:gd name="T4" fmla="*/ 145 w 145"/>
              <a:gd name="T5" fmla="*/ 13 h 408"/>
              <a:gd name="T6" fmla="*/ 132 w 145"/>
              <a:gd name="T7" fmla="*/ 0 h 408"/>
              <a:gd name="T8" fmla="*/ 13 w 145"/>
              <a:gd name="T9" fmla="*/ 0 h 408"/>
              <a:gd name="T10" fmla="*/ 0 w 145"/>
              <a:gd name="T11" fmla="*/ 13 h 408"/>
              <a:gd name="T12" fmla="*/ 0 w 145"/>
              <a:gd name="T13" fmla="*/ 394 h 408"/>
              <a:gd name="T14" fmla="*/ 13 w 145"/>
              <a:gd name="T15" fmla="*/ 408 h 408"/>
              <a:gd name="T16" fmla="*/ 132 w 145"/>
              <a:gd name="T17" fmla="*/ 408 h 408"/>
              <a:gd name="T18" fmla="*/ 118 w 145"/>
              <a:gd name="T19" fmla="*/ 27 h 408"/>
              <a:gd name="T20" fmla="*/ 118 w 145"/>
              <a:gd name="T21" fmla="*/ 381 h 408"/>
              <a:gd name="T22" fmla="*/ 27 w 145"/>
              <a:gd name="T23" fmla="*/ 381 h 408"/>
              <a:gd name="T24" fmla="*/ 27 w 145"/>
              <a:gd name="T25" fmla="*/ 355 h 408"/>
              <a:gd name="T26" fmla="*/ 49 w 145"/>
              <a:gd name="T27" fmla="*/ 355 h 408"/>
              <a:gd name="T28" fmla="*/ 62 w 145"/>
              <a:gd name="T29" fmla="*/ 342 h 408"/>
              <a:gd name="T30" fmla="*/ 49 w 145"/>
              <a:gd name="T31" fmla="*/ 328 h 408"/>
              <a:gd name="T32" fmla="*/ 27 w 145"/>
              <a:gd name="T33" fmla="*/ 328 h 408"/>
              <a:gd name="T34" fmla="*/ 27 w 145"/>
              <a:gd name="T35" fmla="*/ 302 h 408"/>
              <a:gd name="T36" fmla="*/ 49 w 145"/>
              <a:gd name="T37" fmla="*/ 302 h 408"/>
              <a:gd name="T38" fmla="*/ 62 w 145"/>
              <a:gd name="T39" fmla="*/ 288 h 408"/>
              <a:gd name="T40" fmla="*/ 49 w 145"/>
              <a:gd name="T41" fmla="*/ 275 h 408"/>
              <a:gd name="T42" fmla="*/ 27 w 145"/>
              <a:gd name="T43" fmla="*/ 275 h 408"/>
              <a:gd name="T44" fmla="*/ 27 w 145"/>
              <a:gd name="T45" fmla="*/ 248 h 408"/>
              <a:gd name="T46" fmla="*/ 49 w 145"/>
              <a:gd name="T47" fmla="*/ 248 h 408"/>
              <a:gd name="T48" fmla="*/ 62 w 145"/>
              <a:gd name="T49" fmla="*/ 235 h 408"/>
              <a:gd name="T50" fmla="*/ 49 w 145"/>
              <a:gd name="T51" fmla="*/ 222 h 408"/>
              <a:gd name="T52" fmla="*/ 27 w 145"/>
              <a:gd name="T53" fmla="*/ 222 h 408"/>
              <a:gd name="T54" fmla="*/ 27 w 145"/>
              <a:gd name="T55" fmla="*/ 195 h 408"/>
              <a:gd name="T56" fmla="*/ 49 w 145"/>
              <a:gd name="T57" fmla="*/ 195 h 408"/>
              <a:gd name="T58" fmla="*/ 62 w 145"/>
              <a:gd name="T59" fmla="*/ 182 h 408"/>
              <a:gd name="T60" fmla="*/ 49 w 145"/>
              <a:gd name="T61" fmla="*/ 168 h 408"/>
              <a:gd name="T62" fmla="*/ 27 w 145"/>
              <a:gd name="T63" fmla="*/ 168 h 408"/>
              <a:gd name="T64" fmla="*/ 27 w 145"/>
              <a:gd name="T65" fmla="*/ 142 h 408"/>
              <a:gd name="T66" fmla="*/ 49 w 145"/>
              <a:gd name="T67" fmla="*/ 142 h 408"/>
              <a:gd name="T68" fmla="*/ 62 w 145"/>
              <a:gd name="T69" fmla="*/ 128 h 408"/>
              <a:gd name="T70" fmla="*/ 49 w 145"/>
              <a:gd name="T71" fmla="*/ 115 h 408"/>
              <a:gd name="T72" fmla="*/ 27 w 145"/>
              <a:gd name="T73" fmla="*/ 115 h 408"/>
              <a:gd name="T74" fmla="*/ 27 w 145"/>
              <a:gd name="T75" fmla="*/ 88 h 408"/>
              <a:gd name="T76" fmla="*/ 49 w 145"/>
              <a:gd name="T77" fmla="*/ 88 h 408"/>
              <a:gd name="T78" fmla="*/ 62 w 145"/>
              <a:gd name="T79" fmla="*/ 75 h 408"/>
              <a:gd name="T80" fmla="*/ 49 w 145"/>
              <a:gd name="T81" fmla="*/ 62 h 408"/>
              <a:gd name="T82" fmla="*/ 27 w 145"/>
              <a:gd name="T83" fmla="*/ 62 h 408"/>
              <a:gd name="T84" fmla="*/ 27 w 145"/>
              <a:gd name="T85" fmla="*/ 27 h 408"/>
              <a:gd name="T86" fmla="*/ 118 w 145"/>
              <a:gd name="T87" fmla="*/ 27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5" h="408">
                <a:moveTo>
                  <a:pt x="132" y="408"/>
                </a:moveTo>
                <a:cubicBezTo>
                  <a:pt x="139" y="408"/>
                  <a:pt x="145" y="402"/>
                  <a:pt x="145" y="394"/>
                </a:cubicBezTo>
                <a:lnTo>
                  <a:pt x="145" y="13"/>
                </a:lnTo>
                <a:cubicBezTo>
                  <a:pt x="145" y="6"/>
                  <a:pt x="139" y="0"/>
                  <a:pt x="132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394"/>
                </a:lnTo>
                <a:cubicBezTo>
                  <a:pt x="0" y="402"/>
                  <a:pt x="6" y="408"/>
                  <a:pt x="13" y="408"/>
                </a:cubicBezTo>
                <a:lnTo>
                  <a:pt x="132" y="408"/>
                </a:lnTo>
                <a:close/>
                <a:moveTo>
                  <a:pt x="118" y="27"/>
                </a:moveTo>
                <a:lnTo>
                  <a:pt x="118" y="381"/>
                </a:lnTo>
                <a:lnTo>
                  <a:pt x="27" y="381"/>
                </a:lnTo>
                <a:lnTo>
                  <a:pt x="27" y="355"/>
                </a:lnTo>
                <a:lnTo>
                  <a:pt x="49" y="355"/>
                </a:lnTo>
                <a:cubicBezTo>
                  <a:pt x="56" y="355"/>
                  <a:pt x="62" y="349"/>
                  <a:pt x="62" y="342"/>
                </a:cubicBezTo>
                <a:cubicBezTo>
                  <a:pt x="62" y="334"/>
                  <a:pt x="56" y="328"/>
                  <a:pt x="49" y="328"/>
                </a:cubicBezTo>
                <a:lnTo>
                  <a:pt x="27" y="328"/>
                </a:lnTo>
                <a:lnTo>
                  <a:pt x="27" y="302"/>
                </a:lnTo>
                <a:lnTo>
                  <a:pt x="49" y="302"/>
                </a:lnTo>
                <a:cubicBezTo>
                  <a:pt x="56" y="302"/>
                  <a:pt x="62" y="296"/>
                  <a:pt x="62" y="288"/>
                </a:cubicBezTo>
                <a:cubicBezTo>
                  <a:pt x="62" y="281"/>
                  <a:pt x="56" y="275"/>
                  <a:pt x="49" y="275"/>
                </a:cubicBezTo>
                <a:lnTo>
                  <a:pt x="27" y="275"/>
                </a:lnTo>
                <a:lnTo>
                  <a:pt x="27" y="248"/>
                </a:lnTo>
                <a:lnTo>
                  <a:pt x="49" y="248"/>
                </a:lnTo>
                <a:cubicBezTo>
                  <a:pt x="56" y="248"/>
                  <a:pt x="62" y="242"/>
                  <a:pt x="62" y="235"/>
                </a:cubicBezTo>
                <a:cubicBezTo>
                  <a:pt x="62" y="228"/>
                  <a:pt x="56" y="222"/>
                  <a:pt x="49" y="222"/>
                </a:cubicBezTo>
                <a:lnTo>
                  <a:pt x="27" y="222"/>
                </a:lnTo>
                <a:lnTo>
                  <a:pt x="27" y="195"/>
                </a:lnTo>
                <a:lnTo>
                  <a:pt x="49" y="195"/>
                </a:lnTo>
                <a:cubicBezTo>
                  <a:pt x="56" y="195"/>
                  <a:pt x="62" y="189"/>
                  <a:pt x="62" y="182"/>
                </a:cubicBezTo>
                <a:cubicBezTo>
                  <a:pt x="62" y="174"/>
                  <a:pt x="56" y="168"/>
                  <a:pt x="49" y="168"/>
                </a:cubicBezTo>
                <a:lnTo>
                  <a:pt x="27" y="168"/>
                </a:lnTo>
                <a:lnTo>
                  <a:pt x="27" y="142"/>
                </a:lnTo>
                <a:lnTo>
                  <a:pt x="49" y="142"/>
                </a:lnTo>
                <a:cubicBezTo>
                  <a:pt x="56" y="142"/>
                  <a:pt x="62" y="136"/>
                  <a:pt x="62" y="128"/>
                </a:cubicBezTo>
                <a:cubicBezTo>
                  <a:pt x="62" y="121"/>
                  <a:pt x="56" y="115"/>
                  <a:pt x="49" y="115"/>
                </a:cubicBezTo>
                <a:lnTo>
                  <a:pt x="27" y="115"/>
                </a:lnTo>
                <a:lnTo>
                  <a:pt x="27" y="88"/>
                </a:lnTo>
                <a:lnTo>
                  <a:pt x="49" y="88"/>
                </a:lnTo>
                <a:cubicBezTo>
                  <a:pt x="56" y="88"/>
                  <a:pt x="62" y="82"/>
                  <a:pt x="62" y="75"/>
                </a:cubicBezTo>
                <a:cubicBezTo>
                  <a:pt x="62" y="68"/>
                  <a:pt x="56" y="62"/>
                  <a:pt x="49" y="62"/>
                </a:cubicBezTo>
                <a:lnTo>
                  <a:pt x="27" y="62"/>
                </a:lnTo>
                <a:lnTo>
                  <a:pt x="27" y="27"/>
                </a:lnTo>
                <a:lnTo>
                  <a:pt x="118" y="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Freeform 282">
            <a:extLst>
              <a:ext uri="{FF2B5EF4-FFF2-40B4-BE49-F238E27FC236}">
                <a16:creationId xmlns:a16="http://schemas.microsoft.com/office/drawing/2014/main" id="{8AAA6D70-F22C-1986-F213-F73A3D679C01}"/>
              </a:ext>
            </a:extLst>
          </p:cNvPr>
          <p:cNvSpPr>
            <a:spLocks/>
          </p:cNvSpPr>
          <p:nvPr/>
        </p:nvSpPr>
        <p:spPr bwMode="auto">
          <a:xfrm>
            <a:off x="7908925" y="4344988"/>
            <a:ext cx="423863" cy="168275"/>
          </a:xfrm>
          <a:custGeom>
            <a:avLst/>
            <a:gdLst>
              <a:gd name="T0" fmla="*/ 356 w 398"/>
              <a:gd name="T1" fmla="*/ 8 h 158"/>
              <a:gd name="T2" fmla="*/ 356 w 398"/>
              <a:gd name="T3" fmla="*/ 7 h 158"/>
              <a:gd name="T4" fmla="*/ 354 w 398"/>
              <a:gd name="T5" fmla="*/ 6 h 158"/>
              <a:gd name="T6" fmla="*/ 352 w 398"/>
              <a:gd name="T7" fmla="*/ 4 h 158"/>
              <a:gd name="T8" fmla="*/ 351 w 398"/>
              <a:gd name="T9" fmla="*/ 2 h 158"/>
              <a:gd name="T10" fmla="*/ 348 w 398"/>
              <a:gd name="T11" fmla="*/ 1 h 158"/>
              <a:gd name="T12" fmla="*/ 347 w 398"/>
              <a:gd name="T13" fmla="*/ 1 h 158"/>
              <a:gd name="T14" fmla="*/ 346 w 398"/>
              <a:gd name="T15" fmla="*/ 1 h 158"/>
              <a:gd name="T16" fmla="*/ 343 w 398"/>
              <a:gd name="T17" fmla="*/ 1 h 158"/>
              <a:gd name="T18" fmla="*/ 341 w 398"/>
              <a:gd name="T19" fmla="*/ 1 h 158"/>
              <a:gd name="T20" fmla="*/ 339 w 398"/>
              <a:gd name="T21" fmla="*/ 1 h 158"/>
              <a:gd name="T22" fmla="*/ 264 w 398"/>
              <a:gd name="T23" fmla="*/ 29 h 158"/>
              <a:gd name="T24" fmla="*/ 256 w 398"/>
              <a:gd name="T25" fmla="*/ 47 h 158"/>
              <a:gd name="T26" fmla="*/ 273 w 398"/>
              <a:gd name="T27" fmla="*/ 54 h 158"/>
              <a:gd name="T28" fmla="*/ 323 w 398"/>
              <a:gd name="T29" fmla="*/ 36 h 158"/>
              <a:gd name="T30" fmla="*/ 179 w 398"/>
              <a:gd name="T31" fmla="*/ 132 h 158"/>
              <a:gd name="T32" fmla="*/ 28 w 398"/>
              <a:gd name="T33" fmla="*/ 12 h 158"/>
              <a:gd name="T34" fmla="*/ 12 w 398"/>
              <a:gd name="T35" fmla="*/ 2 h 158"/>
              <a:gd name="T36" fmla="*/ 2 w 398"/>
              <a:gd name="T37" fmla="*/ 19 h 158"/>
              <a:gd name="T38" fmla="*/ 179 w 398"/>
              <a:gd name="T39" fmla="*/ 158 h 158"/>
              <a:gd name="T40" fmla="*/ 347 w 398"/>
              <a:gd name="T41" fmla="*/ 48 h 158"/>
              <a:gd name="T42" fmla="*/ 370 w 398"/>
              <a:gd name="T43" fmla="*/ 94 h 158"/>
              <a:gd name="T44" fmla="*/ 382 w 398"/>
              <a:gd name="T45" fmla="*/ 101 h 158"/>
              <a:gd name="T46" fmla="*/ 388 w 398"/>
              <a:gd name="T47" fmla="*/ 100 h 158"/>
              <a:gd name="T48" fmla="*/ 394 w 398"/>
              <a:gd name="T49" fmla="*/ 82 h 158"/>
              <a:gd name="T50" fmla="*/ 356 w 398"/>
              <a:gd name="T51" fmla="*/ 8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98" h="158">
                <a:moveTo>
                  <a:pt x="356" y="8"/>
                </a:moveTo>
                <a:cubicBezTo>
                  <a:pt x="356" y="8"/>
                  <a:pt x="356" y="7"/>
                  <a:pt x="356" y="7"/>
                </a:cubicBezTo>
                <a:cubicBezTo>
                  <a:pt x="355" y="7"/>
                  <a:pt x="355" y="6"/>
                  <a:pt x="354" y="6"/>
                </a:cubicBezTo>
                <a:cubicBezTo>
                  <a:pt x="354" y="5"/>
                  <a:pt x="353" y="4"/>
                  <a:pt x="352" y="4"/>
                </a:cubicBezTo>
                <a:cubicBezTo>
                  <a:pt x="352" y="3"/>
                  <a:pt x="351" y="3"/>
                  <a:pt x="351" y="2"/>
                </a:cubicBezTo>
                <a:cubicBezTo>
                  <a:pt x="350" y="2"/>
                  <a:pt x="349" y="1"/>
                  <a:pt x="348" y="1"/>
                </a:cubicBezTo>
                <a:cubicBezTo>
                  <a:pt x="348" y="1"/>
                  <a:pt x="347" y="1"/>
                  <a:pt x="347" y="1"/>
                </a:cubicBezTo>
                <a:cubicBezTo>
                  <a:pt x="347" y="1"/>
                  <a:pt x="346" y="1"/>
                  <a:pt x="346" y="1"/>
                </a:cubicBezTo>
                <a:cubicBezTo>
                  <a:pt x="345" y="1"/>
                  <a:pt x="344" y="1"/>
                  <a:pt x="343" y="1"/>
                </a:cubicBezTo>
                <a:cubicBezTo>
                  <a:pt x="342" y="1"/>
                  <a:pt x="341" y="1"/>
                  <a:pt x="341" y="1"/>
                </a:cubicBezTo>
                <a:cubicBezTo>
                  <a:pt x="340" y="1"/>
                  <a:pt x="340" y="1"/>
                  <a:pt x="339" y="1"/>
                </a:cubicBezTo>
                <a:lnTo>
                  <a:pt x="264" y="29"/>
                </a:lnTo>
                <a:cubicBezTo>
                  <a:pt x="257" y="32"/>
                  <a:pt x="254" y="40"/>
                  <a:pt x="256" y="47"/>
                </a:cubicBezTo>
                <a:cubicBezTo>
                  <a:pt x="259" y="53"/>
                  <a:pt x="267" y="57"/>
                  <a:pt x="273" y="54"/>
                </a:cubicBezTo>
                <a:lnTo>
                  <a:pt x="323" y="36"/>
                </a:lnTo>
                <a:cubicBezTo>
                  <a:pt x="298" y="93"/>
                  <a:pt x="242" y="132"/>
                  <a:pt x="179" y="132"/>
                </a:cubicBezTo>
                <a:cubicBezTo>
                  <a:pt x="108" y="132"/>
                  <a:pt x="46" y="82"/>
                  <a:pt x="28" y="12"/>
                </a:cubicBezTo>
                <a:cubicBezTo>
                  <a:pt x="26" y="5"/>
                  <a:pt x="19" y="0"/>
                  <a:pt x="12" y="2"/>
                </a:cubicBezTo>
                <a:cubicBezTo>
                  <a:pt x="5" y="4"/>
                  <a:pt x="0" y="11"/>
                  <a:pt x="2" y="19"/>
                </a:cubicBezTo>
                <a:cubicBezTo>
                  <a:pt x="23" y="101"/>
                  <a:pt x="96" y="158"/>
                  <a:pt x="179" y="158"/>
                </a:cubicBezTo>
                <a:cubicBezTo>
                  <a:pt x="253" y="158"/>
                  <a:pt x="318" y="114"/>
                  <a:pt x="347" y="48"/>
                </a:cubicBezTo>
                <a:lnTo>
                  <a:pt x="370" y="94"/>
                </a:lnTo>
                <a:cubicBezTo>
                  <a:pt x="373" y="99"/>
                  <a:pt x="377" y="101"/>
                  <a:pt x="382" y="101"/>
                </a:cubicBezTo>
                <a:cubicBezTo>
                  <a:pt x="384" y="101"/>
                  <a:pt x="386" y="101"/>
                  <a:pt x="388" y="100"/>
                </a:cubicBezTo>
                <a:cubicBezTo>
                  <a:pt x="395" y="97"/>
                  <a:pt x="398" y="89"/>
                  <a:pt x="394" y="82"/>
                </a:cubicBezTo>
                <a:lnTo>
                  <a:pt x="356" y="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Freeform 283">
            <a:extLst>
              <a:ext uri="{FF2B5EF4-FFF2-40B4-BE49-F238E27FC236}">
                <a16:creationId xmlns:a16="http://schemas.microsoft.com/office/drawing/2014/main" id="{CA28128D-DDE3-4A7E-C042-632CD55F7D04}"/>
              </a:ext>
            </a:extLst>
          </p:cNvPr>
          <p:cNvSpPr>
            <a:spLocks/>
          </p:cNvSpPr>
          <p:nvPr/>
        </p:nvSpPr>
        <p:spPr bwMode="auto">
          <a:xfrm>
            <a:off x="7872413" y="4116388"/>
            <a:ext cx="415925" cy="158750"/>
          </a:xfrm>
          <a:custGeom>
            <a:avLst/>
            <a:gdLst>
              <a:gd name="T0" fmla="*/ 212 w 389"/>
              <a:gd name="T1" fmla="*/ 26 h 150"/>
              <a:gd name="T2" fmla="*/ 362 w 389"/>
              <a:gd name="T3" fmla="*/ 139 h 150"/>
              <a:gd name="T4" fmla="*/ 378 w 389"/>
              <a:gd name="T5" fmla="*/ 148 h 150"/>
              <a:gd name="T6" fmla="*/ 387 w 389"/>
              <a:gd name="T7" fmla="*/ 131 h 150"/>
              <a:gd name="T8" fmla="*/ 212 w 389"/>
              <a:gd name="T9" fmla="*/ 0 h 150"/>
              <a:gd name="T10" fmla="*/ 49 w 389"/>
              <a:gd name="T11" fmla="*/ 102 h 150"/>
              <a:gd name="T12" fmla="*/ 27 w 389"/>
              <a:gd name="T13" fmla="*/ 56 h 150"/>
              <a:gd name="T14" fmla="*/ 10 w 389"/>
              <a:gd name="T15" fmla="*/ 50 h 150"/>
              <a:gd name="T16" fmla="*/ 3 w 389"/>
              <a:gd name="T17" fmla="*/ 68 h 150"/>
              <a:gd name="T18" fmla="*/ 38 w 389"/>
              <a:gd name="T19" fmla="*/ 141 h 150"/>
              <a:gd name="T20" fmla="*/ 38 w 389"/>
              <a:gd name="T21" fmla="*/ 141 h 150"/>
              <a:gd name="T22" fmla="*/ 39 w 389"/>
              <a:gd name="T23" fmla="*/ 142 h 150"/>
              <a:gd name="T24" fmla="*/ 41 w 389"/>
              <a:gd name="T25" fmla="*/ 145 h 150"/>
              <a:gd name="T26" fmla="*/ 42 w 389"/>
              <a:gd name="T27" fmla="*/ 146 h 150"/>
              <a:gd name="T28" fmla="*/ 46 w 389"/>
              <a:gd name="T29" fmla="*/ 148 h 150"/>
              <a:gd name="T30" fmla="*/ 46 w 389"/>
              <a:gd name="T31" fmla="*/ 148 h 150"/>
              <a:gd name="T32" fmla="*/ 47 w 389"/>
              <a:gd name="T33" fmla="*/ 148 h 150"/>
              <a:gd name="T34" fmla="*/ 50 w 389"/>
              <a:gd name="T35" fmla="*/ 149 h 150"/>
              <a:gd name="T36" fmla="*/ 50 w 389"/>
              <a:gd name="T37" fmla="*/ 149 h 150"/>
              <a:gd name="T38" fmla="*/ 50 w 389"/>
              <a:gd name="T39" fmla="*/ 149 h 150"/>
              <a:gd name="T40" fmla="*/ 50 w 389"/>
              <a:gd name="T41" fmla="*/ 149 h 150"/>
              <a:gd name="T42" fmla="*/ 54 w 389"/>
              <a:gd name="T43" fmla="*/ 148 h 150"/>
              <a:gd name="T44" fmla="*/ 130 w 389"/>
              <a:gd name="T45" fmla="*/ 127 h 150"/>
              <a:gd name="T46" fmla="*/ 139 w 389"/>
              <a:gd name="T47" fmla="*/ 111 h 150"/>
              <a:gd name="T48" fmla="*/ 123 w 389"/>
              <a:gd name="T49" fmla="*/ 101 h 150"/>
              <a:gd name="T50" fmla="*/ 72 w 389"/>
              <a:gd name="T51" fmla="*/ 115 h 150"/>
              <a:gd name="T52" fmla="*/ 212 w 389"/>
              <a:gd name="T53" fmla="*/ 26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9" h="150">
                <a:moveTo>
                  <a:pt x="212" y="26"/>
                </a:moveTo>
                <a:cubicBezTo>
                  <a:pt x="281" y="26"/>
                  <a:pt x="341" y="72"/>
                  <a:pt x="362" y="139"/>
                </a:cubicBezTo>
                <a:cubicBezTo>
                  <a:pt x="364" y="146"/>
                  <a:pt x="371" y="150"/>
                  <a:pt x="378" y="148"/>
                </a:cubicBezTo>
                <a:cubicBezTo>
                  <a:pt x="385" y="146"/>
                  <a:pt x="389" y="138"/>
                  <a:pt x="387" y="131"/>
                </a:cubicBezTo>
                <a:cubicBezTo>
                  <a:pt x="363" y="53"/>
                  <a:pt x="293" y="0"/>
                  <a:pt x="212" y="0"/>
                </a:cubicBezTo>
                <a:cubicBezTo>
                  <a:pt x="142" y="0"/>
                  <a:pt x="80" y="40"/>
                  <a:pt x="49" y="102"/>
                </a:cubicBezTo>
                <a:lnTo>
                  <a:pt x="27" y="56"/>
                </a:lnTo>
                <a:cubicBezTo>
                  <a:pt x="24" y="49"/>
                  <a:pt x="16" y="47"/>
                  <a:pt x="10" y="50"/>
                </a:cubicBezTo>
                <a:cubicBezTo>
                  <a:pt x="3" y="53"/>
                  <a:pt x="0" y="61"/>
                  <a:pt x="3" y="68"/>
                </a:cubicBezTo>
                <a:lnTo>
                  <a:pt x="38" y="141"/>
                </a:lnTo>
                <a:cubicBezTo>
                  <a:pt x="38" y="141"/>
                  <a:pt x="38" y="141"/>
                  <a:pt x="38" y="141"/>
                </a:cubicBezTo>
                <a:cubicBezTo>
                  <a:pt x="39" y="142"/>
                  <a:pt x="39" y="142"/>
                  <a:pt x="39" y="142"/>
                </a:cubicBezTo>
                <a:cubicBezTo>
                  <a:pt x="40" y="143"/>
                  <a:pt x="40" y="144"/>
                  <a:pt x="41" y="145"/>
                </a:cubicBezTo>
                <a:cubicBezTo>
                  <a:pt x="42" y="145"/>
                  <a:pt x="42" y="145"/>
                  <a:pt x="42" y="146"/>
                </a:cubicBezTo>
                <a:cubicBezTo>
                  <a:pt x="43" y="147"/>
                  <a:pt x="45" y="147"/>
                  <a:pt x="46" y="148"/>
                </a:cubicBezTo>
                <a:cubicBezTo>
                  <a:pt x="46" y="148"/>
                  <a:pt x="46" y="148"/>
                  <a:pt x="46" y="148"/>
                </a:cubicBezTo>
                <a:cubicBezTo>
                  <a:pt x="46" y="148"/>
                  <a:pt x="46" y="148"/>
                  <a:pt x="47" y="148"/>
                </a:cubicBezTo>
                <a:cubicBezTo>
                  <a:pt x="48" y="148"/>
                  <a:pt x="49" y="149"/>
                  <a:pt x="50" y="149"/>
                </a:cubicBezTo>
                <a:lnTo>
                  <a:pt x="50" y="149"/>
                </a:lnTo>
                <a:lnTo>
                  <a:pt x="50" y="149"/>
                </a:lnTo>
                <a:lnTo>
                  <a:pt x="50" y="149"/>
                </a:lnTo>
                <a:cubicBezTo>
                  <a:pt x="51" y="149"/>
                  <a:pt x="53" y="148"/>
                  <a:pt x="54" y="148"/>
                </a:cubicBezTo>
                <a:lnTo>
                  <a:pt x="130" y="127"/>
                </a:lnTo>
                <a:cubicBezTo>
                  <a:pt x="137" y="125"/>
                  <a:pt x="141" y="118"/>
                  <a:pt x="139" y="111"/>
                </a:cubicBezTo>
                <a:cubicBezTo>
                  <a:pt x="137" y="104"/>
                  <a:pt x="130" y="99"/>
                  <a:pt x="123" y="101"/>
                </a:cubicBezTo>
                <a:lnTo>
                  <a:pt x="72" y="115"/>
                </a:lnTo>
                <a:cubicBezTo>
                  <a:pt x="98" y="61"/>
                  <a:pt x="152" y="26"/>
                  <a:pt x="212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Freeform 287">
            <a:extLst>
              <a:ext uri="{FF2B5EF4-FFF2-40B4-BE49-F238E27FC236}">
                <a16:creationId xmlns:a16="http://schemas.microsoft.com/office/drawing/2014/main" id="{F65A8923-0BF9-CA9C-B3C4-A548A5E04E77}"/>
              </a:ext>
            </a:extLst>
          </p:cNvPr>
          <p:cNvSpPr>
            <a:spLocks noEditPoints="1"/>
          </p:cNvSpPr>
          <p:nvPr/>
        </p:nvSpPr>
        <p:spPr bwMode="auto">
          <a:xfrm>
            <a:off x="8834438" y="4095751"/>
            <a:ext cx="455613" cy="439738"/>
          </a:xfrm>
          <a:custGeom>
            <a:avLst/>
            <a:gdLst>
              <a:gd name="T0" fmla="*/ 413 w 427"/>
              <a:gd name="T1" fmla="*/ 150 h 411"/>
              <a:gd name="T2" fmla="*/ 319 w 427"/>
              <a:gd name="T3" fmla="*/ 150 h 411"/>
              <a:gd name="T4" fmla="*/ 319 w 427"/>
              <a:gd name="T5" fmla="*/ 13 h 411"/>
              <a:gd name="T6" fmla="*/ 305 w 427"/>
              <a:gd name="T7" fmla="*/ 0 h 411"/>
              <a:gd name="T8" fmla="*/ 121 w 427"/>
              <a:gd name="T9" fmla="*/ 0 h 411"/>
              <a:gd name="T10" fmla="*/ 108 w 427"/>
              <a:gd name="T11" fmla="*/ 13 h 411"/>
              <a:gd name="T12" fmla="*/ 108 w 427"/>
              <a:gd name="T13" fmla="*/ 150 h 411"/>
              <a:gd name="T14" fmla="*/ 13 w 427"/>
              <a:gd name="T15" fmla="*/ 150 h 411"/>
              <a:gd name="T16" fmla="*/ 0 w 427"/>
              <a:gd name="T17" fmla="*/ 164 h 411"/>
              <a:gd name="T18" fmla="*/ 0 w 427"/>
              <a:gd name="T19" fmla="*/ 337 h 411"/>
              <a:gd name="T20" fmla="*/ 13 w 427"/>
              <a:gd name="T21" fmla="*/ 350 h 411"/>
              <a:gd name="T22" fmla="*/ 105 w 427"/>
              <a:gd name="T23" fmla="*/ 350 h 411"/>
              <a:gd name="T24" fmla="*/ 105 w 427"/>
              <a:gd name="T25" fmla="*/ 398 h 411"/>
              <a:gd name="T26" fmla="*/ 118 w 427"/>
              <a:gd name="T27" fmla="*/ 411 h 411"/>
              <a:gd name="T28" fmla="*/ 302 w 427"/>
              <a:gd name="T29" fmla="*/ 411 h 411"/>
              <a:gd name="T30" fmla="*/ 316 w 427"/>
              <a:gd name="T31" fmla="*/ 398 h 411"/>
              <a:gd name="T32" fmla="*/ 316 w 427"/>
              <a:gd name="T33" fmla="*/ 350 h 411"/>
              <a:gd name="T34" fmla="*/ 413 w 427"/>
              <a:gd name="T35" fmla="*/ 350 h 411"/>
              <a:gd name="T36" fmla="*/ 427 w 427"/>
              <a:gd name="T37" fmla="*/ 337 h 411"/>
              <a:gd name="T38" fmla="*/ 427 w 427"/>
              <a:gd name="T39" fmla="*/ 164 h 411"/>
              <a:gd name="T40" fmla="*/ 413 w 427"/>
              <a:gd name="T41" fmla="*/ 150 h 411"/>
              <a:gd name="T42" fmla="*/ 134 w 427"/>
              <a:gd name="T43" fmla="*/ 27 h 411"/>
              <a:gd name="T44" fmla="*/ 292 w 427"/>
              <a:gd name="T45" fmla="*/ 27 h 411"/>
              <a:gd name="T46" fmla="*/ 292 w 427"/>
              <a:gd name="T47" fmla="*/ 150 h 411"/>
              <a:gd name="T48" fmla="*/ 134 w 427"/>
              <a:gd name="T49" fmla="*/ 150 h 411"/>
              <a:gd name="T50" fmla="*/ 134 w 427"/>
              <a:gd name="T51" fmla="*/ 27 h 411"/>
              <a:gd name="T52" fmla="*/ 289 w 427"/>
              <a:gd name="T53" fmla="*/ 384 h 411"/>
              <a:gd name="T54" fmla="*/ 132 w 427"/>
              <a:gd name="T55" fmla="*/ 384 h 411"/>
              <a:gd name="T56" fmla="*/ 132 w 427"/>
              <a:gd name="T57" fmla="*/ 300 h 411"/>
              <a:gd name="T58" fmla="*/ 289 w 427"/>
              <a:gd name="T59" fmla="*/ 300 h 411"/>
              <a:gd name="T60" fmla="*/ 289 w 427"/>
              <a:gd name="T61" fmla="*/ 384 h 411"/>
              <a:gd name="T62" fmla="*/ 400 w 427"/>
              <a:gd name="T63" fmla="*/ 323 h 411"/>
              <a:gd name="T64" fmla="*/ 316 w 427"/>
              <a:gd name="T65" fmla="*/ 323 h 411"/>
              <a:gd name="T66" fmla="*/ 316 w 427"/>
              <a:gd name="T67" fmla="*/ 286 h 411"/>
              <a:gd name="T68" fmla="*/ 302 w 427"/>
              <a:gd name="T69" fmla="*/ 273 h 411"/>
              <a:gd name="T70" fmla="*/ 118 w 427"/>
              <a:gd name="T71" fmla="*/ 273 h 411"/>
              <a:gd name="T72" fmla="*/ 105 w 427"/>
              <a:gd name="T73" fmla="*/ 286 h 411"/>
              <a:gd name="T74" fmla="*/ 105 w 427"/>
              <a:gd name="T75" fmla="*/ 323 h 411"/>
              <a:gd name="T76" fmla="*/ 26 w 427"/>
              <a:gd name="T77" fmla="*/ 323 h 411"/>
              <a:gd name="T78" fmla="*/ 26 w 427"/>
              <a:gd name="T79" fmla="*/ 177 h 411"/>
              <a:gd name="T80" fmla="*/ 118 w 427"/>
              <a:gd name="T81" fmla="*/ 177 h 411"/>
              <a:gd name="T82" fmla="*/ 121 w 427"/>
              <a:gd name="T83" fmla="*/ 177 h 411"/>
              <a:gd name="T84" fmla="*/ 305 w 427"/>
              <a:gd name="T85" fmla="*/ 177 h 411"/>
              <a:gd name="T86" fmla="*/ 308 w 427"/>
              <a:gd name="T87" fmla="*/ 177 h 411"/>
              <a:gd name="T88" fmla="*/ 400 w 427"/>
              <a:gd name="T89" fmla="*/ 177 h 411"/>
              <a:gd name="T90" fmla="*/ 400 w 427"/>
              <a:gd name="T91" fmla="*/ 323 h 4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7" h="411">
                <a:moveTo>
                  <a:pt x="413" y="150"/>
                </a:moveTo>
                <a:lnTo>
                  <a:pt x="319" y="150"/>
                </a:lnTo>
                <a:lnTo>
                  <a:pt x="319" y="13"/>
                </a:lnTo>
                <a:cubicBezTo>
                  <a:pt x="319" y="6"/>
                  <a:pt x="313" y="0"/>
                  <a:pt x="305" y="0"/>
                </a:cubicBezTo>
                <a:lnTo>
                  <a:pt x="121" y="0"/>
                </a:lnTo>
                <a:cubicBezTo>
                  <a:pt x="114" y="0"/>
                  <a:pt x="108" y="6"/>
                  <a:pt x="108" y="13"/>
                </a:cubicBezTo>
                <a:lnTo>
                  <a:pt x="108" y="150"/>
                </a:lnTo>
                <a:lnTo>
                  <a:pt x="13" y="150"/>
                </a:lnTo>
                <a:cubicBezTo>
                  <a:pt x="6" y="150"/>
                  <a:pt x="0" y="156"/>
                  <a:pt x="0" y="164"/>
                </a:cubicBezTo>
                <a:lnTo>
                  <a:pt x="0" y="337"/>
                </a:lnTo>
                <a:cubicBezTo>
                  <a:pt x="0" y="344"/>
                  <a:pt x="6" y="350"/>
                  <a:pt x="13" y="350"/>
                </a:cubicBezTo>
                <a:lnTo>
                  <a:pt x="105" y="350"/>
                </a:lnTo>
                <a:lnTo>
                  <a:pt x="105" y="398"/>
                </a:lnTo>
                <a:cubicBezTo>
                  <a:pt x="105" y="405"/>
                  <a:pt x="111" y="411"/>
                  <a:pt x="118" y="411"/>
                </a:cubicBezTo>
                <a:lnTo>
                  <a:pt x="302" y="411"/>
                </a:lnTo>
                <a:cubicBezTo>
                  <a:pt x="310" y="411"/>
                  <a:pt x="316" y="405"/>
                  <a:pt x="316" y="398"/>
                </a:cubicBezTo>
                <a:lnTo>
                  <a:pt x="316" y="350"/>
                </a:lnTo>
                <a:lnTo>
                  <a:pt x="413" y="350"/>
                </a:lnTo>
                <a:cubicBezTo>
                  <a:pt x="421" y="350"/>
                  <a:pt x="427" y="344"/>
                  <a:pt x="427" y="337"/>
                </a:cubicBezTo>
                <a:lnTo>
                  <a:pt x="427" y="164"/>
                </a:lnTo>
                <a:cubicBezTo>
                  <a:pt x="426" y="156"/>
                  <a:pt x="421" y="150"/>
                  <a:pt x="413" y="150"/>
                </a:cubicBezTo>
                <a:close/>
                <a:moveTo>
                  <a:pt x="134" y="27"/>
                </a:moveTo>
                <a:lnTo>
                  <a:pt x="292" y="27"/>
                </a:lnTo>
                <a:lnTo>
                  <a:pt x="292" y="150"/>
                </a:lnTo>
                <a:lnTo>
                  <a:pt x="134" y="150"/>
                </a:lnTo>
                <a:lnTo>
                  <a:pt x="134" y="27"/>
                </a:lnTo>
                <a:close/>
                <a:moveTo>
                  <a:pt x="289" y="384"/>
                </a:moveTo>
                <a:lnTo>
                  <a:pt x="132" y="384"/>
                </a:lnTo>
                <a:lnTo>
                  <a:pt x="132" y="300"/>
                </a:lnTo>
                <a:lnTo>
                  <a:pt x="289" y="300"/>
                </a:lnTo>
                <a:lnTo>
                  <a:pt x="289" y="384"/>
                </a:lnTo>
                <a:close/>
                <a:moveTo>
                  <a:pt x="400" y="323"/>
                </a:moveTo>
                <a:lnTo>
                  <a:pt x="316" y="323"/>
                </a:lnTo>
                <a:lnTo>
                  <a:pt x="316" y="286"/>
                </a:lnTo>
                <a:cubicBezTo>
                  <a:pt x="316" y="279"/>
                  <a:pt x="310" y="273"/>
                  <a:pt x="302" y="273"/>
                </a:cubicBezTo>
                <a:lnTo>
                  <a:pt x="118" y="273"/>
                </a:lnTo>
                <a:cubicBezTo>
                  <a:pt x="111" y="273"/>
                  <a:pt x="105" y="279"/>
                  <a:pt x="105" y="286"/>
                </a:cubicBezTo>
                <a:lnTo>
                  <a:pt x="105" y="323"/>
                </a:lnTo>
                <a:lnTo>
                  <a:pt x="26" y="323"/>
                </a:lnTo>
                <a:lnTo>
                  <a:pt x="26" y="177"/>
                </a:lnTo>
                <a:lnTo>
                  <a:pt x="118" y="177"/>
                </a:lnTo>
                <a:cubicBezTo>
                  <a:pt x="119" y="177"/>
                  <a:pt x="120" y="177"/>
                  <a:pt x="121" y="177"/>
                </a:cubicBezTo>
                <a:lnTo>
                  <a:pt x="305" y="177"/>
                </a:lnTo>
                <a:cubicBezTo>
                  <a:pt x="306" y="177"/>
                  <a:pt x="307" y="177"/>
                  <a:pt x="308" y="177"/>
                </a:cubicBezTo>
                <a:lnTo>
                  <a:pt x="400" y="177"/>
                </a:lnTo>
                <a:lnTo>
                  <a:pt x="400" y="32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8" name="Freeform 291">
            <a:extLst>
              <a:ext uri="{FF2B5EF4-FFF2-40B4-BE49-F238E27FC236}">
                <a16:creationId xmlns:a16="http://schemas.microsoft.com/office/drawing/2014/main" id="{45B1C9DC-3561-F995-48B9-AFDE1310663E}"/>
              </a:ext>
            </a:extLst>
          </p:cNvPr>
          <p:cNvSpPr>
            <a:spLocks/>
          </p:cNvSpPr>
          <p:nvPr/>
        </p:nvSpPr>
        <p:spPr bwMode="auto">
          <a:xfrm>
            <a:off x="9863138" y="4157663"/>
            <a:ext cx="371475" cy="377825"/>
          </a:xfrm>
          <a:custGeom>
            <a:avLst/>
            <a:gdLst>
              <a:gd name="T0" fmla="*/ 135 w 347"/>
              <a:gd name="T1" fmla="*/ 28 h 354"/>
              <a:gd name="T2" fmla="*/ 145 w 347"/>
              <a:gd name="T3" fmla="*/ 11 h 354"/>
              <a:gd name="T4" fmla="*/ 128 w 347"/>
              <a:gd name="T5" fmla="*/ 2 h 354"/>
              <a:gd name="T6" fmla="*/ 0 w 347"/>
              <a:gd name="T7" fmla="*/ 175 h 354"/>
              <a:gd name="T8" fmla="*/ 174 w 347"/>
              <a:gd name="T9" fmla="*/ 354 h 354"/>
              <a:gd name="T10" fmla="*/ 347 w 347"/>
              <a:gd name="T11" fmla="*/ 175 h 354"/>
              <a:gd name="T12" fmla="*/ 219 w 347"/>
              <a:gd name="T13" fmla="*/ 2 h 354"/>
              <a:gd name="T14" fmla="*/ 202 w 347"/>
              <a:gd name="T15" fmla="*/ 11 h 354"/>
              <a:gd name="T16" fmla="*/ 212 w 347"/>
              <a:gd name="T17" fmla="*/ 28 h 354"/>
              <a:gd name="T18" fmla="*/ 320 w 347"/>
              <a:gd name="T19" fmla="*/ 175 h 354"/>
              <a:gd name="T20" fmla="*/ 174 w 347"/>
              <a:gd name="T21" fmla="*/ 328 h 354"/>
              <a:gd name="T22" fmla="*/ 27 w 347"/>
              <a:gd name="T23" fmla="*/ 175 h 354"/>
              <a:gd name="T24" fmla="*/ 135 w 347"/>
              <a:gd name="T25" fmla="*/ 28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7" h="354">
                <a:moveTo>
                  <a:pt x="135" y="28"/>
                </a:moveTo>
                <a:cubicBezTo>
                  <a:pt x="143" y="26"/>
                  <a:pt x="147" y="18"/>
                  <a:pt x="145" y="11"/>
                </a:cubicBezTo>
                <a:cubicBezTo>
                  <a:pt x="143" y="4"/>
                  <a:pt x="135" y="0"/>
                  <a:pt x="128" y="2"/>
                </a:cubicBezTo>
                <a:cubicBezTo>
                  <a:pt x="53" y="23"/>
                  <a:pt x="0" y="94"/>
                  <a:pt x="0" y="175"/>
                </a:cubicBezTo>
                <a:cubicBezTo>
                  <a:pt x="0" y="274"/>
                  <a:pt x="78" y="354"/>
                  <a:pt x="174" y="354"/>
                </a:cubicBezTo>
                <a:cubicBezTo>
                  <a:pt x="269" y="354"/>
                  <a:pt x="347" y="274"/>
                  <a:pt x="347" y="175"/>
                </a:cubicBezTo>
                <a:cubicBezTo>
                  <a:pt x="347" y="94"/>
                  <a:pt x="294" y="23"/>
                  <a:pt x="219" y="2"/>
                </a:cubicBezTo>
                <a:cubicBezTo>
                  <a:pt x="212" y="0"/>
                  <a:pt x="204" y="4"/>
                  <a:pt x="202" y="11"/>
                </a:cubicBezTo>
                <a:cubicBezTo>
                  <a:pt x="200" y="18"/>
                  <a:pt x="205" y="26"/>
                  <a:pt x="212" y="28"/>
                </a:cubicBezTo>
                <a:cubicBezTo>
                  <a:pt x="276" y="45"/>
                  <a:pt x="320" y="106"/>
                  <a:pt x="320" y="175"/>
                </a:cubicBezTo>
                <a:cubicBezTo>
                  <a:pt x="320" y="259"/>
                  <a:pt x="254" y="328"/>
                  <a:pt x="174" y="328"/>
                </a:cubicBezTo>
                <a:cubicBezTo>
                  <a:pt x="93" y="328"/>
                  <a:pt x="27" y="259"/>
                  <a:pt x="27" y="175"/>
                </a:cubicBezTo>
                <a:cubicBezTo>
                  <a:pt x="27" y="106"/>
                  <a:pt x="72" y="45"/>
                  <a:pt x="135" y="28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Freeform 292">
            <a:extLst>
              <a:ext uri="{FF2B5EF4-FFF2-40B4-BE49-F238E27FC236}">
                <a16:creationId xmlns:a16="http://schemas.microsoft.com/office/drawing/2014/main" id="{BCE31C1A-5A6B-D79C-B972-7AE099D1EE92}"/>
              </a:ext>
            </a:extLst>
          </p:cNvPr>
          <p:cNvSpPr>
            <a:spLocks/>
          </p:cNvSpPr>
          <p:nvPr/>
        </p:nvSpPr>
        <p:spPr bwMode="auto">
          <a:xfrm>
            <a:off x="10034588" y="4081463"/>
            <a:ext cx="28575" cy="234950"/>
          </a:xfrm>
          <a:custGeom>
            <a:avLst/>
            <a:gdLst>
              <a:gd name="T0" fmla="*/ 27 w 27"/>
              <a:gd name="T1" fmla="*/ 206 h 220"/>
              <a:gd name="T2" fmla="*/ 27 w 27"/>
              <a:gd name="T3" fmla="*/ 13 h 220"/>
              <a:gd name="T4" fmla="*/ 14 w 27"/>
              <a:gd name="T5" fmla="*/ 0 h 220"/>
              <a:gd name="T6" fmla="*/ 0 w 27"/>
              <a:gd name="T7" fmla="*/ 13 h 220"/>
              <a:gd name="T8" fmla="*/ 0 w 27"/>
              <a:gd name="T9" fmla="*/ 206 h 220"/>
              <a:gd name="T10" fmla="*/ 14 w 27"/>
              <a:gd name="T11" fmla="*/ 220 h 220"/>
              <a:gd name="T12" fmla="*/ 27 w 27"/>
              <a:gd name="T13" fmla="*/ 206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7" h="220">
                <a:moveTo>
                  <a:pt x="27" y="206"/>
                </a:moveTo>
                <a:lnTo>
                  <a:pt x="27" y="13"/>
                </a:lnTo>
                <a:cubicBezTo>
                  <a:pt x="27" y="6"/>
                  <a:pt x="21" y="0"/>
                  <a:pt x="14" y="0"/>
                </a:cubicBezTo>
                <a:cubicBezTo>
                  <a:pt x="6" y="0"/>
                  <a:pt x="0" y="6"/>
                  <a:pt x="0" y="13"/>
                </a:cubicBezTo>
                <a:lnTo>
                  <a:pt x="0" y="206"/>
                </a:lnTo>
                <a:cubicBezTo>
                  <a:pt x="0" y="214"/>
                  <a:pt x="6" y="220"/>
                  <a:pt x="14" y="220"/>
                </a:cubicBezTo>
                <a:cubicBezTo>
                  <a:pt x="21" y="220"/>
                  <a:pt x="27" y="214"/>
                  <a:pt x="27" y="206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Freeform 296">
            <a:extLst>
              <a:ext uri="{FF2B5EF4-FFF2-40B4-BE49-F238E27FC236}">
                <a16:creationId xmlns:a16="http://schemas.microsoft.com/office/drawing/2014/main" id="{9D6454CF-06BA-BDBD-285A-6F19A9E5F117}"/>
              </a:ext>
            </a:extLst>
          </p:cNvPr>
          <p:cNvSpPr>
            <a:spLocks noEditPoints="1"/>
          </p:cNvSpPr>
          <p:nvPr/>
        </p:nvSpPr>
        <p:spPr bwMode="auto">
          <a:xfrm>
            <a:off x="10893425" y="4090988"/>
            <a:ext cx="474662" cy="454025"/>
          </a:xfrm>
          <a:custGeom>
            <a:avLst/>
            <a:gdLst>
              <a:gd name="T0" fmla="*/ 176 w 444"/>
              <a:gd name="T1" fmla="*/ 320 h 426"/>
              <a:gd name="T2" fmla="*/ 279 w 444"/>
              <a:gd name="T3" fmla="*/ 281 h 426"/>
              <a:gd name="T4" fmla="*/ 420 w 444"/>
              <a:gd name="T5" fmla="*/ 422 h 426"/>
              <a:gd name="T6" fmla="*/ 429 w 444"/>
              <a:gd name="T7" fmla="*/ 426 h 426"/>
              <a:gd name="T8" fmla="*/ 439 w 444"/>
              <a:gd name="T9" fmla="*/ 422 h 426"/>
              <a:gd name="T10" fmla="*/ 439 w 444"/>
              <a:gd name="T11" fmla="*/ 403 h 426"/>
              <a:gd name="T12" fmla="*/ 298 w 444"/>
              <a:gd name="T13" fmla="*/ 263 h 426"/>
              <a:gd name="T14" fmla="*/ 289 w 444"/>
              <a:gd name="T15" fmla="*/ 46 h 426"/>
              <a:gd name="T16" fmla="*/ 176 w 444"/>
              <a:gd name="T17" fmla="*/ 0 h 426"/>
              <a:gd name="T18" fmla="*/ 63 w 444"/>
              <a:gd name="T19" fmla="*/ 46 h 426"/>
              <a:gd name="T20" fmla="*/ 63 w 444"/>
              <a:gd name="T21" fmla="*/ 273 h 426"/>
              <a:gd name="T22" fmla="*/ 176 w 444"/>
              <a:gd name="T23" fmla="*/ 320 h 426"/>
              <a:gd name="T24" fmla="*/ 82 w 444"/>
              <a:gd name="T25" fmla="*/ 65 h 426"/>
              <a:gd name="T26" fmla="*/ 176 w 444"/>
              <a:gd name="T27" fmla="*/ 26 h 426"/>
              <a:gd name="T28" fmla="*/ 270 w 444"/>
              <a:gd name="T29" fmla="*/ 65 h 426"/>
              <a:gd name="T30" fmla="*/ 270 w 444"/>
              <a:gd name="T31" fmla="*/ 254 h 426"/>
              <a:gd name="T32" fmla="*/ 176 w 444"/>
              <a:gd name="T33" fmla="*/ 293 h 426"/>
              <a:gd name="T34" fmla="*/ 82 w 444"/>
              <a:gd name="T35" fmla="*/ 254 h 426"/>
              <a:gd name="T36" fmla="*/ 82 w 444"/>
              <a:gd name="T37" fmla="*/ 6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" h="426">
                <a:moveTo>
                  <a:pt x="176" y="320"/>
                </a:moveTo>
                <a:cubicBezTo>
                  <a:pt x="214" y="320"/>
                  <a:pt x="251" y="306"/>
                  <a:pt x="279" y="281"/>
                </a:cubicBezTo>
                <a:lnTo>
                  <a:pt x="420" y="422"/>
                </a:lnTo>
                <a:cubicBezTo>
                  <a:pt x="422" y="425"/>
                  <a:pt x="426" y="426"/>
                  <a:pt x="429" y="426"/>
                </a:cubicBezTo>
                <a:cubicBezTo>
                  <a:pt x="433" y="426"/>
                  <a:pt x="436" y="425"/>
                  <a:pt x="439" y="422"/>
                </a:cubicBezTo>
                <a:cubicBezTo>
                  <a:pt x="444" y="417"/>
                  <a:pt x="444" y="409"/>
                  <a:pt x="439" y="403"/>
                </a:cubicBezTo>
                <a:lnTo>
                  <a:pt x="298" y="263"/>
                </a:lnTo>
                <a:cubicBezTo>
                  <a:pt x="351" y="200"/>
                  <a:pt x="348" y="106"/>
                  <a:pt x="289" y="46"/>
                </a:cubicBezTo>
                <a:cubicBezTo>
                  <a:pt x="259" y="16"/>
                  <a:pt x="218" y="0"/>
                  <a:pt x="176" y="0"/>
                </a:cubicBezTo>
                <a:cubicBezTo>
                  <a:pt x="133" y="0"/>
                  <a:pt x="93" y="16"/>
                  <a:pt x="63" y="46"/>
                </a:cubicBezTo>
                <a:cubicBezTo>
                  <a:pt x="0" y="109"/>
                  <a:pt x="0" y="211"/>
                  <a:pt x="63" y="273"/>
                </a:cubicBezTo>
                <a:cubicBezTo>
                  <a:pt x="93" y="303"/>
                  <a:pt x="133" y="320"/>
                  <a:pt x="176" y="320"/>
                </a:cubicBezTo>
                <a:close/>
                <a:moveTo>
                  <a:pt x="82" y="65"/>
                </a:moveTo>
                <a:cubicBezTo>
                  <a:pt x="107" y="40"/>
                  <a:pt x="140" y="26"/>
                  <a:pt x="176" y="26"/>
                </a:cubicBezTo>
                <a:cubicBezTo>
                  <a:pt x="211" y="26"/>
                  <a:pt x="245" y="40"/>
                  <a:pt x="270" y="65"/>
                </a:cubicBezTo>
                <a:cubicBezTo>
                  <a:pt x="322" y="117"/>
                  <a:pt x="322" y="202"/>
                  <a:pt x="270" y="254"/>
                </a:cubicBezTo>
                <a:cubicBezTo>
                  <a:pt x="245" y="279"/>
                  <a:pt x="211" y="293"/>
                  <a:pt x="176" y="293"/>
                </a:cubicBezTo>
                <a:cubicBezTo>
                  <a:pt x="140" y="293"/>
                  <a:pt x="107" y="279"/>
                  <a:pt x="82" y="254"/>
                </a:cubicBezTo>
                <a:cubicBezTo>
                  <a:pt x="30" y="202"/>
                  <a:pt x="30" y="117"/>
                  <a:pt x="82" y="6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Freeform 297">
            <a:extLst>
              <a:ext uri="{FF2B5EF4-FFF2-40B4-BE49-F238E27FC236}">
                <a16:creationId xmlns:a16="http://schemas.microsoft.com/office/drawing/2014/main" id="{1A91A1C5-05EB-1FB5-418F-C1410689B422}"/>
              </a:ext>
            </a:extLst>
          </p:cNvPr>
          <p:cNvSpPr>
            <a:spLocks/>
          </p:cNvSpPr>
          <p:nvPr/>
        </p:nvSpPr>
        <p:spPr bwMode="auto">
          <a:xfrm>
            <a:off x="10999788" y="4248151"/>
            <a:ext cx="168275" cy="26988"/>
          </a:xfrm>
          <a:custGeom>
            <a:avLst/>
            <a:gdLst>
              <a:gd name="T0" fmla="*/ 13 w 157"/>
              <a:gd name="T1" fmla="*/ 26 h 26"/>
              <a:gd name="T2" fmla="*/ 143 w 157"/>
              <a:gd name="T3" fmla="*/ 26 h 26"/>
              <a:gd name="T4" fmla="*/ 157 w 157"/>
              <a:gd name="T5" fmla="*/ 13 h 26"/>
              <a:gd name="T6" fmla="*/ 143 w 157"/>
              <a:gd name="T7" fmla="*/ 0 h 26"/>
              <a:gd name="T8" fmla="*/ 13 w 157"/>
              <a:gd name="T9" fmla="*/ 0 h 26"/>
              <a:gd name="T10" fmla="*/ 0 w 157"/>
              <a:gd name="T11" fmla="*/ 13 h 26"/>
              <a:gd name="T12" fmla="*/ 13 w 157"/>
              <a:gd name="T13" fmla="*/ 26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7" h="26">
                <a:moveTo>
                  <a:pt x="13" y="26"/>
                </a:moveTo>
                <a:lnTo>
                  <a:pt x="143" y="26"/>
                </a:lnTo>
                <a:cubicBezTo>
                  <a:pt x="151" y="26"/>
                  <a:pt x="157" y="20"/>
                  <a:pt x="157" y="13"/>
                </a:cubicBezTo>
                <a:cubicBezTo>
                  <a:pt x="157" y="6"/>
                  <a:pt x="151" y="0"/>
                  <a:pt x="143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2" name="Freeform 301">
            <a:extLst>
              <a:ext uri="{FF2B5EF4-FFF2-40B4-BE49-F238E27FC236}">
                <a16:creationId xmlns:a16="http://schemas.microsoft.com/office/drawing/2014/main" id="{268F8A9E-AFF9-8DD7-92EF-95CBE60AEF89}"/>
              </a:ext>
            </a:extLst>
          </p:cNvPr>
          <p:cNvSpPr>
            <a:spLocks noEditPoints="1"/>
          </p:cNvSpPr>
          <p:nvPr/>
        </p:nvSpPr>
        <p:spPr bwMode="auto">
          <a:xfrm>
            <a:off x="854076" y="4970463"/>
            <a:ext cx="369888" cy="457200"/>
          </a:xfrm>
          <a:custGeom>
            <a:avLst/>
            <a:gdLst>
              <a:gd name="T0" fmla="*/ 14 w 347"/>
              <a:gd name="T1" fmla="*/ 428 h 428"/>
              <a:gd name="T2" fmla="*/ 21 w 347"/>
              <a:gd name="T3" fmla="*/ 426 h 428"/>
              <a:gd name="T4" fmla="*/ 341 w 347"/>
              <a:gd name="T5" fmla="*/ 226 h 428"/>
              <a:gd name="T6" fmla="*/ 347 w 347"/>
              <a:gd name="T7" fmla="*/ 214 h 428"/>
              <a:gd name="T8" fmla="*/ 341 w 347"/>
              <a:gd name="T9" fmla="*/ 203 h 428"/>
              <a:gd name="T10" fmla="*/ 21 w 347"/>
              <a:gd name="T11" fmla="*/ 3 h 428"/>
              <a:gd name="T12" fmla="*/ 7 w 347"/>
              <a:gd name="T13" fmla="*/ 3 h 428"/>
              <a:gd name="T14" fmla="*/ 0 w 347"/>
              <a:gd name="T15" fmla="*/ 14 h 428"/>
              <a:gd name="T16" fmla="*/ 0 w 347"/>
              <a:gd name="T17" fmla="*/ 414 h 428"/>
              <a:gd name="T18" fmla="*/ 7 w 347"/>
              <a:gd name="T19" fmla="*/ 426 h 428"/>
              <a:gd name="T20" fmla="*/ 14 w 347"/>
              <a:gd name="T21" fmla="*/ 428 h 428"/>
              <a:gd name="T22" fmla="*/ 27 w 347"/>
              <a:gd name="T23" fmla="*/ 38 h 428"/>
              <a:gd name="T24" fmla="*/ 309 w 347"/>
              <a:gd name="T25" fmla="*/ 214 h 428"/>
              <a:gd name="T26" fmla="*/ 27 w 347"/>
              <a:gd name="T27" fmla="*/ 390 h 428"/>
              <a:gd name="T28" fmla="*/ 27 w 347"/>
              <a:gd name="T29" fmla="*/ 38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7" h="428">
                <a:moveTo>
                  <a:pt x="14" y="428"/>
                </a:moveTo>
                <a:cubicBezTo>
                  <a:pt x="16" y="428"/>
                  <a:pt x="19" y="427"/>
                  <a:pt x="21" y="426"/>
                </a:cubicBezTo>
                <a:lnTo>
                  <a:pt x="341" y="226"/>
                </a:lnTo>
                <a:cubicBezTo>
                  <a:pt x="345" y="223"/>
                  <a:pt x="347" y="219"/>
                  <a:pt x="347" y="214"/>
                </a:cubicBezTo>
                <a:cubicBezTo>
                  <a:pt x="347" y="210"/>
                  <a:pt x="345" y="205"/>
                  <a:pt x="341" y="203"/>
                </a:cubicBezTo>
                <a:lnTo>
                  <a:pt x="21" y="3"/>
                </a:lnTo>
                <a:cubicBezTo>
                  <a:pt x="17" y="0"/>
                  <a:pt x="12" y="0"/>
                  <a:pt x="7" y="3"/>
                </a:cubicBezTo>
                <a:cubicBezTo>
                  <a:pt x="3" y="5"/>
                  <a:pt x="0" y="9"/>
                  <a:pt x="0" y="14"/>
                </a:cubicBezTo>
                <a:lnTo>
                  <a:pt x="0" y="414"/>
                </a:lnTo>
                <a:cubicBezTo>
                  <a:pt x="0" y="419"/>
                  <a:pt x="3" y="424"/>
                  <a:pt x="7" y="426"/>
                </a:cubicBezTo>
                <a:cubicBezTo>
                  <a:pt x="9" y="427"/>
                  <a:pt x="12" y="428"/>
                  <a:pt x="14" y="428"/>
                </a:cubicBezTo>
                <a:close/>
                <a:moveTo>
                  <a:pt x="27" y="38"/>
                </a:moveTo>
                <a:lnTo>
                  <a:pt x="309" y="214"/>
                </a:lnTo>
                <a:lnTo>
                  <a:pt x="27" y="390"/>
                </a:lnTo>
                <a:lnTo>
                  <a:pt x="27" y="38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Freeform 305">
            <a:extLst>
              <a:ext uri="{FF2B5EF4-FFF2-40B4-BE49-F238E27FC236}">
                <a16:creationId xmlns:a16="http://schemas.microsoft.com/office/drawing/2014/main" id="{431D7B64-310D-273D-6EAE-730D224F0E70}"/>
              </a:ext>
            </a:extLst>
          </p:cNvPr>
          <p:cNvSpPr>
            <a:spLocks noEditPoints="1"/>
          </p:cNvSpPr>
          <p:nvPr/>
        </p:nvSpPr>
        <p:spPr bwMode="auto">
          <a:xfrm>
            <a:off x="2039938" y="4979988"/>
            <a:ext cx="142875" cy="458787"/>
          </a:xfrm>
          <a:custGeom>
            <a:avLst/>
            <a:gdLst>
              <a:gd name="T0" fmla="*/ 132 w 133"/>
              <a:gd name="T1" fmla="*/ 111 h 428"/>
              <a:gd name="T2" fmla="*/ 131 w 133"/>
              <a:gd name="T3" fmla="*/ 109 h 428"/>
              <a:gd name="T4" fmla="*/ 78 w 133"/>
              <a:gd name="T5" fmla="*/ 9 h 428"/>
              <a:gd name="T6" fmla="*/ 55 w 133"/>
              <a:gd name="T7" fmla="*/ 9 h 428"/>
              <a:gd name="T8" fmla="*/ 1 w 133"/>
              <a:gd name="T9" fmla="*/ 109 h 428"/>
              <a:gd name="T10" fmla="*/ 1 w 133"/>
              <a:gd name="T11" fmla="*/ 111 h 428"/>
              <a:gd name="T12" fmla="*/ 0 w 133"/>
              <a:gd name="T13" fmla="*/ 112 h 428"/>
              <a:gd name="T14" fmla="*/ 0 w 133"/>
              <a:gd name="T15" fmla="*/ 112 h 428"/>
              <a:gd name="T16" fmla="*/ 0 w 133"/>
              <a:gd name="T17" fmla="*/ 116 h 428"/>
              <a:gd name="T18" fmla="*/ 0 w 133"/>
              <a:gd name="T19" fmla="*/ 415 h 428"/>
              <a:gd name="T20" fmla="*/ 13 w 133"/>
              <a:gd name="T21" fmla="*/ 428 h 428"/>
              <a:gd name="T22" fmla="*/ 120 w 133"/>
              <a:gd name="T23" fmla="*/ 428 h 428"/>
              <a:gd name="T24" fmla="*/ 133 w 133"/>
              <a:gd name="T25" fmla="*/ 415 h 428"/>
              <a:gd name="T26" fmla="*/ 133 w 133"/>
              <a:gd name="T27" fmla="*/ 116 h 428"/>
              <a:gd name="T28" fmla="*/ 132 w 133"/>
              <a:gd name="T29" fmla="*/ 112 h 428"/>
              <a:gd name="T30" fmla="*/ 132 w 133"/>
              <a:gd name="T31" fmla="*/ 112 h 428"/>
              <a:gd name="T32" fmla="*/ 132 w 133"/>
              <a:gd name="T33" fmla="*/ 111 h 428"/>
              <a:gd name="T34" fmla="*/ 26 w 133"/>
              <a:gd name="T35" fmla="*/ 134 h 428"/>
              <a:gd name="T36" fmla="*/ 62 w 133"/>
              <a:gd name="T37" fmla="*/ 145 h 428"/>
              <a:gd name="T38" fmla="*/ 66 w 133"/>
              <a:gd name="T39" fmla="*/ 146 h 428"/>
              <a:gd name="T40" fmla="*/ 70 w 133"/>
              <a:gd name="T41" fmla="*/ 145 h 428"/>
              <a:gd name="T42" fmla="*/ 106 w 133"/>
              <a:gd name="T43" fmla="*/ 134 h 428"/>
              <a:gd name="T44" fmla="*/ 106 w 133"/>
              <a:gd name="T45" fmla="*/ 342 h 428"/>
              <a:gd name="T46" fmla="*/ 26 w 133"/>
              <a:gd name="T47" fmla="*/ 342 h 428"/>
              <a:gd name="T48" fmla="*/ 26 w 133"/>
              <a:gd name="T49" fmla="*/ 134 h 428"/>
              <a:gd name="T50" fmla="*/ 66 w 133"/>
              <a:gd name="T51" fmla="*/ 43 h 428"/>
              <a:gd name="T52" fmla="*/ 100 w 133"/>
              <a:gd name="T53" fmla="*/ 108 h 428"/>
              <a:gd name="T54" fmla="*/ 66 w 133"/>
              <a:gd name="T55" fmla="*/ 118 h 428"/>
              <a:gd name="T56" fmla="*/ 32 w 133"/>
              <a:gd name="T57" fmla="*/ 108 h 428"/>
              <a:gd name="T58" fmla="*/ 66 w 133"/>
              <a:gd name="T59" fmla="*/ 43 h 428"/>
              <a:gd name="T60" fmla="*/ 26 w 133"/>
              <a:gd name="T61" fmla="*/ 402 h 428"/>
              <a:gd name="T62" fmla="*/ 26 w 133"/>
              <a:gd name="T63" fmla="*/ 368 h 428"/>
              <a:gd name="T64" fmla="*/ 106 w 133"/>
              <a:gd name="T65" fmla="*/ 368 h 428"/>
              <a:gd name="T66" fmla="*/ 106 w 133"/>
              <a:gd name="T67" fmla="*/ 401 h 428"/>
              <a:gd name="T68" fmla="*/ 26 w 133"/>
              <a:gd name="T69" fmla="*/ 401 h 428"/>
              <a:gd name="T70" fmla="*/ 26 w 133"/>
              <a:gd name="T71" fmla="*/ 402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3" h="428">
                <a:moveTo>
                  <a:pt x="132" y="111"/>
                </a:moveTo>
                <a:cubicBezTo>
                  <a:pt x="132" y="111"/>
                  <a:pt x="132" y="110"/>
                  <a:pt x="131" y="109"/>
                </a:cubicBezTo>
                <a:lnTo>
                  <a:pt x="78" y="9"/>
                </a:lnTo>
                <a:cubicBezTo>
                  <a:pt x="74" y="0"/>
                  <a:pt x="59" y="0"/>
                  <a:pt x="55" y="9"/>
                </a:cubicBezTo>
                <a:lnTo>
                  <a:pt x="1" y="109"/>
                </a:lnTo>
                <a:cubicBezTo>
                  <a:pt x="1" y="110"/>
                  <a:pt x="1" y="111"/>
                  <a:pt x="1" y="111"/>
                </a:cubicBezTo>
                <a:cubicBezTo>
                  <a:pt x="0" y="111"/>
                  <a:pt x="0" y="112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13"/>
                  <a:pt x="0" y="114"/>
                  <a:pt x="0" y="116"/>
                </a:cubicBezTo>
                <a:lnTo>
                  <a:pt x="0" y="415"/>
                </a:lnTo>
                <a:cubicBezTo>
                  <a:pt x="0" y="422"/>
                  <a:pt x="6" y="428"/>
                  <a:pt x="13" y="428"/>
                </a:cubicBezTo>
                <a:lnTo>
                  <a:pt x="120" y="428"/>
                </a:lnTo>
                <a:cubicBezTo>
                  <a:pt x="127" y="428"/>
                  <a:pt x="133" y="422"/>
                  <a:pt x="133" y="415"/>
                </a:cubicBezTo>
                <a:lnTo>
                  <a:pt x="133" y="116"/>
                </a:lnTo>
                <a:cubicBezTo>
                  <a:pt x="133" y="114"/>
                  <a:pt x="133" y="113"/>
                  <a:pt x="132" y="112"/>
                </a:cubicBezTo>
                <a:cubicBezTo>
                  <a:pt x="132" y="112"/>
                  <a:pt x="132" y="112"/>
                  <a:pt x="132" y="112"/>
                </a:cubicBezTo>
                <a:cubicBezTo>
                  <a:pt x="132" y="112"/>
                  <a:pt x="132" y="111"/>
                  <a:pt x="132" y="111"/>
                </a:cubicBezTo>
                <a:close/>
                <a:moveTo>
                  <a:pt x="26" y="134"/>
                </a:moveTo>
                <a:lnTo>
                  <a:pt x="62" y="145"/>
                </a:lnTo>
                <a:cubicBezTo>
                  <a:pt x="64" y="145"/>
                  <a:pt x="65" y="146"/>
                  <a:pt x="66" y="146"/>
                </a:cubicBezTo>
                <a:cubicBezTo>
                  <a:pt x="68" y="146"/>
                  <a:pt x="69" y="145"/>
                  <a:pt x="70" y="145"/>
                </a:cubicBezTo>
                <a:lnTo>
                  <a:pt x="106" y="134"/>
                </a:lnTo>
                <a:lnTo>
                  <a:pt x="106" y="342"/>
                </a:lnTo>
                <a:lnTo>
                  <a:pt x="26" y="342"/>
                </a:lnTo>
                <a:lnTo>
                  <a:pt x="26" y="134"/>
                </a:lnTo>
                <a:close/>
                <a:moveTo>
                  <a:pt x="66" y="43"/>
                </a:moveTo>
                <a:lnTo>
                  <a:pt x="100" y="108"/>
                </a:lnTo>
                <a:lnTo>
                  <a:pt x="66" y="118"/>
                </a:lnTo>
                <a:lnTo>
                  <a:pt x="32" y="108"/>
                </a:lnTo>
                <a:lnTo>
                  <a:pt x="66" y="43"/>
                </a:lnTo>
                <a:close/>
                <a:moveTo>
                  <a:pt x="26" y="402"/>
                </a:moveTo>
                <a:lnTo>
                  <a:pt x="26" y="368"/>
                </a:lnTo>
                <a:lnTo>
                  <a:pt x="106" y="368"/>
                </a:lnTo>
                <a:lnTo>
                  <a:pt x="106" y="401"/>
                </a:lnTo>
                <a:lnTo>
                  <a:pt x="26" y="401"/>
                </a:lnTo>
                <a:lnTo>
                  <a:pt x="26" y="40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Freeform 309">
            <a:extLst>
              <a:ext uri="{FF2B5EF4-FFF2-40B4-BE49-F238E27FC236}">
                <a16:creationId xmlns:a16="http://schemas.microsoft.com/office/drawing/2014/main" id="{B7510CE5-3197-4B18-E245-627B3C0442A7}"/>
              </a:ext>
            </a:extLst>
          </p:cNvPr>
          <p:cNvSpPr>
            <a:spLocks noEditPoints="1"/>
          </p:cNvSpPr>
          <p:nvPr/>
        </p:nvSpPr>
        <p:spPr bwMode="auto">
          <a:xfrm>
            <a:off x="2862263" y="4968875"/>
            <a:ext cx="134938" cy="455612"/>
          </a:xfrm>
          <a:custGeom>
            <a:avLst/>
            <a:gdLst>
              <a:gd name="T0" fmla="*/ 127 w 127"/>
              <a:gd name="T1" fmla="*/ 13 h 427"/>
              <a:gd name="T2" fmla="*/ 114 w 127"/>
              <a:gd name="T3" fmla="*/ 0 h 427"/>
              <a:gd name="T4" fmla="*/ 14 w 127"/>
              <a:gd name="T5" fmla="*/ 0 h 427"/>
              <a:gd name="T6" fmla="*/ 0 w 127"/>
              <a:gd name="T7" fmla="*/ 13 h 427"/>
              <a:gd name="T8" fmla="*/ 0 w 127"/>
              <a:gd name="T9" fmla="*/ 413 h 427"/>
              <a:gd name="T10" fmla="*/ 14 w 127"/>
              <a:gd name="T11" fmla="*/ 427 h 427"/>
              <a:gd name="T12" fmla="*/ 114 w 127"/>
              <a:gd name="T13" fmla="*/ 427 h 427"/>
              <a:gd name="T14" fmla="*/ 127 w 127"/>
              <a:gd name="T15" fmla="*/ 413 h 427"/>
              <a:gd name="T16" fmla="*/ 127 w 127"/>
              <a:gd name="T17" fmla="*/ 13 h 427"/>
              <a:gd name="T18" fmla="*/ 101 w 127"/>
              <a:gd name="T19" fmla="*/ 400 h 427"/>
              <a:gd name="T20" fmla="*/ 27 w 127"/>
              <a:gd name="T21" fmla="*/ 400 h 427"/>
              <a:gd name="T22" fmla="*/ 27 w 127"/>
              <a:gd name="T23" fmla="*/ 27 h 427"/>
              <a:gd name="T24" fmla="*/ 101 w 127"/>
              <a:gd name="T25" fmla="*/ 27 h 427"/>
              <a:gd name="T26" fmla="*/ 101 w 127"/>
              <a:gd name="T27" fmla="*/ 40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" h="427">
                <a:moveTo>
                  <a:pt x="127" y="13"/>
                </a:moveTo>
                <a:cubicBezTo>
                  <a:pt x="127" y="6"/>
                  <a:pt x="121" y="0"/>
                  <a:pt x="114" y="0"/>
                </a:cubicBez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1"/>
                  <a:pt x="6" y="427"/>
                  <a:pt x="14" y="427"/>
                </a:cubicBezTo>
                <a:lnTo>
                  <a:pt x="114" y="427"/>
                </a:lnTo>
                <a:cubicBezTo>
                  <a:pt x="121" y="427"/>
                  <a:pt x="127" y="421"/>
                  <a:pt x="127" y="413"/>
                </a:cubicBezTo>
                <a:lnTo>
                  <a:pt x="127" y="13"/>
                </a:lnTo>
                <a:close/>
                <a:moveTo>
                  <a:pt x="101" y="400"/>
                </a:moveTo>
                <a:lnTo>
                  <a:pt x="27" y="400"/>
                </a:lnTo>
                <a:lnTo>
                  <a:pt x="27" y="27"/>
                </a:lnTo>
                <a:lnTo>
                  <a:pt x="101" y="27"/>
                </a:lnTo>
                <a:lnTo>
                  <a:pt x="101" y="400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Freeform 310">
            <a:extLst>
              <a:ext uri="{FF2B5EF4-FFF2-40B4-BE49-F238E27FC236}">
                <a16:creationId xmlns:a16="http://schemas.microsoft.com/office/drawing/2014/main" id="{B5747811-33FD-DD1E-6014-4B750FBF9FE5}"/>
              </a:ext>
            </a:extLst>
          </p:cNvPr>
          <p:cNvSpPr>
            <a:spLocks noEditPoints="1"/>
          </p:cNvSpPr>
          <p:nvPr/>
        </p:nvSpPr>
        <p:spPr bwMode="auto">
          <a:xfrm>
            <a:off x="3068638" y="4968875"/>
            <a:ext cx="134938" cy="455612"/>
          </a:xfrm>
          <a:custGeom>
            <a:avLst/>
            <a:gdLst>
              <a:gd name="T0" fmla="*/ 114 w 127"/>
              <a:gd name="T1" fmla="*/ 0 h 427"/>
              <a:gd name="T2" fmla="*/ 14 w 127"/>
              <a:gd name="T3" fmla="*/ 0 h 427"/>
              <a:gd name="T4" fmla="*/ 0 w 127"/>
              <a:gd name="T5" fmla="*/ 13 h 427"/>
              <a:gd name="T6" fmla="*/ 0 w 127"/>
              <a:gd name="T7" fmla="*/ 413 h 427"/>
              <a:gd name="T8" fmla="*/ 14 w 127"/>
              <a:gd name="T9" fmla="*/ 427 h 427"/>
              <a:gd name="T10" fmla="*/ 114 w 127"/>
              <a:gd name="T11" fmla="*/ 427 h 427"/>
              <a:gd name="T12" fmla="*/ 127 w 127"/>
              <a:gd name="T13" fmla="*/ 413 h 427"/>
              <a:gd name="T14" fmla="*/ 127 w 127"/>
              <a:gd name="T15" fmla="*/ 13 h 427"/>
              <a:gd name="T16" fmla="*/ 114 w 127"/>
              <a:gd name="T17" fmla="*/ 0 h 427"/>
              <a:gd name="T18" fmla="*/ 101 w 127"/>
              <a:gd name="T19" fmla="*/ 400 h 427"/>
              <a:gd name="T20" fmla="*/ 27 w 127"/>
              <a:gd name="T21" fmla="*/ 400 h 427"/>
              <a:gd name="T22" fmla="*/ 27 w 127"/>
              <a:gd name="T23" fmla="*/ 27 h 427"/>
              <a:gd name="T24" fmla="*/ 101 w 127"/>
              <a:gd name="T25" fmla="*/ 27 h 427"/>
              <a:gd name="T26" fmla="*/ 101 w 127"/>
              <a:gd name="T27" fmla="*/ 40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7" h="427">
                <a:moveTo>
                  <a:pt x="114" y="0"/>
                </a:moveTo>
                <a:lnTo>
                  <a:pt x="14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1"/>
                  <a:pt x="6" y="427"/>
                  <a:pt x="14" y="427"/>
                </a:cubicBezTo>
                <a:lnTo>
                  <a:pt x="114" y="427"/>
                </a:lnTo>
                <a:cubicBezTo>
                  <a:pt x="121" y="427"/>
                  <a:pt x="127" y="421"/>
                  <a:pt x="127" y="413"/>
                </a:cubicBezTo>
                <a:lnTo>
                  <a:pt x="127" y="13"/>
                </a:lnTo>
                <a:cubicBezTo>
                  <a:pt x="127" y="6"/>
                  <a:pt x="121" y="0"/>
                  <a:pt x="114" y="0"/>
                </a:cubicBezTo>
                <a:close/>
                <a:moveTo>
                  <a:pt x="101" y="400"/>
                </a:moveTo>
                <a:lnTo>
                  <a:pt x="27" y="400"/>
                </a:lnTo>
                <a:lnTo>
                  <a:pt x="27" y="27"/>
                </a:lnTo>
                <a:lnTo>
                  <a:pt x="101" y="27"/>
                </a:lnTo>
                <a:lnTo>
                  <a:pt x="101" y="400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Freeform 314">
            <a:extLst>
              <a:ext uri="{FF2B5EF4-FFF2-40B4-BE49-F238E27FC236}">
                <a16:creationId xmlns:a16="http://schemas.microsoft.com/office/drawing/2014/main" id="{A5C9D861-60C5-6DA7-DDE5-06F2C7537015}"/>
              </a:ext>
            </a:extLst>
          </p:cNvPr>
          <p:cNvSpPr>
            <a:spLocks noEditPoints="1"/>
          </p:cNvSpPr>
          <p:nvPr/>
        </p:nvSpPr>
        <p:spPr bwMode="auto">
          <a:xfrm>
            <a:off x="3921126" y="4945063"/>
            <a:ext cx="312738" cy="466725"/>
          </a:xfrm>
          <a:custGeom>
            <a:avLst/>
            <a:gdLst>
              <a:gd name="T0" fmla="*/ 223 w 293"/>
              <a:gd name="T1" fmla="*/ 0 h 437"/>
              <a:gd name="T2" fmla="*/ 144 w 293"/>
              <a:gd name="T3" fmla="*/ 11 h 437"/>
              <a:gd name="T4" fmla="*/ 69 w 293"/>
              <a:gd name="T5" fmla="*/ 21 h 437"/>
              <a:gd name="T6" fmla="*/ 18 w 293"/>
              <a:gd name="T7" fmla="*/ 11 h 437"/>
              <a:gd name="T8" fmla="*/ 14 w 293"/>
              <a:gd name="T9" fmla="*/ 11 h 437"/>
              <a:gd name="T10" fmla="*/ 13 w 293"/>
              <a:gd name="T11" fmla="*/ 10 h 437"/>
              <a:gd name="T12" fmla="*/ 13 w 293"/>
              <a:gd name="T13" fmla="*/ 10 h 437"/>
              <a:gd name="T14" fmla="*/ 8 w 293"/>
              <a:gd name="T15" fmla="*/ 11 h 437"/>
              <a:gd name="T16" fmla="*/ 7 w 293"/>
              <a:gd name="T17" fmla="*/ 12 h 437"/>
              <a:gd name="T18" fmla="*/ 6 w 293"/>
              <a:gd name="T19" fmla="*/ 13 h 437"/>
              <a:gd name="T20" fmla="*/ 4 w 293"/>
              <a:gd name="T21" fmla="*/ 14 h 437"/>
              <a:gd name="T22" fmla="*/ 3 w 293"/>
              <a:gd name="T23" fmla="*/ 15 h 437"/>
              <a:gd name="T24" fmla="*/ 1 w 293"/>
              <a:gd name="T25" fmla="*/ 18 h 437"/>
              <a:gd name="T26" fmla="*/ 1 w 293"/>
              <a:gd name="T27" fmla="*/ 19 h 437"/>
              <a:gd name="T28" fmla="*/ 0 w 293"/>
              <a:gd name="T29" fmla="*/ 24 h 437"/>
              <a:gd name="T30" fmla="*/ 0 w 293"/>
              <a:gd name="T31" fmla="*/ 204 h 437"/>
              <a:gd name="T32" fmla="*/ 0 w 293"/>
              <a:gd name="T33" fmla="*/ 424 h 437"/>
              <a:gd name="T34" fmla="*/ 13 w 293"/>
              <a:gd name="T35" fmla="*/ 437 h 437"/>
              <a:gd name="T36" fmla="*/ 26 w 293"/>
              <a:gd name="T37" fmla="*/ 424 h 437"/>
              <a:gd name="T38" fmla="*/ 26 w 293"/>
              <a:gd name="T39" fmla="*/ 223 h 437"/>
              <a:gd name="T40" fmla="*/ 69 w 293"/>
              <a:gd name="T41" fmla="*/ 228 h 437"/>
              <a:gd name="T42" fmla="*/ 149 w 293"/>
              <a:gd name="T43" fmla="*/ 218 h 437"/>
              <a:gd name="T44" fmla="*/ 223 w 293"/>
              <a:gd name="T45" fmla="*/ 207 h 437"/>
              <a:gd name="T46" fmla="*/ 275 w 293"/>
              <a:gd name="T47" fmla="*/ 217 h 437"/>
              <a:gd name="T48" fmla="*/ 287 w 293"/>
              <a:gd name="T49" fmla="*/ 216 h 437"/>
              <a:gd name="T50" fmla="*/ 293 w 293"/>
              <a:gd name="T51" fmla="*/ 204 h 437"/>
              <a:gd name="T52" fmla="*/ 293 w 293"/>
              <a:gd name="T53" fmla="*/ 24 h 437"/>
              <a:gd name="T54" fmla="*/ 285 w 293"/>
              <a:gd name="T55" fmla="*/ 11 h 437"/>
              <a:gd name="T56" fmla="*/ 223 w 293"/>
              <a:gd name="T57" fmla="*/ 0 h 437"/>
              <a:gd name="T58" fmla="*/ 266 w 293"/>
              <a:gd name="T59" fmla="*/ 186 h 437"/>
              <a:gd name="T60" fmla="*/ 223 w 293"/>
              <a:gd name="T61" fmla="*/ 181 h 437"/>
              <a:gd name="T62" fmla="*/ 144 w 293"/>
              <a:gd name="T63" fmla="*/ 191 h 437"/>
              <a:gd name="T64" fmla="*/ 69 w 293"/>
              <a:gd name="T65" fmla="*/ 202 h 437"/>
              <a:gd name="T66" fmla="*/ 26 w 293"/>
              <a:gd name="T67" fmla="*/ 195 h 437"/>
              <a:gd name="T68" fmla="*/ 26 w 293"/>
              <a:gd name="T69" fmla="*/ 42 h 437"/>
              <a:gd name="T70" fmla="*/ 69 w 293"/>
              <a:gd name="T71" fmla="*/ 47 h 437"/>
              <a:gd name="T72" fmla="*/ 149 w 293"/>
              <a:gd name="T73" fmla="*/ 37 h 437"/>
              <a:gd name="T74" fmla="*/ 223 w 293"/>
              <a:gd name="T75" fmla="*/ 27 h 437"/>
              <a:gd name="T76" fmla="*/ 266 w 293"/>
              <a:gd name="T77" fmla="*/ 33 h 437"/>
              <a:gd name="T78" fmla="*/ 266 w 293"/>
              <a:gd name="T79" fmla="*/ 186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93" h="437">
                <a:moveTo>
                  <a:pt x="223" y="0"/>
                </a:moveTo>
                <a:cubicBezTo>
                  <a:pt x="196" y="0"/>
                  <a:pt x="170" y="5"/>
                  <a:pt x="144" y="11"/>
                </a:cubicBezTo>
                <a:cubicBezTo>
                  <a:pt x="118" y="16"/>
                  <a:pt x="94" y="21"/>
                  <a:pt x="69" y="21"/>
                </a:cubicBezTo>
                <a:cubicBezTo>
                  <a:pt x="50" y="21"/>
                  <a:pt x="34" y="18"/>
                  <a:pt x="18" y="11"/>
                </a:cubicBezTo>
                <a:cubicBezTo>
                  <a:pt x="17" y="11"/>
                  <a:pt x="15" y="11"/>
                  <a:pt x="14" y="11"/>
                </a:cubicBezTo>
                <a:cubicBezTo>
                  <a:pt x="13" y="10"/>
                  <a:pt x="13" y="10"/>
                  <a:pt x="13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1" y="11"/>
                  <a:pt x="10" y="11"/>
                  <a:pt x="8" y="11"/>
                </a:cubicBezTo>
                <a:cubicBezTo>
                  <a:pt x="8" y="12"/>
                  <a:pt x="8" y="12"/>
                  <a:pt x="7" y="12"/>
                </a:cubicBezTo>
                <a:cubicBezTo>
                  <a:pt x="7" y="12"/>
                  <a:pt x="6" y="12"/>
                  <a:pt x="6" y="13"/>
                </a:cubicBezTo>
                <a:cubicBezTo>
                  <a:pt x="5" y="13"/>
                  <a:pt x="5" y="14"/>
                  <a:pt x="4" y="14"/>
                </a:cubicBezTo>
                <a:cubicBezTo>
                  <a:pt x="4" y="14"/>
                  <a:pt x="4" y="14"/>
                  <a:pt x="3" y="15"/>
                </a:cubicBezTo>
                <a:cubicBezTo>
                  <a:pt x="2" y="16"/>
                  <a:pt x="2" y="17"/>
                  <a:pt x="1" y="18"/>
                </a:cubicBezTo>
                <a:cubicBezTo>
                  <a:pt x="1" y="18"/>
                  <a:pt x="1" y="19"/>
                  <a:pt x="1" y="19"/>
                </a:cubicBezTo>
                <a:cubicBezTo>
                  <a:pt x="0" y="21"/>
                  <a:pt x="0" y="22"/>
                  <a:pt x="0" y="24"/>
                </a:cubicBezTo>
                <a:lnTo>
                  <a:pt x="0" y="204"/>
                </a:lnTo>
                <a:lnTo>
                  <a:pt x="0" y="424"/>
                </a:lnTo>
                <a:cubicBezTo>
                  <a:pt x="0" y="431"/>
                  <a:pt x="6" y="437"/>
                  <a:pt x="13" y="437"/>
                </a:cubicBezTo>
                <a:cubicBezTo>
                  <a:pt x="20" y="437"/>
                  <a:pt x="26" y="431"/>
                  <a:pt x="26" y="424"/>
                </a:cubicBezTo>
                <a:lnTo>
                  <a:pt x="26" y="223"/>
                </a:lnTo>
                <a:cubicBezTo>
                  <a:pt x="40" y="226"/>
                  <a:pt x="54" y="228"/>
                  <a:pt x="69" y="228"/>
                </a:cubicBezTo>
                <a:cubicBezTo>
                  <a:pt x="96" y="228"/>
                  <a:pt x="123" y="223"/>
                  <a:pt x="149" y="218"/>
                </a:cubicBezTo>
                <a:cubicBezTo>
                  <a:pt x="175" y="212"/>
                  <a:pt x="199" y="207"/>
                  <a:pt x="223" y="207"/>
                </a:cubicBezTo>
                <a:cubicBezTo>
                  <a:pt x="242" y="207"/>
                  <a:pt x="259" y="210"/>
                  <a:pt x="275" y="217"/>
                </a:cubicBezTo>
                <a:cubicBezTo>
                  <a:pt x="279" y="219"/>
                  <a:pt x="283" y="218"/>
                  <a:pt x="287" y="216"/>
                </a:cubicBezTo>
                <a:cubicBezTo>
                  <a:pt x="291" y="213"/>
                  <a:pt x="293" y="209"/>
                  <a:pt x="293" y="204"/>
                </a:cubicBezTo>
                <a:lnTo>
                  <a:pt x="293" y="24"/>
                </a:lnTo>
                <a:cubicBezTo>
                  <a:pt x="293" y="18"/>
                  <a:pt x="290" y="13"/>
                  <a:pt x="285" y="11"/>
                </a:cubicBezTo>
                <a:cubicBezTo>
                  <a:pt x="266" y="4"/>
                  <a:pt x="246" y="0"/>
                  <a:pt x="223" y="0"/>
                </a:cubicBezTo>
                <a:close/>
                <a:moveTo>
                  <a:pt x="266" y="186"/>
                </a:moveTo>
                <a:cubicBezTo>
                  <a:pt x="253" y="182"/>
                  <a:pt x="239" y="181"/>
                  <a:pt x="223" y="181"/>
                </a:cubicBezTo>
                <a:cubicBezTo>
                  <a:pt x="196" y="181"/>
                  <a:pt x="170" y="186"/>
                  <a:pt x="144" y="191"/>
                </a:cubicBezTo>
                <a:cubicBezTo>
                  <a:pt x="118" y="197"/>
                  <a:pt x="94" y="202"/>
                  <a:pt x="69" y="202"/>
                </a:cubicBezTo>
                <a:cubicBezTo>
                  <a:pt x="54" y="202"/>
                  <a:pt x="40" y="200"/>
                  <a:pt x="26" y="195"/>
                </a:cubicBezTo>
                <a:lnTo>
                  <a:pt x="26" y="42"/>
                </a:lnTo>
                <a:cubicBezTo>
                  <a:pt x="40" y="46"/>
                  <a:pt x="54" y="47"/>
                  <a:pt x="69" y="47"/>
                </a:cubicBezTo>
                <a:cubicBezTo>
                  <a:pt x="96" y="47"/>
                  <a:pt x="123" y="42"/>
                  <a:pt x="149" y="37"/>
                </a:cubicBezTo>
                <a:cubicBezTo>
                  <a:pt x="175" y="32"/>
                  <a:pt x="199" y="27"/>
                  <a:pt x="223" y="27"/>
                </a:cubicBezTo>
                <a:cubicBezTo>
                  <a:pt x="239" y="27"/>
                  <a:pt x="253" y="29"/>
                  <a:pt x="266" y="33"/>
                </a:cubicBezTo>
                <a:lnTo>
                  <a:pt x="266" y="186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Freeform 318">
            <a:extLst>
              <a:ext uri="{FF2B5EF4-FFF2-40B4-BE49-F238E27FC236}">
                <a16:creationId xmlns:a16="http://schemas.microsoft.com/office/drawing/2014/main" id="{BAC5C5BF-0FEB-24A2-9B79-B1A96B438644}"/>
              </a:ext>
            </a:extLst>
          </p:cNvPr>
          <p:cNvSpPr>
            <a:spLocks noEditPoints="1"/>
          </p:cNvSpPr>
          <p:nvPr/>
        </p:nvSpPr>
        <p:spPr bwMode="auto">
          <a:xfrm>
            <a:off x="4808538" y="4960938"/>
            <a:ext cx="457200" cy="457200"/>
          </a:xfrm>
          <a:custGeom>
            <a:avLst/>
            <a:gdLst>
              <a:gd name="T0" fmla="*/ 197 w 428"/>
              <a:gd name="T1" fmla="*/ 231 h 428"/>
              <a:gd name="T2" fmla="*/ 223 w 428"/>
              <a:gd name="T3" fmla="*/ 416 h 428"/>
              <a:gd name="T4" fmla="*/ 234 w 428"/>
              <a:gd name="T5" fmla="*/ 428 h 428"/>
              <a:gd name="T6" fmla="*/ 236 w 428"/>
              <a:gd name="T7" fmla="*/ 428 h 428"/>
              <a:gd name="T8" fmla="*/ 248 w 428"/>
              <a:gd name="T9" fmla="*/ 420 h 428"/>
              <a:gd name="T10" fmla="*/ 426 w 428"/>
              <a:gd name="T11" fmla="*/ 20 h 428"/>
              <a:gd name="T12" fmla="*/ 423 w 428"/>
              <a:gd name="T13" fmla="*/ 5 h 428"/>
              <a:gd name="T14" fmla="*/ 408 w 428"/>
              <a:gd name="T15" fmla="*/ 2 h 428"/>
              <a:gd name="T16" fmla="*/ 8 w 428"/>
              <a:gd name="T17" fmla="*/ 180 h 428"/>
              <a:gd name="T18" fmla="*/ 0 w 428"/>
              <a:gd name="T19" fmla="*/ 194 h 428"/>
              <a:gd name="T20" fmla="*/ 12 w 428"/>
              <a:gd name="T21" fmla="*/ 205 h 428"/>
              <a:gd name="T22" fmla="*/ 197 w 428"/>
              <a:gd name="T23" fmla="*/ 231 h 428"/>
              <a:gd name="T24" fmla="*/ 387 w 428"/>
              <a:gd name="T25" fmla="*/ 41 h 428"/>
              <a:gd name="T26" fmla="*/ 243 w 428"/>
              <a:gd name="T27" fmla="*/ 367 h 428"/>
              <a:gd name="T28" fmla="*/ 222 w 428"/>
              <a:gd name="T29" fmla="*/ 218 h 428"/>
              <a:gd name="T30" fmla="*/ 211 w 428"/>
              <a:gd name="T31" fmla="*/ 206 h 428"/>
              <a:gd name="T32" fmla="*/ 62 w 428"/>
              <a:gd name="T33" fmla="*/ 185 h 428"/>
              <a:gd name="T34" fmla="*/ 387 w 428"/>
              <a:gd name="T35" fmla="*/ 41 h 4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8" h="428">
                <a:moveTo>
                  <a:pt x="197" y="231"/>
                </a:moveTo>
                <a:lnTo>
                  <a:pt x="223" y="416"/>
                </a:lnTo>
                <a:cubicBezTo>
                  <a:pt x="224" y="422"/>
                  <a:pt x="228" y="427"/>
                  <a:pt x="234" y="428"/>
                </a:cubicBezTo>
                <a:cubicBezTo>
                  <a:pt x="235" y="428"/>
                  <a:pt x="235" y="428"/>
                  <a:pt x="236" y="428"/>
                </a:cubicBezTo>
                <a:cubicBezTo>
                  <a:pt x="241" y="428"/>
                  <a:pt x="246" y="425"/>
                  <a:pt x="248" y="420"/>
                </a:cubicBezTo>
                <a:lnTo>
                  <a:pt x="426" y="20"/>
                </a:lnTo>
                <a:cubicBezTo>
                  <a:pt x="428" y="15"/>
                  <a:pt x="427" y="9"/>
                  <a:pt x="423" y="5"/>
                </a:cubicBezTo>
                <a:cubicBezTo>
                  <a:pt x="419" y="1"/>
                  <a:pt x="413" y="0"/>
                  <a:pt x="408" y="2"/>
                </a:cubicBezTo>
                <a:lnTo>
                  <a:pt x="8" y="180"/>
                </a:lnTo>
                <a:cubicBezTo>
                  <a:pt x="3" y="182"/>
                  <a:pt x="0" y="188"/>
                  <a:pt x="0" y="194"/>
                </a:cubicBezTo>
                <a:cubicBezTo>
                  <a:pt x="1" y="200"/>
                  <a:pt x="6" y="205"/>
                  <a:pt x="12" y="205"/>
                </a:cubicBezTo>
                <a:lnTo>
                  <a:pt x="197" y="231"/>
                </a:lnTo>
                <a:close/>
                <a:moveTo>
                  <a:pt x="387" y="41"/>
                </a:moveTo>
                <a:lnTo>
                  <a:pt x="243" y="367"/>
                </a:lnTo>
                <a:lnTo>
                  <a:pt x="222" y="218"/>
                </a:lnTo>
                <a:cubicBezTo>
                  <a:pt x="221" y="212"/>
                  <a:pt x="216" y="207"/>
                  <a:pt x="211" y="206"/>
                </a:cubicBezTo>
                <a:lnTo>
                  <a:pt x="62" y="185"/>
                </a:lnTo>
                <a:lnTo>
                  <a:pt x="387" y="4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Freeform 322">
            <a:extLst>
              <a:ext uri="{FF2B5EF4-FFF2-40B4-BE49-F238E27FC236}">
                <a16:creationId xmlns:a16="http://schemas.microsoft.com/office/drawing/2014/main" id="{1435B753-DACD-9445-5089-557812A0B778}"/>
              </a:ext>
            </a:extLst>
          </p:cNvPr>
          <p:cNvSpPr>
            <a:spLocks noEditPoints="1"/>
          </p:cNvSpPr>
          <p:nvPr/>
        </p:nvSpPr>
        <p:spPr bwMode="auto">
          <a:xfrm>
            <a:off x="5889626" y="4976813"/>
            <a:ext cx="398463" cy="457200"/>
          </a:xfrm>
          <a:custGeom>
            <a:avLst/>
            <a:gdLst>
              <a:gd name="T0" fmla="*/ 312 w 374"/>
              <a:gd name="T1" fmla="*/ 235 h 427"/>
              <a:gd name="T2" fmla="*/ 250 w 374"/>
              <a:gd name="T3" fmla="*/ 298 h 427"/>
              <a:gd name="T4" fmla="*/ 312 w 374"/>
              <a:gd name="T5" fmla="*/ 360 h 427"/>
              <a:gd name="T6" fmla="*/ 372 w 374"/>
              <a:gd name="T7" fmla="*/ 310 h 427"/>
              <a:gd name="T8" fmla="*/ 374 w 374"/>
              <a:gd name="T9" fmla="*/ 305 h 427"/>
              <a:gd name="T10" fmla="*/ 374 w 374"/>
              <a:gd name="T11" fmla="*/ 14 h 427"/>
              <a:gd name="T12" fmla="*/ 369 w 374"/>
              <a:gd name="T13" fmla="*/ 3 h 427"/>
              <a:gd name="T14" fmla="*/ 357 w 374"/>
              <a:gd name="T15" fmla="*/ 1 h 427"/>
              <a:gd name="T16" fmla="*/ 108 w 374"/>
              <a:gd name="T17" fmla="*/ 54 h 427"/>
              <a:gd name="T18" fmla="*/ 97 w 374"/>
              <a:gd name="T19" fmla="*/ 67 h 427"/>
              <a:gd name="T20" fmla="*/ 97 w 374"/>
              <a:gd name="T21" fmla="*/ 313 h 427"/>
              <a:gd name="T22" fmla="*/ 62 w 374"/>
              <a:gd name="T23" fmla="*/ 302 h 427"/>
              <a:gd name="T24" fmla="*/ 0 w 374"/>
              <a:gd name="T25" fmla="*/ 365 h 427"/>
              <a:gd name="T26" fmla="*/ 62 w 374"/>
              <a:gd name="T27" fmla="*/ 427 h 427"/>
              <a:gd name="T28" fmla="*/ 124 w 374"/>
              <a:gd name="T29" fmla="*/ 365 h 427"/>
              <a:gd name="T30" fmla="*/ 123 w 374"/>
              <a:gd name="T31" fmla="*/ 360 h 427"/>
              <a:gd name="T32" fmla="*/ 124 w 374"/>
              <a:gd name="T33" fmla="*/ 358 h 427"/>
              <a:gd name="T34" fmla="*/ 124 w 374"/>
              <a:gd name="T35" fmla="*/ 158 h 427"/>
              <a:gd name="T36" fmla="*/ 347 w 374"/>
              <a:gd name="T37" fmla="*/ 110 h 427"/>
              <a:gd name="T38" fmla="*/ 347 w 374"/>
              <a:gd name="T39" fmla="*/ 247 h 427"/>
              <a:gd name="T40" fmla="*/ 312 w 374"/>
              <a:gd name="T41" fmla="*/ 235 h 427"/>
              <a:gd name="T42" fmla="*/ 312 w 374"/>
              <a:gd name="T43" fmla="*/ 334 h 427"/>
              <a:gd name="T44" fmla="*/ 277 w 374"/>
              <a:gd name="T45" fmla="*/ 298 h 427"/>
              <a:gd name="T46" fmla="*/ 312 w 374"/>
              <a:gd name="T47" fmla="*/ 262 h 427"/>
              <a:gd name="T48" fmla="*/ 347 w 374"/>
              <a:gd name="T49" fmla="*/ 298 h 427"/>
              <a:gd name="T50" fmla="*/ 312 w 374"/>
              <a:gd name="T51" fmla="*/ 334 h 427"/>
              <a:gd name="T52" fmla="*/ 62 w 374"/>
              <a:gd name="T53" fmla="*/ 400 h 427"/>
              <a:gd name="T54" fmla="*/ 27 w 374"/>
              <a:gd name="T55" fmla="*/ 364 h 427"/>
              <a:gd name="T56" fmla="*/ 62 w 374"/>
              <a:gd name="T57" fmla="*/ 329 h 427"/>
              <a:gd name="T58" fmla="*/ 97 w 374"/>
              <a:gd name="T59" fmla="*/ 364 h 427"/>
              <a:gd name="T60" fmla="*/ 62 w 374"/>
              <a:gd name="T61" fmla="*/ 400 h 427"/>
              <a:gd name="T62" fmla="*/ 124 w 374"/>
              <a:gd name="T63" fmla="*/ 131 h 427"/>
              <a:gd name="T64" fmla="*/ 124 w 374"/>
              <a:gd name="T65" fmla="*/ 78 h 427"/>
              <a:gd name="T66" fmla="*/ 347 w 374"/>
              <a:gd name="T67" fmla="*/ 30 h 427"/>
              <a:gd name="T68" fmla="*/ 347 w 374"/>
              <a:gd name="T69" fmla="*/ 83 h 427"/>
              <a:gd name="T70" fmla="*/ 124 w 374"/>
              <a:gd name="T71" fmla="*/ 131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4" h="427">
                <a:moveTo>
                  <a:pt x="312" y="235"/>
                </a:moveTo>
                <a:cubicBezTo>
                  <a:pt x="278" y="235"/>
                  <a:pt x="250" y="263"/>
                  <a:pt x="250" y="298"/>
                </a:cubicBezTo>
                <a:cubicBezTo>
                  <a:pt x="250" y="332"/>
                  <a:pt x="278" y="360"/>
                  <a:pt x="312" y="360"/>
                </a:cubicBezTo>
                <a:cubicBezTo>
                  <a:pt x="342" y="360"/>
                  <a:pt x="367" y="339"/>
                  <a:pt x="372" y="310"/>
                </a:cubicBezTo>
                <a:cubicBezTo>
                  <a:pt x="373" y="308"/>
                  <a:pt x="374" y="307"/>
                  <a:pt x="374" y="305"/>
                </a:cubicBezTo>
                <a:lnTo>
                  <a:pt x="374" y="14"/>
                </a:lnTo>
                <a:cubicBezTo>
                  <a:pt x="374" y="10"/>
                  <a:pt x="372" y="6"/>
                  <a:pt x="369" y="3"/>
                </a:cubicBezTo>
                <a:cubicBezTo>
                  <a:pt x="365" y="1"/>
                  <a:pt x="361" y="0"/>
                  <a:pt x="357" y="1"/>
                </a:cubicBezTo>
                <a:lnTo>
                  <a:pt x="108" y="54"/>
                </a:lnTo>
                <a:cubicBezTo>
                  <a:pt x="102" y="55"/>
                  <a:pt x="97" y="61"/>
                  <a:pt x="97" y="67"/>
                </a:cubicBezTo>
                <a:lnTo>
                  <a:pt x="97" y="313"/>
                </a:lnTo>
                <a:cubicBezTo>
                  <a:pt x="87" y="306"/>
                  <a:pt x="75" y="302"/>
                  <a:pt x="62" y="302"/>
                </a:cubicBezTo>
                <a:cubicBezTo>
                  <a:pt x="28" y="302"/>
                  <a:pt x="0" y="330"/>
                  <a:pt x="0" y="365"/>
                </a:cubicBezTo>
                <a:cubicBezTo>
                  <a:pt x="0" y="399"/>
                  <a:pt x="28" y="427"/>
                  <a:pt x="62" y="427"/>
                </a:cubicBezTo>
                <a:cubicBezTo>
                  <a:pt x="96" y="427"/>
                  <a:pt x="124" y="399"/>
                  <a:pt x="124" y="365"/>
                </a:cubicBezTo>
                <a:cubicBezTo>
                  <a:pt x="124" y="363"/>
                  <a:pt x="123" y="362"/>
                  <a:pt x="123" y="360"/>
                </a:cubicBezTo>
                <a:cubicBezTo>
                  <a:pt x="123" y="359"/>
                  <a:pt x="124" y="359"/>
                  <a:pt x="124" y="358"/>
                </a:cubicBezTo>
                <a:lnTo>
                  <a:pt x="124" y="158"/>
                </a:lnTo>
                <a:lnTo>
                  <a:pt x="347" y="110"/>
                </a:lnTo>
                <a:lnTo>
                  <a:pt x="347" y="247"/>
                </a:lnTo>
                <a:cubicBezTo>
                  <a:pt x="337" y="240"/>
                  <a:pt x="325" y="235"/>
                  <a:pt x="312" y="235"/>
                </a:cubicBezTo>
                <a:close/>
                <a:moveTo>
                  <a:pt x="312" y="334"/>
                </a:moveTo>
                <a:cubicBezTo>
                  <a:pt x="292" y="334"/>
                  <a:pt x="277" y="318"/>
                  <a:pt x="277" y="298"/>
                </a:cubicBezTo>
                <a:cubicBezTo>
                  <a:pt x="277" y="278"/>
                  <a:pt x="292" y="262"/>
                  <a:pt x="312" y="262"/>
                </a:cubicBezTo>
                <a:cubicBezTo>
                  <a:pt x="331" y="262"/>
                  <a:pt x="347" y="278"/>
                  <a:pt x="347" y="298"/>
                </a:cubicBezTo>
                <a:cubicBezTo>
                  <a:pt x="347" y="318"/>
                  <a:pt x="331" y="334"/>
                  <a:pt x="312" y="334"/>
                </a:cubicBezTo>
                <a:close/>
                <a:moveTo>
                  <a:pt x="62" y="400"/>
                </a:moveTo>
                <a:cubicBezTo>
                  <a:pt x="43" y="400"/>
                  <a:pt x="27" y="384"/>
                  <a:pt x="27" y="364"/>
                </a:cubicBezTo>
                <a:cubicBezTo>
                  <a:pt x="27" y="345"/>
                  <a:pt x="43" y="329"/>
                  <a:pt x="62" y="329"/>
                </a:cubicBezTo>
                <a:cubicBezTo>
                  <a:pt x="81" y="329"/>
                  <a:pt x="97" y="345"/>
                  <a:pt x="97" y="364"/>
                </a:cubicBezTo>
                <a:cubicBezTo>
                  <a:pt x="97" y="384"/>
                  <a:pt x="81" y="400"/>
                  <a:pt x="62" y="400"/>
                </a:cubicBezTo>
                <a:close/>
                <a:moveTo>
                  <a:pt x="124" y="131"/>
                </a:moveTo>
                <a:lnTo>
                  <a:pt x="124" y="78"/>
                </a:lnTo>
                <a:lnTo>
                  <a:pt x="347" y="30"/>
                </a:lnTo>
                <a:lnTo>
                  <a:pt x="347" y="83"/>
                </a:lnTo>
                <a:lnTo>
                  <a:pt x="124" y="13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Freeform 326">
            <a:extLst>
              <a:ext uri="{FF2B5EF4-FFF2-40B4-BE49-F238E27FC236}">
                <a16:creationId xmlns:a16="http://schemas.microsoft.com/office/drawing/2014/main" id="{3AC95FBC-3904-E6D6-AAB5-213A5702E26B}"/>
              </a:ext>
            </a:extLst>
          </p:cNvPr>
          <p:cNvSpPr>
            <a:spLocks noEditPoints="1"/>
          </p:cNvSpPr>
          <p:nvPr/>
        </p:nvSpPr>
        <p:spPr bwMode="auto">
          <a:xfrm>
            <a:off x="6940550" y="4973638"/>
            <a:ext cx="285750" cy="455612"/>
          </a:xfrm>
          <a:custGeom>
            <a:avLst/>
            <a:gdLst>
              <a:gd name="T0" fmla="*/ 267 w 267"/>
              <a:gd name="T1" fmla="*/ 293 h 427"/>
              <a:gd name="T2" fmla="*/ 267 w 267"/>
              <a:gd name="T3" fmla="*/ 133 h 427"/>
              <a:gd name="T4" fmla="*/ 134 w 267"/>
              <a:gd name="T5" fmla="*/ 0 h 427"/>
              <a:gd name="T6" fmla="*/ 0 w 267"/>
              <a:gd name="T7" fmla="*/ 133 h 427"/>
              <a:gd name="T8" fmla="*/ 0 w 267"/>
              <a:gd name="T9" fmla="*/ 293 h 427"/>
              <a:gd name="T10" fmla="*/ 134 w 267"/>
              <a:gd name="T11" fmla="*/ 427 h 427"/>
              <a:gd name="T12" fmla="*/ 267 w 267"/>
              <a:gd name="T13" fmla="*/ 293 h 427"/>
              <a:gd name="T14" fmla="*/ 27 w 267"/>
              <a:gd name="T15" fmla="*/ 293 h 427"/>
              <a:gd name="T16" fmla="*/ 27 w 267"/>
              <a:gd name="T17" fmla="*/ 133 h 427"/>
              <a:gd name="T18" fmla="*/ 134 w 267"/>
              <a:gd name="T19" fmla="*/ 27 h 427"/>
              <a:gd name="T20" fmla="*/ 240 w 267"/>
              <a:gd name="T21" fmla="*/ 133 h 427"/>
              <a:gd name="T22" fmla="*/ 240 w 267"/>
              <a:gd name="T23" fmla="*/ 293 h 427"/>
              <a:gd name="T24" fmla="*/ 134 w 267"/>
              <a:gd name="T25" fmla="*/ 400 h 427"/>
              <a:gd name="T26" fmla="*/ 27 w 267"/>
              <a:gd name="T27" fmla="*/ 29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67" h="427">
                <a:moveTo>
                  <a:pt x="267" y="293"/>
                </a:moveTo>
                <a:lnTo>
                  <a:pt x="267" y="133"/>
                </a:lnTo>
                <a:cubicBezTo>
                  <a:pt x="267" y="60"/>
                  <a:pt x="207" y="0"/>
                  <a:pt x="134" y="0"/>
                </a:cubicBezTo>
                <a:cubicBezTo>
                  <a:pt x="60" y="0"/>
                  <a:pt x="0" y="60"/>
                  <a:pt x="0" y="133"/>
                </a:cubicBezTo>
                <a:lnTo>
                  <a:pt x="0" y="293"/>
                </a:lnTo>
                <a:cubicBezTo>
                  <a:pt x="0" y="367"/>
                  <a:pt x="60" y="427"/>
                  <a:pt x="134" y="427"/>
                </a:cubicBezTo>
                <a:cubicBezTo>
                  <a:pt x="207" y="427"/>
                  <a:pt x="267" y="367"/>
                  <a:pt x="267" y="293"/>
                </a:cubicBezTo>
                <a:close/>
                <a:moveTo>
                  <a:pt x="27" y="293"/>
                </a:moveTo>
                <a:lnTo>
                  <a:pt x="27" y="133"/>
                </a:lnTo>
                <a:cubicBezTo>
                  <a:pt x="27" y="75"/>
                  <a:pt x="75" y="27"/>
                  <a:pt x="134" y="27"/>
                </a:cubicBezTo>
                <a:cubicBezTo>
                  <a:pt x="193" y="27"/>
                  <a:pt x="240" y="75"/>
                  <a:pt x="240" y="133"/>
                </a:cubicBezTo>
                <a:lnTo>
                  <a:pt x="240" y="293"/>
                </a:lnTo>
                <a:cubicBezTo>
                  <a:pt x="240" y="352"/>
                  <a:pt x="193" y="400"/>
                  <a:pt x="134" y="400"/>
                </a:cubicBezTo>
                <a:cubicBezTo>
                  <a:pt x="75" y="400"/>
                  <a:pt x="27" y="352"/>
                  <a:pt x="27" y="29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Freeform 327">
            <a:extLst>
              <a:ext uri="{FF2B5EF4-FFF2-40B4-BE49-F238E27FC236}">
                <a16:creationId xmlns:a16="http://schemas.microsoft.com/office/drawing/2014/main" id="{69223E10-52DE-93A1-D5CA-4412530E2A0A}"/>
              </a:ext>
            </a:extLst>
          </p:cNvPr>
          <p:cNvSpPr>
            <a:spLocks noEditPoints="1"/>
          </p:cNvSpPr>
          <p:nvPr/>
        </p:nvSpPr>
        <p:spPr bwMode="auto">
          <a:xfrm>
            <a:off x="7050088" y="5054600"/>
            <a:ext cx="71438" cy="112712"/>
          </a:xfrm>
          <a:custGeom>
            <a:avLst/>
            <a:gdLst>
              <a:gd name="T0" fmla="*/ 67 w 67"/>
              <a:gd name="T1" fmla="*/ 73 h 106"/>
              <a:gd name="T2" fmla="*/ 67 w 67"/>
              <a:gd name="T3" fmla="*/ 33 h 106"/>
              <a:gd name="T4" fmla="*/ 33 w 67"/>
              <a:gd name="T5" fmla="*/ 0 h 106"/>
              <a:gd name="T6" fmla="*/ 0 w 67"/>
              <a:gd name="T7" fmla="*/ 33 h 106"/>
              <a:gd name="T8" fmla="*/ 0 w 67"/>
              <a:gd name="T9" fmla="*/ 73 h 106"/>
              <a:gd name="T10" fmla="*/ 33 w 67"/>
              <a:gd name="T11" fmla="*/ 106 h 106"/>
              <a:gd name="T12" fmla="*/ 67 w 67"/>
              <a:gd name="T13" fmla="*/ 73 h 106"/>
              <a:gd name="T14" fmla="*/ 27 w 67"/>
              <a:gd name="T15" fmla="*/ 73 h 106"/>
              <a:gd name="T16" fmla="*/ 27 w 67"/>
              <a:gd name="T17" fmla="*/ 33 h 106"/>
              <a:gd name="T18" fmla="*/ 33 w 67"/>
              <a:gd name="T19" fmla="*/ 26 h 106"/>
              <a:gd name="T20" fmla="*/ 40 w 67"/>
              <a:gd name="T21" fmla="*/ 33 h 106"/>
              <a:gd name="T22" fmla="*/ 40 w 67"/>
              <a:gd name="T23" fmla="*/ 73 h 106"/>
              <a:gd name="T24" fmla="*/ 33 w 67"/>
              <a:gd name="T25" fmla="*/ 80 h 106"/>
              <a:gd name="T26" fmla="*/ 27 w 67"/>
              <a:gd name="T27" fmla="*/ 73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7" h="106">
                <a:moveTo>
                  <a:pt x="67" y="73"/>
                </a:moveTo>
                <a:lnTo>
                  <a:pt x="67" y="33"/>
                </a:lnTo>
                <a:cubicBezTo>
                  <a:pt x="67" y="15"/>
                  <a:pt x="52" y="0"/>
                  <a:pt x="33" y="0"/>
                </a:cubicBezTo>
                <a:cubicBezTo>
                  <a:pt x="15" y="0"/>
                  <a:pt x="0" y="15"/>
                  <a:pt x="0" y="33"/>
                </a:cubicBezTo>
                <a:lnTo>
                  <a:pt x="0" y="73"/>
                </a:lnTo>
                <a:cubicBezTo>
                  <a:pt x="0" y="92"/>
                  <a:pt x="15" y="106"/>
                  <a:pt x="33" y="106"/>
                </a:cubicBezTo>
                <a:cubicBezTo>
                  <a:pt x="52" y="106"/>
                  <a:pt x="67" y="92"/>
                  <a:pt x="67" y="73"/>
                </a:cubicBezTo>
                <a:close/>
                <a:moveTo>
                  <a:pt x="27" y="73"/>
                </a:moveTo>
                <a:lnTo>
                  <a:pt x="27" y="33"/>
                </a:lnTo>
                <a:cubicBezTo>
                  <a:pt x="27" y="29"/>
                  <a:pt x="30" y="26"/>
                  <a:pt x="33" y="26"/>
                </a:cubicBezTo>
                <a:cubicBezTo>
                  <a:pt x="37" y="26"/>
                  <a:pt x="40" y="29"/>
                  <a:pt x="40" y="33"/>
                </a:cubicBezTo>
                <a:lnTo>
                  <a:pt x="40" y="73"/>
                </a:lnTo>
                <a:cubicBezTo>
                  <a:pt x="40" y="77"/>
                  <a:pt x="37" y="80"/>
                  <a:pt x="33" y="80"/>
                </a:cubicBezTo>
                <a:cubicBezTo>
                  <a:pt x="30" y="80"/>
                  <a:pt x="27" y="77"/>
                  <a:pt x="27" y="7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Freeform 331">
            <a:extLst>
              <a:ext uri="{FF2B5EF4-FFF2-40B4-BE49-F238E27FC236}">
                <a16:creationId xmlns:a16="http://schemas.microsoft.com/office/drawing/2014/main" id="{994CA1F3-0F1F-BFDC-18B5-07D853695AED}"/>
              </a:ext>
            </a:extLst>
          </p:cNvPr>
          <p:cNvSpPr>
            <a:spLocks/>
          </p:cNvSpPr>
          <p:nvPr/>
        </p:nvSpPr>
        <p:spPr bwMode="auto">
          <a:xfrm>
            <a:off x="7893050" y="5084763"/>
            <a:ext cx="341313" cy="342900"/>
          </a:xfrm>
          <a:custGeom>
            <a:avLst/>
            <a:gdLst>
              <a:gd name="T0" fmla="*/ 63 w 319"/>
              <a:gd name="T1" fmla="*/ 27 h 320"/>
              <a:gd name="T2" fmla="*/ 77 w 319"/>
              <a:gd name="T3" fmla="*/ 14 h 320"/>
              <a:gd name="T4" fmla="*/ 63 w 319"/>
              <a:gd name="T5" fmla="*/ 0 h 320"/>
              <a:gd name="T6" fmla="*/ 13 w 319"/>
              <a:gd name="T7" fmla="*/ 0 h 320"/>
              <a:gd name="T8" fmla="*/ 0 w 319"/>
              <a:gd name="T9" fmla="*/ 14 h 320"/>
              <a:gd name="T10" fmla="*/ 0 w 319"/>
              <a:gd name="T11" fmla="*/ 306 h 320"/>
              <a:gd name="T12" fmla="*/ 13 w 319"/>
              <a:gd name="T13" fmla="*/ 320 h 320"/>
              <a:gd name="T14" fmla="*/ 306 w 319"/>
              <a:gd name="T15" fmla="*/ 320 h 320"/>
              <a:gd name="T16" fmla="*/ 319 w 319"/>
              <a:gd name="T17" fmla="*/ 306 h 320"/>
              <a:gd name="T18" fmla="*/ 319 w 319"/>
              <a:gd name="T19" fmla="*/ 256 h 320"/>
              <a:gd name="T20" fmla="*/ 306 w 319"/>
              <a:gd name="T21" fmla="*/ 243 h 320"/>
              <a:gd name="T22" fmla="*/ 292 w 319"/>
              <a:gd name="T23" fmla="*/ 256 h 320"/>
              <a:gd name="T24" fmla="*/ 292 w 319"/>
              <a:gd name="T25" fmla="*/ 293 h 320"/>
              <a:gd name="T26" fmla="*/ 26 w 319"/>
              <a:gd name="T27" fmla="*/ 293 h 320"/>
              <a:gd name="T28" fmla="*/ 26 w 319"/>
              <a:gd name="T29" fmla="*/ 27 h 320"/>
              <a:gd name="T30" fmla="*/ 63 w 319"/>
              <a:gd name="T31" fmla="*/ 27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9" h="320">
                <a:moveTo>
                  <a:pt x="63" y="27"/>
                </a:moveTo>
                <a:cubicBezTo>
                  <a:pt x="71" y="27"/>
                  <a:pt x="77" y="21"/>
                  <a:pt x="77" y="14"/>
                </a:cubicBezTo>
                <a:cubicBezTo>
                  <a:pt x="77" y="6"/>
                  <a:pt x="71" y="0"/>
                  <a:pt x="63" y="0"/>
                </a:cubicBezTo>
                <a:lnTo>
                  <a:pt x="13" y="0"/>
                </a:lnTo>
                <a:cubicBezTo>
                  <a:pt x="6" y="0"/>
                  <a:pt x="0" y="6"/>
                  <a:pt x="0" y="14"/>
                </a:cubicBezTo>
                <a:lnTo>
                  <a:pt x="0" y="306"/>
                </a:lnTo>
                <a:cubicBezTo>
                  <a:pt x="0" y="314"/>
                  <a:pt x="6" y="320"/>
                  <a:pt x="13" y="320"/>
                </a:cubicBezTo>
                <a:lnTo>
                  <a:pt x="306" y="320"/>
                </a:lnTo>
                <a:cubicBezTo>
                  <a:pt x="313" y="320"/>
                  <a:pt x="319" y="314"/>
                  <a:pt x="319" y="306"/>
                </a:cubicBezTo>
                <a:lnTo>
                  <a:pt x="319" y="256"/>
                </a:lnTo>
                <a:cubicBezTo>
                  <a:pt x="319" y="249"/>
                  <a:pt x="313" y="243"/>
                  <a:pt x="306" y="243"/>
                </a:cubicBezTo>
                <a:cubicBezTo>
                  <a:pt x="298" y="243"/>
                  <a:pt x="292" y="249"/>
                  <a:pt x="292" y="256"/>
                </a:cubicBezTo>
                <a:lnTo>
                  <a:pt x="292" y="293"/>
                </a:lnTo>
                <a:lnTo>
                  <a:pt x="26" y="293"/>
                </a:lnTo>
                <a:lnTo>
                  <a:pt x="26" y="27"/>
                </a:lnTo>
                <a:lnTo>
                  <a:pt x="63" y="2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Freeform 332">
            <a:extLst>
              <a:ext uri="{FF2B5EF4-FFF2-40B4-BE49-F238E27FC236}">
                <a16:creationId xmlns:a16="http://schemas.microsoft.com/office/drawing/2014/main" id="{F0A7BF58-F3A4-AAEA-E464-35599E354947}"/>
              </a:ext>
            </a:extLst>
          </p:cNvPr>
          <p:cNvSpPr>
            <a:spLocks noEditPoints="1"/>
          </p:cNvSpPr>
          <p:nvPr/>
        </p:nvSpPr>
        <p:spPr bwMode="auto">
          <a:xfrm>
            <a:off x="8007350" y="4970463"/>
            <a:ext cx="339725" cy="341312"/>
          </a:xfrm>
          <a:custGeom>
            <a:avLst/>
            <a:gdLst>
              <a:gd name="T0" fmla="*/ 306 w 319"/>
              <a:gd name="T1" fmla="*/ 0 h 319"/>
              <a:gd name="T2" fmla="*/ 13 w 319"/>
              <a:gd name="T3" fmla="*/ 0 h 319"/>
              <a:gd name="T4" fmla="*/ 0 w 319"/>
              <a:gd name="T5" fmla="*/ 13 h 319"/>
              <a:gd name="T6" fmla="*/ 0 w 319"/>
              <a:gd name="T7" fmla="*/ 306 h 319"/>
              <a:gd name="T8" fmla="*/ 13 w 319"/>
              <a:gd name="T9" fmla="*/ 319 h 319"/>
              <a:gd name="T10" fmla="*/ 306 w 319"/>
              <a:gd name="T11" fmla="*/ 319 h 319"/>
              <a:gd name="T12" fmla="*/ 319 w 319"/>
              <a:gd name="T13" fmla="*/ 306 h 319"/>
              <a:gd name="T14" fmla="*/ 319 w 319"/>
              <a:gd name="T15" fmla="*/ 13 h 319"/>
              <a:gd name="T16" fmla="*/ 306 w 319"/>
              <a:gd name="T17" fmla="*/ 0 h 319"/>
              <a:gd name="T18" fmla="*/ 293 w 319"/>
              <a:gd name="T19" fmla="*/ 293 h 319"/>
              <a:gd name="T20" fmla="*/ 27 w 319"/>
              <a:gd name="T21" fmla="*/ 293 h 319"/>
              <a:gd name="T22" fmla="*/ 27 w 319"/>
              <a:gd name="T23" fmla="*/ 27 h 319"/>
              <a:gd name="T24" fmla="*/ 293 w 319"/>
              <a:gd name="T25" fmla="*/ 27 h 319"/>
              <a:gd name="T26" fmla="*/ 293 w 319"/>
              <a:gd name="T27" fmla="*/ 293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19" h="319">
                <a:moveTo>
                  <a:pt x="306" y="0"/>
                </a:move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306"/>
                </a:lnTo>
                <a:cubicBezTo>
                  <a:pt x="0" y="313"/>
                  <a:pt x="6" y="319"/>
                  <a:pt x="13" y="319"/>
                </a:cubicBezTo>
                <a:lnTo>
                  <a:pt x="306" y="319"/>
                </a:lnTo>
                <a:cubicBezTo>
                  <a:pt x="313" y="319"/>
                  <a:pt x="319" y="313"/>
                  <a:pt x="319" y="306"/>
                </a:cubicBezTo>
                <a:lnTo>
                  <a:pt x="319" y="13"/>
                </a:lnTo>
                <a:cubicBezTo>
                  <a:pt x="319" y="6"/>
                  <a:pt x="313" y="0"/>
                  <a:pt x="306" y="0"/>
                </a:cubicBezTo>
                <a:close/>
                <a:moveTo>
                  <a:pt x="293" y="293"/>
                </a:moveTo>
                <a:lnTo>
                  <a:pt x="27" y="293"/>
                </a:lnTo>
                <a:lnTo>
                  <a:pt x="27" y="27"/>
                </a:lnTo>
                <a:lnTo>
                  <a:pt x="293" y="27"/>
                </a:lnTo>
                <a:lnTo>
                  <a:pt x="293" y="29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Freeform 336">
            <a:extLst>
              <a:ext uri="{FF2B5EF4-FFF2-40B4-BE49-F238E27FC236}">
                <a16:creationId xmlns:a16="http://schemas.microsoft.com/office/drawing/2014/main" id="{FF25ACD5-AA2F-D5D4-F343-694E66B88CB6}"/>
              </a:ext>
            </a:extLst>
          </p:cNvPr>
          <p:cNvSpPr>
            <a:spLocks/>
          </p:cNvSpPr>
          <p:nvPr/>
        </p:nvSpPr>
        <p:spPr bwMode="auto">
          <a:xfrm>
            <a:off x="8915400" y="5102225"/>
            <a:ext cx="341313" cy="322262"/>
          </a:xfrm>
          <a:custGeom>
            <a:avLst/>
            <a:gdLst>
              <a:gd name="T0" fmla="*/ 13 w 320"/>
              <a:gd name="T1" fmla="*/ 0 h 302"/>
              <a:gd name="T2" fmla="*/ 0 w 320"/>
              <a:gd name="T3" fmla="*/ 14 h 302"/>
              <a:gd name="T4" fmla="*/ 0 w 320"/>
              <a:gd name="T5" fmla="*/ 83 h 302"/>
              <a:gd name="T6" fmla="*/ 146 w 320"/>
              <a:gd name="T7" fmla="*/ 238 h 302"/>
              <a:gd name="T8" fmla="*/ 146 w 320"/>
              <a:gd name="T9" fmla="*/ 239 h 302"/>
              <a:gd name="T10" fmla="*/ 146 w 320"/>
              <a:gd name="T11" fmla="*/ 275 h 302"/>
              <a:gd name="T12" fmla="*/ 86 w 320"/>
              <a:gd name="T13" fmla="*/ 275 h 302"/>
              <a:gd name="T14" fmla="*/ 72 w 320"/>
              <a:gd name="T15" fmla="*/ 288 h 302"/>
              <a:gd name="T16" fmla="*/ 86 w 320"/>
              <a:gd name="T17" fmla="*/ 302 h 302"/>
              <a:gd name="T18" fmla="*/ 234 w 320"/>
              <a:gd name="T19" fmla="*/ 302 h 302"/>
              <a:gd name="T20" fmla="*/ 247 w 320"/>
              <a:gd name="T21" fmla="*/ 288 h 302"/>
              <a:gd name="T22" fmla="*/ 234 w 320"/>
              <a:gd name="T23" fmla="*/ 275 h 302"/>
              <a:gd name="T24" fmla="*/ 173 w 320"/>
              <a:gd name="T25" fmla="*/ 275 h 302"/>
              <a:gd name="T26" fmla="*/ 173 w 320"/>
              <a:gd name="T27" fmla="*/ 239 h 302"/>
              <a:gd name="T28" fmla="*/ 173 w 320"/>
              <a:gd name="T29" fmla="*/ 238 h 302"/>
              <a:gd name="T30" fmla="*/ 320 w 320"/>
              <a:gd name="T31" fmla="*/ 83 h 302"/>
              <a:gd name="T32" fmla="*/ 320 w 320"/>
              <a:gd name="T33" fmla="*/ 14 h 302"/>
              <a:gd name="T34" fmla="*/ 306 w 320"/>
              <a:gd name="T35" fmla="*/ 0 h 302"/>
              <a:gd name="T36" fmla="*/ 293 w 320"/>
              <a:gd name="T37" fmla="*/ 14 h 302"/>
              <a:gd name="T38" fmla="*/ 293 w 320"/>
              <a:gd name="T39" fmla="*/ 83 h 302"/>
              <a:gd name="T40" fmla="*/ 160 w 320"/>
              <a:gd name="T41" fmla="*/ 212 h 302"/>
              <a:gd name="T42" fmla="*/ 26 w 320"/>
              <a:gd name="T43" fmla="*/ 82 h 302"/>
              <a:gd name="T44" fmla="*/ 26 w 320"/>
              <a:gd name="T45" fmla="*/ 14 h 302"/>
              <a:gd name="T46" fmla="*/ 13 w 320"/>
              <a:gd name="T47" fmla="*/ 0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20" h="302">
                <a:moveTo>
                  <a:pt x="13" y="0"/>
                </a:moveTo>
                <a:cubicBezTo>
                  <a:pt x="6" y="0"/>
                  <a:pt x="0" y="6"/>
                  <a:pt x="0" y="14"/>
                </a:cubicBezTo>
                <a:cubicBezTo>
                  <a:pt x="0" y="14"/>
                  <a:pt x="0" y="82"/>
                  <a:pt x="0" y="83"/>
                </a:cubicBezTo>
                <a:cubicBezTo>
                  <a:pt x="1" y="164"/>
                  <a:pt x="65" y="232"/>
                  <a:pt x="146" y="238"/>
                </a:cubicBezTo>
                <a:cubicBezTo>
                  <a:pt x="146" y="239"/>
                  <a:pt x="146" y="239"/>
                  <a:pt x="146" y="239"/>
                </a:cubicBezTo>
                <a:lnTo>
                  <a:pt x="146" y="275"/>
                </a:lnTo>
                <a:lnTo>
                  <a:pt x="86" y="275"/>
                </a:lnTo>
                <a:cubicBezTo>
                  <a:pt x="78" y="275"/>
                  <a:pt x="72" y="281"/>
                  <a:pt x="72" y="288"/>
                </a:cubicBezTo>
                <a:cubicBezTo>
                  <a:pt x="72" y="296"/>
                  <a:pt x="78" y="302"/>
                  <a:pt x="86" y="302"/>
                </a:cubicBezTo>
                <a:lnTo>
                  <a:pt x="234" y="302"/>
                </a:lnTo>
                <a:cubicBezTo>
                  <a:pt x="241" y="302"/>
                  <a:pt x="247" y="296"/>
                  <a:pt x="247" y="288"/>
                </a:cubicBezTo>
                <a:cubicBezTo>
                  <a:pt x="247" y="281"/>
                  <a:pt x="241" y="275"/>
                  <a:pt x="234" y="275"/>
                </a:cubicBezTo>
                <a:lnTo>
                  <a:pt x="173" y="275"/>
                </a:lnTo>
                <a:lnTo>
                  <a:pt x="173" y="239"/>
                </a:lnTo>
                <a:cubicBezTo>
                  <a:pt x="173" y="239"/>
                  <a:pt x="173" y="239"/>
                  <a:pt x="173" y="238"/>
                </a:cubicBezTo>
                <a:cubicBezTo>
                  <a:pt x="254" y="232"/>
                  <a:pt x="318" y="165"/>
                  <a:pt x="320" y="83"/>
                </a:cubicBezTo>
                <a:cubicBezTo>
                  <a:pt x="320" y="82"/>
                  <a:pt x="320" y="15"/>
                  <a:pt x="320" y="14"/>
                </a:cubicBezTo>
                <a:cubicBezTo>
                  <a:pt x="320" y="6"/>
                  <a:pt x="314" y="0"/>
                  <a:pt x="306" y="0"/>
                </a:cubicBezTo>
                <a:cubicBezTo>
                  <a:pt x="299" y="0"/>
                  <a:pt x="293" y="6"/>
                  <a:pt x="293" y="14"/>
                </a:cubicBezTo>
                <a:cubicBezTo>
                  <a:pt x="293" y="15"/>
                  <a:pt x="293" y="81"/>
                  <a:pt x="293" y="83"/>
                </a:cubicBezTo>
                <a:cubicBezTo>
                  <a:pt x="292" y="154"/>
                  <a:pt x="232" y="212"/>
                  <a:pt x="160" y="212"/>
                </a:cubicBezTo>
                <a:cubicBezTo>
                  <a:pt x="87" y="212"/>
                  <a:pt x="27" y="154"/>
                  <a:pt x="26" y="82"/>
                </a:cubicBezTo>
                <a:cubicBezTo>
                  <a:pt x="26" y="80"/>
                  <a:pt x="26" y="14"/>
                  <a:pt x="26" y="14"/>
                </a:cubicBezTo>
                <a:cubicBezTo>
                  <a:pt x="26" y="6"/>
                  <a:pt x="20" y="0"/>
                  <a:pt x="13" y="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Freeform 337">
            <a:extLst>
              <a:ext uri="{FF2B5EF4-FFF2-40B4-BE49-F238E27FC236}">
                <a16:creationId xmlns:a16="http://schemas.microsoft.com/office/drawing/2014/main" id="{1FC20C78-8392-7241-6C56-8FD3C4822A11}"/>
              </a:ext>
            </a:extLst>
          </p:cNvPr>
          <p:cNvSpPr>
            <a:spLocks noEditPoints="1"/>
          </p:cNvSpPr>
          <p:nvPr/>
        </p:nvSpPr>
        <p:spPr bwMode="auto">
          <a:xfrm>
            <a:off x="8986838" y="4968875"/>
            <a:ext cx="196850" cy="319087"/>
          </a:xfrm>
          <a:custGeom>
            <a:avLst/>
            <a:gdLst>
              <a:gd name="T0" fmla="*/ 184 w 184"/>
              <a:gd name="T1" fmla="*/ 206 h 298"/>
              <a:gd name="T2" fmla="*/ 184 w 184"/>
              <a:gd name="T3" fmla="*/ 91 h 298"/>
              <a:gd name="T4" fmla="*/ 92 w 184"/>
              <a:gd name="T5" fmla="*/ 0 h 298"/>
              <a:gd name="T6" fmla="*/ 0 w 184"/>
              <a:gd name="T7" fmla="*/ 91 h 298"/>
              <a:gd name="T8" fmla="*/ 0 w 184"/>
              <a:gd name="T9" fmla="*/ 206 h 298"/>
              <a:gd name="T10" fmla="*/ 92 w 184"/>
              <a:gd name="T11" fmla="*/ 298 h 298"/>
              <a:gd name="T12" fmla="*/ 184 w 184"/>
              <a:gd name="T13" fmla="*/ 206 h 298"/>
              <a:gd name="T14" fmla="*/ 26 w 184"/>
              <a:gd name="T15" fmla="*/ 206 h 298"/>
              <a:gd name="T16" fmla="*/ 26 w 184"/>
              <a:gd name="T17" fmla="*/ 91 h 298"/>
              <a:gd name="T18" fmla="*/ 92 w 184"/>
              <a:gd name="T19" fmla="*/ 27 h 298"/>
              <a:gd name="T20" fmla="*/ 157 w 184"/>
              <a:gd name="T21" fmla="*/ 91 h 298"/>
              <a:gd name="T22" fmla="*/ 157 w 184"/>
              <a:gd name="T23" fmla="*/ 206 h 298"/>
              <a:gd name="T24" fmla="*/ 92 w 184"/>
              <a:gd name="T25" fmla="*/ 271 h 298"/>
              <a:gd name="T26" fmla="*/ 26 w 184"/>
              <a:gd name="T27" fmla="*/ 206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4" h="298">
                <a:moveTo>
                  <a:pt x="184" y="206"/>
                </a:moveTo>
                <a:lnTo>
                  <a:pt x="184" y="91"/>
                </a:lnTo>
                <a:cubicBezTo>
                  <a:pt x="184" y="41"/>
                  <a:pt x="142" y="0"/>
                  <a:pt x="92" y="0"/>
                </a:cubicBezTo>
                <a:cubicBezTo>
                  <a:pt x="41" y="0"/>
                  <a:pt x="0" y="41"/>
                  <a:pt x="0" y="91"/>
                </a:cubicBezTo>
                <a:lnTo>
                  <a:pt x="0" y="206"/>
                </a:lnTo>
                <a:cubicBezTo>
                  <a:pt x="0" y="257"/>
                  <a:pt x="41" y="298"/>
                  <a:pt x="92" y="298"/>
                </a:cubicBezTo>
                <a:cubicBezTo>
                  <a:pt x="142" y="298"/>
                  <a:pt x="184" y="257"/>
                  <a:pt x="184" y="206"/>
                </a:cubicBezTo>
                <a:close/>
                <a:moveTo>
                  <a:pt x="26" y="206"/>
                </a:moveTo>
                <a:lnTo>
                  <a:pt x="26" y="91"/>
                </a:lnTo>
                <a:cubicBezTo>
                  <a:pt x="26" y="56"/>
                  <a:pt x="56" y="27"/>
                  <a:pt x="92" y="27"/>
                </a:cubicBezTo>
                <a:cubicBezTo>
                  <a:pt x="128" y="27"/>
                  <a:pt x="157" y="56"/>
                  <a:pt x="157" y="91"/>
                </a:cubicBezTo>
                <a:lnTo>
                  <a:pt x="157" y="206"/>
                </a:lnTo>
                <a:cubicBezTo>
                  <a:pt x="157" y="242"/>
                  <a:pt x="128" y="271"/>
                  <a:pt x="92" y="271"/>
                </a:cubicBezTo>
                <a:cubicBezTo>
                  <a:pt x="56" y="271"/>
                  <a:pt x="26" y="242"/>
                  <a:pt x="26" y="206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Freeform 341">
            <a:extLst>
              <a:ext uri="{FF2B5EF4-FFF2-40B4-BE49-F238E27FC236}">
                <a16:creationId xmlns:a16="http://schemas.microsoft.com/office/drawing/2014/main" id="{CDC2609D-1478-4A82-BAF8-C82724726A5C}"/>
              </a:ext>
            </a:extLst>
          </p:cNvPr>
          <p:cNvSpPr>
            <a:spLocks/>
          </p:cNvSpPr>
          <p:nvPr/>
        </p:nvSpPr>
        <p:spPr bwMode="auto">
          <a:xfrm>
            <a:off x="10006013" y="4978400"/>
            <a:ext cx="271463" cy="268287"/>
          </a:xfrm>
          <a:custGeom>
            <a:avLst/>
            <a:gdLst>
              <a:gd name="T0" fmla="*/ 245 w 253"/>
              <a:gd name="T1" fmla="*/ 1 h 251"/>
              <a:gd name="T2" fmla="*/ 239 w 253"/>
              <a:gd name="T3" fmla="*/ 0 h 251"/>
              <a:gd name="T4" fmla="*/ 91 w 253"/>
              <a:gd name="T5" fmla="*/ 0 h 251"/>
              <a:gd name="T6" fmla="*/ 77 w 253"/>
              <a:gd name="T7" fmla="*/ 13 h 251"/>
              <a:gd name="T8" fmla="*/ 91 w 253"/>
              <a:gd name="T9" fmla="*/ 26 h 251"/>
              <a:gd name="T10" fmla="*/ 207 w 253"/>
              <a:gd name="T11" fmla="*/ 26 h 251"/>
              <a:gd name="T12" fmla="*/ 5 w 253"/>
              <a:gd name="T13" fmla="*/ 228 h 251"/>
              <a:gd name="T14" fmla="*/ 5 w 253"/>
              <a:gd name="T15" fmla="*/ 247 h 251"/>
              <a:gd name="T16" fmla="*/ 15 w 253"/>
              <a:gd name="T17" fmla="*/ 251 h 251"/>
              <a:gd name="T18" fmla="*/ 24 w 253"/>
              <a:gd name="T19" fmla="*/ 247 h 251"/>
              <a:gd name="T20" fmla="*/ 226 w 253"/>
              <a:gd name="T21" fmla="*/ 45 h 251"/>
              <a:gd name="T22" fmla="*/ 226 w 253"/>
              <a:gd name="T23" fmla="*/ 162 h 251"/>
              <a:gd name="T24" fmla="*/ 239 w 253"/>
              <a:gd name="T25" fmla="*/ 175 h 251"/>
              <a:gd name="T26" fmla="*/ 253 w 253"/>
              <a:gd name="T27" fmla="*/ 162 h 251"/>
              <a:gd name="T28" fmla="*/ 253 w 253"/>
              <a:gd name="T29" fmla="*/ 13 h 251"/>
              <a:gd name="T30" fmla="*/ 252 w 253"/>
              <a:gd name="T31" fmla="*/ 8 h 251"/>
              <a:gd name="T32" fmla="*/ 245 w 253"/>
              <a:gd name="T33" fmla="*/ 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53" h="251">
                <a:moveTo>
                  <a:pt x="245" y="1"/>
                </a:moveTo>
                <a:cubicBezTo>
                  <a:pt x="243" y="0"/>
                  <a:pt x="241" y="0"/>
                  <a:pt x="239" y="0"/>
                </a:cubicBezTo>
                <a:lnTo>
                  <a:pt x="91" y="0"/>
                </a:lnTo>
                <a:cubicBezTo>
                  <a:pt x="83" y="0"/>
                  <a:pt x="77" y="6"/>
                  <a:pt x="77" y="13"/>
                </a:cubicBezTo>
                <a:cubicBezTo>
                  <a:pt x="77" y="20"/>
                  <a:pt x="83" y="26"/>
                  <a:pt x="91" y="26"/>
                </a:cubicBezTo>
                <a:lnTo>
                  <a:pt x="207" y="26"/>
                </a:lnTo>
                <a:lnTo>
                  <a:pt x="5" y="228"/>
                </a:lnTo>
                <a:cubicBezTo>
                  <a:pt x="0" y="233"/>
                  <a:pt x="0" y="242"/>
                  <a:pt x="5" y="247"/>
                </a:cubicBezTo>
                <a:cubicBezTo>
                  <a:pt x="8" y="250"/>
                  <a:pt x="11" y="251"/>
                  <a:pt x="15" y="251"/>
                </a:cubicBezTo>
                <a:cubicBezTo>
                  <a:pt x="18" y="251"/>
                  <a:pt x="22" y="250"/>
                  <a:pt x="24" y="247"/>
                </a:cubicBezTo>
                <a:lnTo>
                  <a:pt x="226" y="45"/>
                </a:lnTo>
                <a:lnTo>
                  <a:pt x="226" y="162"/>
                </a:lnTo>
                <a:cubicBezTo>
                  <a:pt x="226" y="169"/>
                  <a:pt x="232" y="175"/>
                  <a:pt x="239" y="175"/>
                </a:cubicBezTo>
                <a:cubicBezTo>
                  <a:pt x="247" y="175"/>
                  <a:pt x="253" y="169"/>
                  <a:pt x="253" y="162"/>
                </a:cubicBezTo>
                <a:lnTo>
                  <a:pt x="253" y="13"/>
                </a:lnTo>
                <a:cubicBezTo>
                  <a:pt x="253" y="11"/>
                  <a:pt x="252" y="9"/>
                  <a:pt x="252" y="8"/>
                </a:cubicBezTo>
                <a:cubicBezTo>
                  <a:pt x="250" y="5"/>
                  <a:pt x="248" y="2"/>
                  <a:pt x="245" y="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Freeform 342">
            <a:extLst>
              <a:ext uri="{FF2B5EF4-FFF2-40B4-BE49-F238E27FC236}">
                <a16:creationId xmlns:a16="http://schemas.microsoft.com/office/drawing/2014/main" id="{A71CFC7B-F629-10CB-075E-AB13AD34A4DC}"/>
              </a:ext>
            </a:extLst>
          </p:cNvPr>
          <p:cNvSpPr>
            <a:spLocks/>
          </p:cNvSpPr>
          <p:nvPr/>
        </p:nvSpPr>
        <p:spPr bwMode="auto">
          <a:xfrm>
            <a:off x="9820275" y="4978400"/>
            <a:ext cx="457200" cy="455612"/>
          </a:xfrm>
          <a:custGeom>
            <a:avLst/>
            <a:gdLst>
              <a:gd name="T0" fmla="*/ 413 w 427"/>
              <a:gd name="T1" fmla="*/ 244 h 426"/>
              <a:gd name="T2" fmla="*/ 400 w 427"/>
              <a:gd name="T3" fmla="*/ 257 h 426"/>
              <a:gd name="T4" fmla="*/ 400 w 427"/>
              <a:gd name="T5" fmla="*/ 400 h 426"/>
              <a:gd name="T6" fmla="*/ 27 w 427"/>
              <a:gd name="T7" fmla="*/ 400 h 426"/>
              <a:gd name="T8" fmla="*/ 27 w 427"/>
              <a:gd name="T9" fmla="*/ 26 h 426"/>
              <a:gd name="T10" fmla="*/ 169 w 427"/>
              <a:gd name="T11" fmla="*/ 26 h 426"/>
              <a:gd name="T12" fmla="*/ 183 w 427"/>
              <a:gd name="T13" fmla="*/ 13 h 426"/>
              <a:gd name="T14" fmla="*/ 169 w 427"/>
              <a:gd name="T15" fmla="*/ 0 h 426"/>
              <a:gd name="T16" fmla="*/ 13 w 427"/>
              <a:gd name="T17" fmla="*/ 0 h 426"/>
              <a:gd name="T18" fmla="*/ 0 w 427"/>
              <a:gd name="T19" fmla="*/ 13 h 426"/>
              <a:gd name="T20" fmla="*/ 0 w 427"/>
              <a:gd name="T21" fmla="*/ 413 h 426"/>
              <a:gd name="T22" fmla="*/ 13 w 427"/>
              <a:gd name="T23" fmla="*/ 426 h 426"/>
              <a:gd name="T24" fmla="*/ 413 w 427"/>
              <a:gd name="T25" fmla="*/ 426 h 426"/>
              <a:gd name="T26" fmla="*/ 427 w 427"/>
              <a:gd name="T27" fmla="*/ 413 h 426"/>
              <a:gd name="T28" fmla="*/ 427 w 427"/>
              <a:gd name="T29" fmla="*/ 257 h 426"/>
              <a:gd name="T30" fmla="*/ 413 w 427"/>
              <a:gd name="T31" fmla="*/ 24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27" h="426">
                <a:moveTo>
                  <a:pt x="413" y="244"/>
                </a:moveTo>
                <a:cubicBezTo>
                  <a:pt x="406" y="244"/>
                  <a:pt x="400" y="250"/>
                  <a:pt x="400" y="257"/>
                </a:cubicBezTo>
                <a:lnTo>
                  <a:pt x="400" y="400"/>
                </a:lnTo>
                <a:lnTo>
                  <a:pt x="27" y="400"/>
                </a:lnTo>
                <a:lnTo>
                  <a:pt x="27" y="26"/>
                </a:lnTo>
                <a:lnTo>
                  <a:pt x="169" y="26"/>
                </a:lnTo>
                <a:cubicBezTo>
                  <a:pt x="177" y="26"/>
                  <a:pt x="183" y="20"/>
                  <a:pt x="183" y="13"/>
                </a:cubicBezTo>
                <a:cubicBezTo>
                  <a:pt x="183" y="6"/>
                  <a:pt x="177" y="0"/>
                  <a:pt x="169" y="0"/>
                </a:cubicBezTo>
                <a:lnTo>
                  <a:pt x="13" y="0"/>
                </a:lnTo>
                <a:cubicBezTo>
                  <a:pt x="6" y="0"/>
                  <a:pt x="0" y="6"/>
                  <a:pt x="0" y="13"/>
                </a:cubicBezTo>
                <a:lnTo>
                  <a:pt x="0" y="413"/>
                </a:lnTo>
                <a:cubicBezTo>
                  <a:pt x="0" y="420"/>
                  <a:pt x="6" y="426"/>
                  <a:pt x="13" y="426"/>
                </a:cubicBezTo>
                <a:lnTo>
                  <a:pt x="413" y="426"/>
                </a:lnTo>
                <a:cubicBezTo>
                  <a:pt x="421" y="426"/>
                  <a:pt x="427" y="420"/>
                  <a:pt x="427" y="413"/>
                </a:cubicBezTo>
                <a:lnTo>
                  <a:pt x="427" y="257"/>
                </a:lnTo>
                <a:cubicBezTo>
                  <a:pt x="427" y="250"/>
                  <a:pt x="421" y="244"/>
                  <a:pt x="413" y="24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Freeform 346">
            <a:extLst>
              <a:ext uri="{FF2B5EF4-FFF2-40B4-BE49-F238E27FC236}">
                <a16:creationId xmlns:a16="http://schemas.microsoft.com/office/drawing/2014/main" id="{C4BF8D5C-7AA7-9397-A9F1-495571610B21}"/>
              </a:ext>
            </a:extLst>
          </p:cNvPr>
          <p:cNvSpPr>
            <a:spLocks noEditPoints="1"/>
          </p:cNvSpPr>
          <p:nvPr/>
        </p:nvSpPr>
        <p:spPr bwMode="auto">
          <a:xfrm>
            <a:off x="10902950" y="5002213"/>
            <a:ext cx="457200" cy="400050"/>
          </a:xfrm>
          <a:custGeom>
            <a:avLst/>
            <a:gdLst>
              <a:gd name="T0" fmla="*/ 13 w 427"/>
              <a:gd name="T1" fmla="*/ 374 h 374"/>
              <a:gd name="T2" fmla="*/ 17 w 427"/>
              <a:gd name="T3" fmla="*/ 374 h 374"/>
              <a:gd name="T4" fmla="*/ 147 w 427"/>
              <a:gd name="T5" fmla="*/ 342 h 374"/>
              <a:gd name="T6" fmla="*/ 277 w 427"/>
              <a:gd name="T7" fmla="*/ 374 h 374"/>
              <a:gd name="T8" fmla="*/ 280 w 427"/>
              <a:gd name="T9" fmla="*/ 374 h 374"/>
              <a:gd name="T10" fmla="*/ 283 w 427"/>
              <a:gd name="T11" fmla="*/ 374 h 374"/>
              <a:gd name="T12" fmla="*/ 417 w 427"/>
              <a:gd name="T13" fmla="*/ 341 h 374"/>
              <a:gd name="T14" fmla="*/ 427 w 427"/>
              <a:gd name="T15" fmla="*/ 328 h 374"/>
              <a:gd name="T16" fmla="*/ 427 w 427"/>
              <a:gd name="T17" fmla="*/ 14 h 374"/>
              <a:gd name="T18" fmla="*/ 422 w 427"/>
              <a:gd name="T19" fmla="*/ 4 h 374"/>
              <a:gd name="T20" fmla="*/ 410 w 427"/>
              <a:gd name="T21" fmla="*/ 1 h 374"/>
              <a:gd name="T22" fmla="*/ 280 w 427"/>
              <a:gd name="T23" fmla="*/ 33 h 374"/>
              <a:gd name="T24" fmla="*/ 150 w 427"/>
              <a:gd name="T25" fmla="*/ 1 h 374"/>
              <a:gd name="T26" fmla="*/ 150 w 427"/>
              <a:gd name="T27" fmla="*/ 1 h 374"/>
              <a:gd name="T28" fmla="*/ 147 w 427"/>
              <a:gd name="T29" fmla="*/ 1 h 374"/>
              <a:gd name="T30" fmla="*/ 144 w 427"/>
              <a:gd name="T31" fmla="*/ 1 h 374"/>
              <a:gd name="T32" fmla="*/ 144 w 427"/>
              <a:gd name="T33" fmla="*/ 1 h 374"/>
              <a:gd name="T34" fmla="*/ 10 w 427"/>
              <a:gd name="T35" fmla="*/ 34 h 374"/>
              <a:gd name="T36" fmla="*/ 0 w 427"/>
              <a:gd name="T37" fmla="*/ 47 h 374"/>
              <a:gd name="T38" fmla="*/ 0 w 427"/>
              <a:gd name="T39" fmla="*/ 361 h 374"/>
              <a:gd name="T40" fmla="*/ 5 w 427"/>
              <a:gd name="T41" fmla="*/ 371 h 374"/>
              <a:gd name="T42" fmla="*/ 13 w 427"/>
              <a:gd name="T43" fmla="*/ 374 h 374"/>
              <a:gd name="T44" fmla="*/ 400 w 427"/>
              <a:gd name="T45" fmla="*/ 318 h 374"/>
              <a:gd name="T46" fmla="*/ 293 w 427"/>
              <a:gd name="T47" fmla="*/ 344 h 374"/>
              <a:gd name="T48" fmla="*/ 293 w 427"/>
              <a:gd name="T49" fmla="*/ 57 h 374"/>
              <a:gd name="T50" fmla="*/ 400 w 427"/>
              <a:gd name="T51" fmla="*/ 31 h 374"/>
              <a:gd name="T52" fmla="*/ 400 w 427"/>
              <a:gd name="T53" fmla="*/ 318 h 374"/>
              <a:gd name="T54" fmla="*/ 267 w 427"/>
              <a:gd name="T55" fmla="*/ 344 h 374"/>
              <a:gd name="T56" fmla="*/ 160 w 427"/>
              <a:gd name="T57" fmla="*/ 318 h 374"/>
              <a:gd name="T58" fmla="*/ 160 w 427"/>
              <a:gd name="T59" fmla="*/ 31 h 374"/>
              <a:gd name="T60" fmla="*/ 267 w 427"/>
              <a:gd name="T61" fmla="*/ 57 h 374"/>
              <a:gd name="T62" fmla="*/ 267 w 427"/>
              <a:gd name="T63" fmla="*/ 344 h 374"/>
              <a:gd name="T64" fmla="*/ 27 w 427"/>
              <a:gd name="T65" fmla="*/ 57 h 374"/>
              <a:gd name="T66" fmla="*/ 133 w 427"/>
              <a:gd name="T67" fmla="*/ 31 h 374"/>
              <a:gd name="T68" fmla="*/ 133 w 427"/>
              <a:gd name="T69" fmla="*/ 318 h 374"/>
              <a:gd name="T70" fmla="*/ 27 w 427"/>
              <a:gd name="T71" fmla="*/ 344 h 374"/>
              <a:gd name="T72" fmla="*/ 27 w 427"/>
              <a:gd name="T73" fmla="*/ 57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27" h="374">
                <a:moveTo>
                  <a:pt x="13" y="374"/>
                </a:moveTo>
                <a:cubicBezTo>
                  <a:pt x="15" y="374"/>
                  <a:pt x="16" y="374"/>
                  <a:pt x="17" y="374"/>
                </a:cubicBezTo>
                <a:lnTo>
                  <a:pt x="147" y="342"/>
                </a:lnTo>
                <a:lnTo>
                  <a:pt x="277" y="374"/>
                </a:lnTo>
                <a:cubicBezTo>
                  <a:pt x="278" y="374"/>
                  <a:pt x="279" y="374"/>
                  <a:pt x="280" y="374"/>
                </a:cubicBezTo>
                <a:cubicBezTo>
                  <a:pt x="281" y="374"/>
                  <a:pt x="282" y="374"/>
                  <a:pt x="283" y="374"/>
                </a:cubicBezTo>
                <a:lnTo>
                  <a:pt x="417" y="341"/>
                </a:lnTo>
                <a:cubicBezTo>
                  <a:pt x="423" y="340"/>
                  <a:pt x="427" y="335"/>
                  <a:pt x="427" y="328"/>
                </a:cubicBezTo>
                <a:lnTo>
                  <a:pt x="427" y="14"/>
                </a:lnTo>
                <a:cubicBezTo>
                  <a:pt x="427" y="10"/>
                  <a:pt x="425" y="6"/>
                  <a:pt x="422" y="4"/>
                </a:cubicBezTo>
                <a:cubicBezTo>
                  <a:pt x="419" y="1"/>
                  <a:pt x="414" y="0"/>
                  <a:pt x="410" y="1"/>
                </a:cubicBezTo>
                <a:lnTo>
                  <a:pt x="280" y="33"/>
                </a:lnTo>
                <a:lnTo>
                  <a:pt x="150" y="1"/>
                </a:lnTo>
                <a:cubicBezTo>
                  <a:pt x="150" y="1"/>
                  <a:pt x="150" y="1"/>
                  <a:pt x="150" y="1"/>
                </a:cubicBezTo>
                <a:cubicBezTo>
                  <a:pt x="149" y="1"/>
                  <a:pt x="148" y="1"/>
                  <a:pt x="147" y="1"/>
                </a:cubicBezTo>
                <a:cubicBezTo>
                  <a:pt x="146" y="1"/>
                  <a:pt x="145" y="1"/>
                  <a:pt x="144" y="1"/>
                </a:cubicBezTo>
                <a:cubicBezTo>
                  <a:pt x="144" y="1"/>
                  <a:pt x="144" y="1"/>
                  <a:pt x="144" y="1"/>
                </a:cubicBezTo>
                <a:lnTo>
                  <a:pt x="10" y="34"/>
                </a:lnTo>
                <a:cubicBezTo>
                  <a:pt x="4" y="35"/>
                  <a:pt x="0" y="41"/>
                  <a:pt x="0" y="47"/>
                </a:cubicBezTo>
                <a:lnTo>
                  <a:pt x="0" y="361"/>
                </a:lnTo>
                <a:cubicBezTo>
                  <a:pt x="0" y="365"/>
                  <a:pt x="2" y="369"/>
                  <a:pt x="5" y="371"/>
                </a:cubicBezTo>
                <a:cubicBezTo>
                  <a:pt x="8" y="373"/>
                  <a:pt x="11" y="374"/>
                  <a:pt x="13" y="374"/>
                </a:cubicBezTo>
                <a:close/>
                <a:moveTo>
                  <a:pt x="400" y="318"/>
                </a:moveTo>
                <a:lnTo>
                  <a:pt x="293" y="344"/>
                </a:lnTo>
                <a:lnTo>
                  <a:pt x="293" y="57"/>
                </a:lnTo>
                <a:lnTo>
                  <a:pt x="400" y="31"/>
                </a:lnTo>
                <a:lnTo>
                  <a:pt x="400" y="318"/>
                </a:lnTo>
                <a:close/>
                <a:moveTo>
                  <a:pt x="267" y="344"/>
                </a:moveTo>
                <a:lnTo>
                  <a:pt x="160" y="318"/>
                </a:lnTo>
                <a:lnTo>
                  <a:pt x="160" y="31"/>
                </a:lnTo>
                <a:lnTo>
                  <a:pt x="267" y="57"/>
                </a:lnTo>
                <a:lnTo>
                  <a:pt x="267" y="344"/>
                </a:lnTo>
                <a:close/>
                <a:moveTo>
                  <a:pt x="27" y="57"/>
                </a:moveTo>
                <a:lnTo>
                  <a:pt x="133" y="31"/>
                </a:lnTo>
                <a:lnTo>
                  <a:pt x="133" y="318"/>
                </a:lnTo>
                <a:lnTo>
                  <a:pt x="27" y="344"/>
                </a:lnTo>
                <a:lnTo>
                  <a:pt x="27" y="5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Freeform 350">
            <a:extLst>
              <a:ext uri="{FF2B5EF4-FFF2-40B4-BE49-F238E27FC236}">
                <a16:creationId xmlns:a16="http://schemas.microsoft.com/office/drawing/2014/main" id="{DD3AD762-E302-A7EE-1DF9-23807B06F06A}"/>
              </a:ext>
            </a:extLst>
          </p:cNvPr>
          <p:cNvSpPr>
            <a:spLocks noEditPoints="1"/>
          </p:cNvSpPr>
          <p:nvPr/>
        </p:nvSpPr>
        <p:spPr bwMode="auto">
          <a:xfrm>
            <a:off x="2806700" y="5780088"/>
            <a:ext cx="473075" cy="455613"/>
          </a:xfrm>
          <a:custGeom>
            <a:avLst/>
            <a:gdLst>
              <a:gd name="T0" fmla="*/ 176 w 444"/>
              <a:gd name="T1" fmla="*/ 320 h 426"/>
              <a:gd name="T2" fmla="*/ 279 w 444"/>
              <a:gd name="T3" fmla="*/ 282 h 426"/>
              <a:gd name="T4" fmla="*/ 420 w 444"/>
              <a:gd name="T5" fmla="*/ 422 h 426"/>
              <a:gd name="T6" fmla="*/ 429 w 444"/>
              <a:gd name="T7" fmla="*/ 426 h 426"/>
              <a:gd name="T8" fmla="*/ 439 w 444"/>
              <a:gd name="T9" fmla="*/ 422 h 426"/>
              <a:gd name="T10" fmla="*/ 439 w 444"/>
              <a:gd name="T11" fmla="*/ 404 h 426"/>
              <a:gd name="T12" fmla="*/ 298 w 444"/>
              <a:gd name="T13" fmla="*/ 263 h 426"/>
              <a:gd name="T14" fmla="*/ 289 w 444"/>
              <a:gd name="T15" fmla="*/ 47 h 426"/>
              <a:gd name="T16" fmla="*/ 176 w 444"/>
              <a:gd name="T17" fmla="*/ 0 h 426"/>
              <a:gd name="T18" fmla="*/ 63 w 444"/>
              <a:gd name="T19" fmla="*/ 47 h 426"/>
              <a:gd name="T20" fmla="*/ 63 w 444"/>
              <a:gd name="T21" fmla="*/ 273 h 426"/>
              <a:gd name="T22" fmla="*/ 176 w 444"/>
              <a:gd name="T23" fmla="*/ 320 h 426"/>
              <a:gd name="T24" fmla="*/ 81 w 444"/>
              <a:gd name="T25" fmla="*/ 65 h 426"/>
              <a:gd name="T26" fmla="*/ 176 w 444"/>
              <a:gd name="T27" fmla="*/ 26 h 426"/>
              <a:gd name="T28" fmla="*/ 270 w 444"/>
              <a:gd name="T29" fmla="*/ 65 h 426"/>
              <a:gd name="T30" fmla="*/ 270 w 444"/>
              <a:gd name="T31" fmla="*/ 254 h 426"/>
              <a:gd name="T32" fmla="*/ 176 w 444"/>
              <a:gd name="T33" fmla="*/ 293 h 426"/>
              <a:gd name="T34" fmla="*/ 81 w 444"/>
              <a:gd name="T35" fmla="*/ 254 h 426"/>
              <a:gd name="T36" fmla="*/ 81 w 444"/>
              <a:gd name="T37" fmla="*/ 6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4" h="426">
                <a:moveTo>
                  <a:pt x="176" y="320"/>
                </a:moveTo>
                <a:cubicBezTo>
                  <a:pt x="214" y="320"/>
                  <a:pt x="250" y="306"/>
                  <a:pt x="279" y="282"/>
                </a:cubicBezTo>
                <a:lnTo>
                  <a:pt x="420" y="422"/>
                </a:lnTo>
                <a:cubicBezTo>
                  <a:pt x="422" y="425"/>
                  <a:pt x="426" y="426"/>
                  <a:pt x="429" y="426"/>
                </a:cubicBezTo>
                <a:cubicBezTo>
                  <a:pt x="433" y="426"/>
                  <a:pt x="436" y="425"/>
                  <a:pt x="439" y="422"/>
                </a:cubicBezTo>
                <a:cubicBezTo>
                  <a:pt x="444" y="417"/>
                  <a:pt x="444" y="409"/>
                  <a:pt x="439" y="404"/>
                </a:cubicBezTo>
                <a:lnTo>
                  <a:pt x="298" y="263"/>
                </a:lnTo>
                <a:cubicBezTo>
                  <a:pt x="351" y="200"/>
                  <a:pt x="348" y="106"/>
                  <a:pt x="289" y="47"/>
                </a:cubicBezTo>
                <a:cubicBezTo>
                  <a:pt x="258" y="16"/>
                  <a:pt x="218" y="0"/>
                  <a:pt x="176" y="0"/>
                </a:cubicBezTo>
                <a:cubicBezTo>
                  <a:pt x="133" y="0"/>
                  <a:pt x="93" y="16"/>
                  <a:pt x="63" y="47"/>
                </a:cubicBezTo>
                <a:cubicBezTo>
                  <a:pt x="0" y="109"/>
                  <a:pt x="0" y="211"/>
                  <a:pt x="63" y="273"/>
                </a:cubicBezTo>
                <a:cubicBezTo>
                  <a:pt x="93" y="303"/>
                  <a:pt x="133" y="320"/>
                  <a:pt x="176" y="320"/>
                </a:cubicBezTo>
                <a:close/>
                <a:moveTo>
                  <a:pt x="81" y="65"/>
                </a:moveTo>
                <a:cubicBezTo>
                  <a:pt x="107" y="40"/>
                  <a:pt x="140" y="26"/>
                  <a:pt x="176" y="26"/>
                </a:cubicBezTo>
                <a:cubicBezTo>
                  <a:pt x="211" y="26"/>
                  <a:pt x="245" y="40"/>
                  <a:pt x="270" y="65"/>
                </a:cubicBezTo>
                <a:cubicBezTo>
                  <a:pt x="322" y="117"/>
                  <a:pt x="322" y="202"/>
                  <a:pt x="270" y="254"/>
                </a:cubicBezTo>
                <a:cubicBezTo>
                  <a:pt x="245" y="279"/>
                  <a:pt x="211" y="293"/>
                  <a:pt x="176" y="293"/>
                </a:cubicBezTo>
                <a:cubicBezTo>
                  <a:pt x="140" y="293"/>
                  <a:pt x="107" y="279"/>
                  <a:pt x="81" y="254"/>
                </a:cubicBezTo>
                <a:cubicBezTo>
                  <a:pt x="30" y="202"/>
                  <a:pt x="30" y="117"/>
                  <a:pt x="81" y="65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Freeform 354">
            <a:extLst>
              <a:ext uri="{FF2B5EF4-FFF2-40B4-BE49-F238E27FC236}">
                <a16:creationId xmlns:a16="http://schemas.microsoft.com/office/drawing/2014/main" id="{E015CB58-CB36-3711-4C80-0169A434EA13}"/>
              </a:ext>
            </a:extLst>
          </p:cNvPr>
          <p:cNvSpPr>
            <a:spLocks noEditPoints="1"/>
          </p:cNvSpPr>
          <p:nvPr/>
        </p:nvSpPr>
        <p:spPr bwMode="auto">
          <a:xfrm>
            <a:off x="3871913" y="5802313"/>
            <a:ext cx="473075" cy="455612"/>
          </a:xfrm>
          <a:custGeom>
            <a:avLst/>
            <a:gdLst>
              <a:gd name="T0" fmla="*/ 175 w 443"/>
              <a:gd name="T1" fmla="*/ 320 h 426"/>
              <a:gd name="T2" fmla="*/ 279 w 443"/>
              <a:gd name="T3" fmla="*/ 281 h 426"/>
              <a:gd name="T4" fmla="*/ 419 w 443"/>
              <a:gd name="T5" fmla="*/ 422 h 426"/>
              <a:gd name="T6" fmla="*/ 429 w 443"/>
              <a:gd name="T7" fmla="*/ 426 h 426"/>
              <a:gd name="T8" fmla="*/ 438 w 443"/>
              <a:gd name="T9" fmla="*/ 422 h 426"/>
              <a:gd name="T10" fmla="*/ 438 w 443"/>
              <a:gd name="T11" fmla="*/ 403 h 426"/>
              <a:gd name="T12" fmla="*/ 297 w 443"/>
              <a:gd name="T13" fmla="*/ 263 h 426"/>
              <a:gd name="T14" fmla="*/ 288 w 443"/>
              <a:gd name="T15" fmla="*/ 46 h 426"/>
              <a:gd name="T16" fmla="*/ 175 w 443"/>
              <a:gd name="T17" fmla="*/ 0 h 426"/>
              <a:gd name="T18" fmla="*/ 62 w 443"/>
              <a:gd name="T19" fmla="*/ 46 h 426"/>
              <a:gd name="T20" fmla="*/ 62 w 443"/>
              <a:gd name="T21" fmla="*/ 273 h 426"/>
              <a:gd name="T22" fmla="*/ 175 w 443"/>
              <a:gd name="T23" fmla="*/ 320 h 426"/>
              <a:gd name="T24" fmla="*/ 81 w 443"/>
              <a:gd name="T25" fmla="*/ 65 h 426"/>
              <a:gd name="T26" fmla="*/ 175 w 443"/>
              <a:gd name="T27" fmla="*/ 26 h 426"/>
              <a:gd name="T28" fmla="*/ 269 w 443"/>
              <a:gd name="T29" fmla="*/ 65 h 426"/>
              <a:gd name="T30" fmla="*/ 269 w 443"/>
              <a:gd name="T31" fmla="*/ 254 h 426"/>
              <a:gd name="T32" fmla="*/ 175 w 443"/>
              <a:gd name="T33" fmla="*/ 293 h 426"/>
              <a:gd name="T34" fmla="*/ 81 w 443"/>
              <a:gd name="T35" fmla="*/ 254 h 426"/>
              <a:gd name="T36" fmla="*/ 81 w 443"/>
              <a:gd name="T37" fmla="*/ 6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3" h="426">
                <a:moveTo>
                  <a:pt x="175" y="320"/>
                </a:moveTo>
                <a:cubicBezTo>
                  <a:pt x="213" y="320"/>
                  <a:pt x="250" y="306"/>
                  <a:pt x="279" y="281"/>
                </a:cubicBezTo>
                <a:lnTo>
                  <a:pt x="419" y="422"/>
                </a:lnTo>
                <a:cubicBezTo>
                  <a:pt x="422" y="425"/>
                  <a:pt x="425" y="426"/>
                  <a:pt x="429" y="426"/>
                </a:cubicBezTo>
                <a:cubicBezTo>
                  <a:pt x="432" y="426"/>
                  <a:pt x="435" y="425"/>
                  <a:pt x="438" y="422"/>
                </a:cubicBezTo>
                <a:cubicBezTo>
                  <a:pt x="443" y="417"/>
                  <a:pt x="443" y="409"/>
                  <a:pt x="438" y="403"/>
                </a:cubicBezTo>
                <a:lnTo>
                  <a:pt x="297" y="263"/>
                </a:lnTo>
                <a:cubicBezTo>
                  <a:pt x="350" y="200"/>
                  <a:pt x="347" y="106"/>
                  <a:pt x="288" y="46"/>
                </a:cubicBezTo>
                <a:cubicBezTo>
                  <a:pt x="258" y="16"/>
                  <a:pt x="218" y="0"/>
                  <a:pt x="175" y="0"/>
                </a:cubicBezTo>
                <a:cubicBezTo>
                  <a:pt x="132" y="0"/>
                  <a:pt x="92" y="16"/>
                  <a:pt x="62" y="46"/>
                </a:cubicBezTo>
                <a:cubicBezTo>
                  <a:pt x="0" y="109"/>
                  <a:pt x="0" y="211"/>
                  <a:pt x="62" y="273"/>
                </a:cubicBezTo>
                <a:cubicBezTo>
                  <a:pt x="92" y="303"/>
                  <a:pt x="132" y="320"/>
                  <a:pt x="175" y="320"/>
                </a:cubicBezTo>
                <a:close/>
                <a:moveTo>
                  <a:pt x="81" y="65"/>
                </a:moveTo>
                <a:cubicBezTo>
                  <a:pt x="106" y="40"/>
                  <a:pt x="140" y="26"/>
                  <a:pt x="175" y="26"/>
                </a:cubicBezTo>
                <a:cubicBezTo>
                  <a:pt x="211" y="26"/>
                  <a:pt x="244" y="40"/>
                  <a:pt x="269" y="65"/>
                </a:cubicBezTo>
                <a:cubicBezTo>
                  <a:pt x="321" y="117"/>
                  <a:pt x="321" y="202"/>
                  <a:pt x="269" y="254"/>
                </a:cubicBezTo>
                <a:cubicBezTo>
                  <a:pt x="244" y="279"/>
                  <a:pt x="211" y="293"/>
                  <a:pt x="175" y="293"/>
                </a:cubicBezTo>
                <a:cubicBezTo>
                  <a:pt x="140" y="293"/>
                  <a:pt x="106" y="279"/>
                  <a:pt x="81" y="254"/>
                </a:cubicBezTo>
                <a:cubicBezTo>
                  <a:pt x="29" y="202"/>
                  <a:pt x="29" y="117"/>
                  <a:pt x="81" y="6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355">
            <a:extLst>
              <a:ext uri="{FF2B5EF4-FFF2-40B4-BE49-F238E27FC236}">
                <a16:creationId xmlns:a16="http://schemas.microsoft.com/office/drawing/2014/main" id="{7CEB8B78-1570-D14A-9043-28C22E0B1D3E}"/>
              </a:ext>
            </a:extLst>
          </p:cNvPr>
          <p:cNvSpPr>
            <a:spLocks/>
          </p:cNvSpPr>
          <p:nvPr/>
        </p:nvSpPr>
        <p:spPr bwMode="auto">
          <a:xfrm>
            <a:off x="3981451" y="5891213"/>
            <a:ext cx="161925" cy="163512"/>
          </a:xfrm>
          <a:custGeom>
            <a:avLst/>
            <a:gdLst>
              <a:gd name="T0" fmla="*/ 13 w 153"/>
              <a:gd name="T1" fmla="*/ 90 h 153"/>
              <a:gd name="T2" fmla="*/ 63 w 153"/>
              <a:gd name="T3" fmla="*/ 90 h 153"/>
              <a:gd name="T4" fmla="*/ 63 w 153"/>
              <a:gd name="T5" fmla="*/ 140 h 153"/>
              <a:gd name="T6" fmla="*/ 77 w 153"/>
              <a:gd name="T7" fmla="*/ 153 h 153"/>
              <a:gd name="T8" fmla="*/ 90 w 153"/>
              <a:gd name="T9" fmla="*/ 140 h 153"/>
              <a:gd name="T10" fmla="*/ 90 w 153"/>
              <a:gd name="T11" fmla="*/ 90 h 153"/>
              <a:gd name="T12" fmla="*/ 140 w 153"/>
              <a:gd name="T13" fmla="*/ 90 h 153"/>
              <a:gd name="T14" fmla="*/ 153 w 153"/>
              <a:gd name="T15" fmla="*/ 76 h 153"/>
              <a:gd name="T16" fmla="*/ 140 w 153"/>
              <a:gd name="T17" fmla="*/ 63 h 153"/>
              <a:gd name="T18" fmla="*/ 90 w 153"/>
              <a:gd name="T19" fmla="*/ 63 h 153"/>
              <a:gd name="T20" fmla="*/ 90 w 153"/>
              <a:gd name="T21" fmla="*/ 13 h 153"/>
              <a:gd name="T22" fmla="*/ 77 w 153"/>
              <a:gd name="T23" fmla="*/ 0 h 153"/>
              <a:gd name="T24" fmla="*/ 63 w 153"/>
              <a:gd name="T25" fmla="*/ 13 h 153"/>
              <a:gd name="T26" fmla="*/ 63 w 153"/>
              <a:gd name="T27" fmla="*/ 63 h 153"/>
              <a:gd name="T28" fmla="*/ 13 w 153"/>
              <a:gd name="T29" fmla="*/ 63 h 153"/>
              <a:gd name="T30" fmla="*/ 0 w 153"/>
              <a:gd name="T31" fmla="*/ 76 h 153"/>
              <a:gd name="T32" fmla="*/ 13 w 153"/>
              <a:gd name="T33" fmla="*/ 9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3" h="153">
                <a:moveTo>
                  <a:pt x="13" y="90"/>
                </a:moveTo>
                <a:lnTo>
                  <a:pt x="63" y="90"/>
                </a:lnTo>
                <a:lnTo>
                  <a:pt x="63" y="140"/>
                </a:lnTo>
                <a:cubicBezTo>
                  <a:pt x="63" y="147"/>
                  <a:pt x="69" y="153"/>
                  <a:pt x="77" y="153"/>
                </a:cubicBezTo>
                <a:cubicBezTo>
                  <a:pt x="84" y="153"/>
                  <a:pt x="90" y="147"/>
                  <a:pt x="90" y="140"/>
                </a:cubicBezTo>
                <a:lnTo>
                  <a:pt x="90" y="90"/>
                </a:lnTo>
                <a:lnTo>
                  <a:pt x="140" y="90"/>
                </a:lnTo>
                <a:cubicBezTo>
                  <a:pt x="147" y="90"/>
                  <a:pt x="153" y="84"/>
                  <a:pt x="153" y="76"/>
                </a:cubicBezTo>
                <a:cubicBezTo>
                  <a:pt x="153" y="69"/>
                  <a:pt x="147" y="63"/>
                  <a:pt x="140" y="63"/>
                </a:cubicBezTo>
                <a:lnTo>
                  <a:pt x="90" y="63"/>
                </a:lnTo>
                <a:lnTo>
                  <a:pt x="90" y="13"/>
                </a:lnTo>
                <a:cubicBezTo>
                  <a:pt x="90" y="6"/>
                  <a:pt x="84" y="0"/>
                  <a:pt x="77" y="0"/>
                </a:cubicBezTo>
                <a:cubicBezTo>
                  <a:pt x="69" y="0"/>
                  <a:pt x="63" y="6"/>
                  <a:pt x="63" y="13"/>
                </a:cubicBezTo>
                <a:lnTo>
                  <a:pt x="63" y="63"/>
                </a:lnTo>
                <a:lnTo>
                  <a:pt x="13" y="63"/>
                </a:lnTo>
                <a:cubicBezTo>
                  <a:pt x="6" y="63"/>
                  <a:pt x="0" y="69"/>
                  <a:pt x="0" y="76"/>
                </a:cubicBezTo>
                <a:cubicBezTo>
                  <a:pt x="0" y="84"/>
                  <a:pt x="6" y="90"/>
                  <a:pt x="13" y="9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359">
            <a:extLst>
              <a:ext uri="{FF2B5EF4-FFF2-40B4-BE49-F238E27FC236}">
                <a16:creationId xmlns:a16="http://schemas.microsoft.com/office/drawing/2014/main" id="{822E8EE1-8871-45AC-306F-41FE86FF6F75}"/>
              </a:ext>
            </a:extLst>
          </p:cNvPr>
          <p:cNvSpPr>
            <a:spLocks noEditPoints="1"/>
          </p:cNvSpPr>
          <p:nvPr/>
        </p:nvSpPr>
        <p:spPr bwMode="auto">
          <a:xfrm>
            <a:off x="4900613" y="5792788"/>
            <a:ext cx="455613" cy="455613"/>
          </a:xfrm>
          <a:custGeom>
            <a:avLst/>
            <a:gdLst>
              <a:gd name="T0" fmla="*/ 44 w 427"/>
              <a:gd name="T1" fmla="*/ 255 h 426"/>
              <a:gd name="T2" fmla="*/ 45 w 427"/>
              <a:gd name="T3" fmla="*/ 328 h 426"/>
              <a:gd name="T4" fmla="*/ 81 w 427"/>
              <a:gd name="T5" fmla="*/ 381 h 426"/>
              <a:gd name="T6" fmla="*/ 123 w 427"/>
              <a:gd name="T7" fmla="*/ 362 h 426"/>
              <a:gd name="T8" fmla="*/ 174 w 427"/>
              <a:gd name="T9" fmla="*/ 414 h 426"/>
              <a:gd name="T10" fmla="*/ 237 w 427"/>
              <a:gd name="T11" fmla="*/ 426 h 426"/>
              <a:gd name="T12" fmla="*/ 254 w 427"/>
              <a:gd name="T13" fmla="*/ 383 h 426"/>
              <a:gd name="T14" fmla="*/ 328 w 427"/>
              <a:gd name="T15" fmla="*/ 382 h 426"/>
              <a:gd name="T16" fmla="*/ 381 w 427"/>
              <a:gd name="T17" fmla="*/ 346 h 426"/>
              <a:gd name="T18" fmla="*/ 363 w 427"/>
              <a:gd name="T19" fmla="*/ 304 h 426"/>
              <a:gd name="T20" fmla="*/ 415 w 427"/>
              <a:gd name="T21" fmla="*/ 251 h 426"/>
              <a:gd name="T22" fmla="*/ 427 w 427"/>
              <a:gd name="T23" fmla="*/ 188 h 426"/>
              <a:gd name="T24" fmla="*/ 384 w 427"/>
              <a:gd name="T25" fmla="*/ 172 h 426"/>
              <a:gd name="T26" fmla="*/ 382 w 427"/>
              <a:gd name="T27" fmla="*/ 97 h 426"/>
              <a:gd name="T28" fmla="*/ 346 w 427"/>
              <a:gd name="T29" fmla="*/ 45 h 426"/>
              <a:gd name="T30" fmla="*/ 304 w 427"/>
              <a:gd name="T31" fmla="*/ 63 h 426"/>
              <a:gd name="T32" fmla="*/ 251 w 427"/>
              <a:gd name="T33" fmla="*/ 11 h 426"/>
              <a:gd name="T34" fmla="*/ 188 w 427"/>
              <a:gd name="T35" fmla="*/ 0 h 426"/>
              <a:gd name="T36" fmla="*/ 171 w 427"/>
              <a:gd name="T37" fmla="*/ 43 h 426"/>
              <a:gd name="T38" fmla="*/ 98 w 427"/>
              <a:gd name="T39" fmla="*/ 44 h 426"/>
              <a:gd name="T40" fmla="*/ 45 w 427"/>
              <a:gd name="T41" fmla="*/ 80 h 426"/>
              <a:gd name="T42" fmla="*/ 64 w 427"/>
              <a:gd name="T43" fmla="*/ 122 h 426"/>
              <a:gd name="T44" fmla="*/ 12 w 427"/>
              <a:gd name="T45" fmla="*/ 175 h 426"/>
              <a:gd name="T46" fmla="*/ 0 w 427"/>
              <a:gd name="T47" fmla="*/ 238 h 426"/>
              <a:gd name="T48" fmla="*/ 27 w 427"/>
              <a:gd name="T49" fmla="*/ 200 h 426"/>
              <a:gd name="T50" fmla="*/ 68 w 427"/>
              <a:gd name="T51" fmla="*/ 186 h 426"/>
              <a:gd name="T52" fmla="*/ 91 w 427"/>
              <a:gd name="T53" fmla="*/ 113 h 426"/>
              <a:gd name="T54" fmla="*/ 91 w 427"/>
              <a:gd name="T55" fmla="*/ 72 h 426"/>
              <a:gd name="T56" fmla="*/ 130 w 427"/>
              <a:gd name="T57" fmla="*/ 91 h 426"/>
              <a:gd name="T58" fmla="*/ 196 w 427"/>
              <a:gd name="T59" fmla="*/ 56 h 426"/>
              <a:gd name="T60" fmla="*/ 226 w 427"/>
              <a:gd name="T61" fmla="*/ 26 h 426"/>
              <a:gd name="T62" fmla="*/ 240 w 427"/>
              <a:gd name="T63" fmla="*/ 67 h 426"/>
              <a:gd name="T64" fmla="*/ 313 w 427"/>
              <a:gd name="T65" fmla="*/ 90 h 426"/>
              <a:gd name="T66" fmla="*/ 354 w 427"/>
              <a:gd name="T67" fmla="*/ 90 h 426"/>
              <a:gd name="T68" fmla="*/ 336 w 427"/>
              <a:gd name="T69" fmla="*/ 128 h 426"/>
              <a:gd name="T70" fmla="*/ 372 w 427"/>
              <a:gd name="T71" fmla="*/ 197 h 426"/>
              <a:gd name="T72" fmla="*/ 400 w 427"/>
              <a:gd name="T73" fmla="*/ 226 h 426"/>
              <a:gd name="T74" fmla="*/ 360 w 427"/>
              <a:gd name="T75" fmla="*/ 240 h 426"/>
              <a:gd name="T76" fmla="*/ 336 w 427"/>
              <a:gd name="T77" fmla="*/ 314 h 426"/>
              <a:gd name="T78" fmla="*/ 336 w 427"/>
              <a:gd name="T79" fmla="*/ 354 h 426"/>
              <a:gd name="T80" fmla="*/ 297 w 427"/>
              <a:gd name="T81" fmla="*/ 335 h 426"/>
              <a:gd name="T82" fmla="*/ 229 w 427"/>
              <a:gd name="T83" fmla="*/ 370 h 426"/>
              <a:gd name="T84" fmla="*/ 200 w 427"/>
              <a:gd name="T85" fmla="*/ 400 h 426"/>
              <a:gd name="T86" fmla="*/ 186 w 427"/>
              <a:gd name="T87" fmla="*/ 358 h 426"/>
              <a:gd name="T88" fmla="*/ 114 w 427"/>
              <a:gd name="T89" fmla="*/ 335 h 426"/>
              <a:gd name="T90" fmla="*/ 73 w 427"/>
              <a:gd name="T91" fmla="*/ 335 h 426"/>
              <a:gd name="T92" fmla="*/ 92 w 427"/>
              <a:gd name="T93" fmla="*/ 297 h 426"/>
              <a:gd name="T94" fmla="*/ 56 w 427"/>
              <a:gd name="T95" fmla="*/ 229 h 426"/>
              <a:gd name="T96" fmla="*/ 27 w 427"/>
              <a:gd name="T97" fmla="*/ 20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7" h="426">
                <a:moveTo>
                  <a:pt x="12" y="251"/>
                </a:moveTo>
                <a:lnTo>
                  <a:pt x="44" y="255"/>
                </a:lnTo>
                <a:cubicBezTo>
                  <a:pt x="48" y="272"/>
                  <a:pt x="55" y="288"/>
                  <a:pt x="64" y="304"/>
                </a:cubicBezTo>
                <a:lnTo>
                  <a:pt x="45" y="328"/>
                </a:lnTo>
                <a:cubicBezTo>
                  <a:pt x="40" y="333"/>
                  <a:pt x="41" y="341"/>
                  <a:pt x="46" y="346"/>
                </a:cubicBezTo>
                <a:lnTo>
                  <a:pt x="81" y="381"/>
                </a:lnTo>
                <a:cubicBezTo>
                  <a:pt x="86" y="386"/>
                  <a:pt x="93" y="386"/>
                  <a:pt x="99" y="382"/>
                </a:cubicBezTo>
                <a:lnTo>
                  <a:pt x="123" y="362"/>
                </a:lnTo>
                <a:cubicBezTo>
                  <a:pt x="138" y="371"/>
                  <a:pt x="154" y="378"/>
                  <a:pt x="171" y="382"/>
                </a:cubicBezTo>
                <a:lnTo>
                  <a:pt x="174" y="414"/>
                </a:lnTo>
                <a:cubicBezTo>
                  <a:pt x="175" y="421"/>
                  <a:pt x="181" y="426"/>
                  <a:pt x="188" y="426"/>
                </a:cubicBezTo>
                <a:lnTo>
                  <a:pt x="237" y="426"/>
                </a:lnTo>
                <a:cubicBezTo>
                  <a:pt x="244" y="426"/>
                  <a:pt x="250" y="421"/>
                  <a:pt x="251" y="414"/>
                </a:cubicBezTo>
                <a:lnTo>
                  <a:pt x="254" y="383"/>
                </a:lnTo>
                <a:cubicBezTo>
                  <a:pt x="272" y="379"/>
                  <a:pt x="288" y="372"/>
                  <a:pt x="304" y="363"/>
                </a:cubicBezTo>
                <a:lnTo>
                  <a:pt x="328" y="382"/>
                </a:lnTo>
                <a:cubicBezTo>
                  <a:pt x="334" y="387"/>
                  <a:pt x="341" y="386"/>
                  <a:pt x="346" y="381"/>
                </a:cubicBezTo>
                <a:lnTo>
                  <a:pt x="381" y="346"/>
                </a:lnTo>
                <a:cubicBezTo>
                  <a:pt x="386" y="341"/>
                  <a:pt x="387" y="334"/>
                  <a:pt x="382" y="328"/>
                </a:cubicBezTo>
                <a:lnTo>
                  <a:pt x="363" y="304"/>
                </a:lnTo>
                <a:cubicBezTo>
                  <a:pt x="373" y="289"/>
                  <a:pt x="380" y="272"/>
                  <a:pt x="384" y="254"/>
                </a:cubicBezTo>
                <a:lnTo>
                  <a:pt x="415" y="251"/>
                </a:lnTo>
                <a:cubicBezTo>
                  <a:pt x="421" y="250"/>
                  <a:pt x="427" y="245"/>
                  <a:pt x="427" y="238"/>
                </a:cubicBezTo>
                <a:lnTo>
                  <a:pt x="427" y="188"/>
                </a:lnTo>
                <a:cubicBezTo>
                  <a:pt x="427" y="181"/>
                  <a:pt x="421" y="176"/>
                  <a:pt x="415" y="175"/>
                </a:cubicBezTo>
                <a:lnTo>
                  <a:pt x="384" y="172"/>
                </a:lnTo>
                <a:cubicBezTo>
                  <a:pt x="380" y="154"/>
                  <a:pt x="373" y="137"/>
                  <a:pt x="363" y="121"/>
                </a:cubicBezTo>
                <a:lnTo>
                  <a:pt x="382" y="97"/>
                </a:lnTo>
                <a:cubicBezTo>
                  <a:pt x="387" y="92"/>
                  <a:pt x="386" y="84"/>
                  <a:pt x="381" y="80"/>
                </a:cubicBezTo>
                <a:lnTo>
                  <a:pt x="346" y="45"/>
                </a:lnTo>
                <a:cubicBezTo>
                  <a:pt x="341" y="40"/>
                  <a:pt x="334" y="39"/>
                  <a:pt x="328" y="44"/>
                </a:cubicBezTo>
                <a:lnTo>
                  <a:pt x="304" y="63"/>
                </a:lnTo>
                <a:cubicBezTo>
                  <a:pt x="289" y="54"/>
                  <a:pt x="272" y="47"/>
                  <a:pt x="254" y="43"/>
                </a:cubicBezTo>
                <a:lnTo>
                  <a:pt x="251" y="11"/>
                </a:lnTo>
                <a:cubicBezTo>
                  <a:pt x="250" y="5"/>
                  <a:pt x="244" y="0"/>
                  <a:pt x="237" y="0"/>
                </a:cubicBezTo>
                <a:lnTo>
                  <a:pt x="188" y="0"/>
                </a:lnTo>
                <a:cubicBezTo>
                  <a:pt x="181" y="0"/>
                  <a:pt x="175" y="5"/>
                  <a:pt x="174" y="11"/>
                </a:cubicBezTo>
                <a:lnTo>
                  <a:pt x="171" y="43"/>
                </a:lnTo>
                <a:cubicBezTo>
                  <a:pt x="154" y="48"/>
                  <a:pt x="138" y="54"/>
                  <a:pt x="123" y="63"/>
                </a:cubicBezTo>
                <a:lnTo>
                  <a:pt x="98" y="44"/>
                </a:lnTo>
                <a:cubicBezTo>
                  <a:pt x="93" y="39"/>
                  <a:pt x="85" y="40"/>
                  <a:pt x="81" y="45"/>
                </a:cubicBezTo>
                <a:lnTo>
                  <a:pt x="45" y="80"/>
                </a:lnTo>
                <a:cubicBezTo>
                  <a:pt x="41" y="84"/>
                  <a:pt x="40" y="92"/>
                  <a:pt x="44" y="97"/>
                </a:cubicBezTo>
                <a:lnTo>
                  <a:pt x="64" y="122"/>
                </a:lnTo>
                <a:cubicBezTo>
                  <a:pt x="55" y="137"/>
                  <a:pt x="48" y="154"/>
                  <a:pt x="44" y="171"/>
                </a:cubicBezTo>
                <a:lnTo>
                  <a:pt x="12" y="175"/>
                </a:lnTo>
                <a:cubicBezTo>
                  <a:pt x="5" y="176"/>
                  <a:pt x="0" y="181"/>
                  <a:pt x="0" y="188"/>
                </a:cubicBezTo>
                <a:lnTo>
                  <a:pt x="0" y="238"/>
                </a:lnTo>
                <a:cubicBezTo>
                  <a:pt x="0" y="245"/>
                  <a:pt x="5" y="250"/>
                  <a:pt x="12" y="251"/>
                </a:cubicBezTo>
                <a:close/>
                <a:moveTo>
                  <a:pt x="27" y="200"/>
                </a:moveTo>
                <a:lnTo>
                  <a:pt x="56" y="197"/>
                </a:lnTo>
                <a:cubicBezTo>
                  <a:pt x="62" y="196"/>
                  <a:pt x="67" y="192"/>
                  <a:pt x="68" y="186"/>
                </a:cubicBezTo>
                <a:cubicBezTo>
                  <a:pt x="72" y="165"/>
                  <a:pt x="80" y="146"/>
                  <a:pt x="92" y="129"/>
                </a:cubicBezTo>
                <a:cubicBezTo>
                  <a:pt x="95" y="124"/>
                  <a:pt x="95" y="117"/>
                  <a:pt x="91" y="113"/>
                </a:cubicBezTo>
                <a:lnTo>
                  <a:pt x="73" y="90"/>
                </a:lnTo>
                <a:lnTo>
                  <a:pt x="91" y="72"/>
                </a:lnTo>
                <a:lnTo>
                  <a:pt x="114" y="90"/>
                </a:lnTo>
                <a:cubicBezTo>
                  <a:pt x="119" y="94"/>
                  <a:pt x="125" y="94"/>
                  <a:pt x="130" y="91"/>
                </a:cubicBezTo>
                <a:cubicBezTo>
                  <a:pt x="147" y="79"/>
                  <a:pt x="165" y="71"/>
                  <a:pt x="186" y="67"/>
                </a:cubicBezTo>
                <a:cubicBezTo>
                  <a:pt x="191" y="66"/>
                  <a:pt x="196" y="62"/>
                  <a:pt x="196" y="56"/>
                </a:cubicBezTo>
                <a:lnTo>
                  <a:pt x="200" y="26"/>
                </a:lnTo>
                <a:lnTo>
                  <a:pt x="226" y="26"/>
                </a:lnTo>
                <a:lnTo>
                  <a:pt x="229" y="55"/>
                </a:lnTo>
                <a:cubicBezTo>
                  <a:pt x="229" y="61"/>
                  <a:pt x="234" y="66"/>
                  <a:pt x="240" y="67"/>
                </a:cubicBezTo>
                <a:cubicBezTo>
                  <a:pt x="261" y="71"/>
                  <a:pt x="280" y="78"/>
                  <a:pt x="298" y="90"/>
                </a:cubicBezTo>
                <a:cubicBezTo>
                  <a:pt x="302" y="94"/>
                  <a:pt x="309" y="93"/>
                  <a:pt x="313" y="90"/>
                </a:cubicBezTo>
                <a:lnTo>
                  <a:pt x="336" y="72"/>
                </a:lnTo>
                <a:lnTo>
                  <a:pt x="354" y="90"/>
                </a:lnTo>
                <a:lnTo>
                  <a:pt x="336" y="112"/>
                </a:lnTo>
                <a:cubicBezTo>
                  <a:pt x="333" y="117"/>
                  <a:pt x="332" y="123"/>
                  <a:pt x="336" y="128"/>
                </a:cubicBezTo>
                <a:cubicBezTo>
                  <a:pt x="348" y="146"/>
                  <a:pt x="356" y="165"/>
                  <a:pt x="360" y="186"/>
                </a:cubicBezTo>
                <a:cubicBezTo>
                  <a:pt x="361" y="192"/>
                  <a:pt x="366" y="196"/>
                  <a:pt x="372" y="197"/>
                </a:cubicBezTo>
                <a:lnTo>
                  <a:pt x="400" y="200"/>
                </a:lnTo>
                <a:lnTo>
                  <a:pt x="400" y="226"/>
                </a:lnTo>
                <a:lnTo>
                  <a:pt x="372" y="229"/>
                </a:lnTo>
                <a:cubicBezTo>
                  <a:pt x="366" y="230"/>
                  <a:pt x="361" y="234"/>
                  <a:pt x="360" y="240"/>
                </a:cubicBezTo>
                <a:cubicBezTo>
                  <a:pt x="356" y="261"/>
                  <a:pt x="348" y="280"/>
                  <a:pt x="336" y="298"/>
                </a:cubicBezTo>
                <a:cubicBezTo>
                  <a:pt x="332" y="302"/>
                  <a:pt x="333" y="309"/>
                  <a:pt x="336" y="314"/>
                </a:cubicBezTo>
                <a:lnTo>
                  <a:pt x="354" y="336"/>
                </a:lnTo>
                <a:lnTo>
                  <a:pt x="336" y="354"/>
                </a:lnTo>
                <a:lnTo>
                  <a:pt x="313" y="336"/>
                </a:lnTo>
                <a:cubicBezTo>
                  <a:pt x="309" y="332"/>
                  <a:pt x="302" y="332"/>
                  <a:pt x="297" y="335"/>
                </a:cubicBezTo>
                <a:cubicBezTo>
                  <a:pt x="280" y="347"/>
                  <a:pt x="261" y="355"/>
                  <a:pt x="240" y="359"/>
                </a:cubicBezTo>
                <a:cubicBezTo>
                  <a:pt x="234" y="360"/>
                  <a:pt x="229" y="364"/>
                  <a:pt x="229" y="370"/>
                </a:cubicBezTo>
                <a:lnTo>
                  <a:pt x="226" y="400"/>
                </a:lnTo>
                <a:lnTo>
                  <a:pt x="200" y="400"/>
                </a:lnTo>
                <a:lnTo>
                  <a:pt x="196" y="370"/>
                </a:lnTo>
                <a:cubicBezTo>
                  <a:pt x="196" y="364"/>
                  <a:pt x="191" y="359"/>
                  <a:pt x="186" y="358"/>
                </a:cubicBezTo>
                <a:cubicBezTo>
                  <a:pt x="165" y="354"/>
                  <a:pt x="147" y="346"/>
                  <a:pt x="130" y="335"/>
                </a:cubicBezTo>
                <a:cubicBezTo>
                  <a:pt x="125" y="331"/>
                  <a:pt x="118" y="332"/>
                  <a:pt x="114" y="335"/>
                </a:cubicBezTo>
                <a:lnTo>
                  <a:pt x="91" y="353"/>
                </a:lnTo>
                <a:lnTo>
                  <a:pt x="73" y="335"/>
                </a:lnTo>
                <a:lnTo>
                  <a:pt x="91" y="313"/>
                </a:lnTo>
                <a:cubicBezTo>
                  <a:pt x="95" y="308"/>
                  <a:pt x="95" y="302"/>
                  <a:pt x="92" y="297"/>
                </a:cubicBezTo>
                <a:cubicBezTo>
                  <a:pt x="80" y="280"/>
                  <a:pt x="72" y="260"/>
                  <a:pt x="68" y="240"/>
                </a:cubicBezTo>
                <a:cubicBezTo>
                  <a:pt x="67" y="234"/>
                  <a:pt x="62" y="230"/>
                  <a:pt x="56" y="229"/>
                </a:cubicBezTo>
                <a:lnTo>
                  <a:pt x="27" y="226"/>
                </a:lnTo>
                <a:lnTo>
                  <a:pt x="27" y="200"/>
                </a:ln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360">
            <a:extLst>
              <a:ext uri="{FF2B5EF4-FFF2-40B4-BE49-F238E27FC236}">
                <a16:creationId xmlns:a16="http://schemas.microsoft.com/office/drawing/2014/main" id="{21F3DEE6-5EE6-828A-9E65-760224E2D6A8}"/>
              </a:ext>
            </a:extLst>
          </p:cNvPr>
          <p:cNvSpPr>
            <a:spLocks noEditPoints="1"/>
          </p:cNvSpPr>
          <p:nvPr/>
        </p:nvSpPr>
        <p:spPr bwMode="auto">
          <a:xfrm>
            <a:off x="5072063" y="5964238"/>
            <a:ext cx="114300" cy="112713"/>
          </a:xfrm>
          <a:custGeom>
            <a:avLst/>
            <a:gdLst>
              <a:gd name="T0" fmla="*/ 53 w 107"/>
              <a:gd name="T1" fmla="*/ 106 h 106"/>
              <a:gd name="T2" fmla="*/ 107 w 107"/>
              <a:gd name="T3" fmla="*/ 53 h 106"/>
              <a:gd name="T4" fmla="*/ 53 w 107"/>
              <a:gd name="T5" fmla="*/ 0 h 106"/>
              <a:gd name="T6" fmla="*/ 0 w 107"/>
              <a:gd name="T7" fmla="*/ 53 h 106"/>
              <a:gd name="T8" fmla="*/ 53 w 107"/>
              <a:gd name="T9" fmla="*/ 106 h 106"/>
              <a:gd name="T10" fmla="*/ 53 w 107"/>
              <a:gd name="T11" fmla="*/ 26 h 106"/>
              <a:gd name="T12" fmla="*/ 80 w 107"/>
              <a:gd name="T13" fmla="*/ 53 h 106"/>
              <a:gd name="T14" fmla="*/ 53 w 107"/>
              <a:gd name="T15" fmla="*/ 79 h 106"/>
              <a:gd name="T16" fmla="*/ 27 w 107"/>
              <a:gd name="T17" fmla="*/ 53 h 106"/>
              <a:gd name="T18" fmla="*/ 53 w 107"/>
              <a:gd name="T19" fmla="*/ 2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7" h="106">
                <a:moveTo>
                  <a:pt x="53" y="106"/>
                </a:moveTo>
                <a:cubicBezTo>
                  <a:pt x="83" y="106"/>
                  <a:pt x="107" y="82"/>
                  <a:pt x="107" y="53"/>
                </a:cubicBezTo>
                <a:cubicBezTo>
                  <a:pt x="107" y="24"/>
                  <a:pt x="83" y="0"/>
                  <a:pt x="53" y="0"/>
                </a:cubicBezTo>
                <a:cubicBezTo>
                  <a:pt x="24" y="0"/>
                  <a:pt x="0" y="24"/>
                  <a:pt x="0" y="53"/>
                </a:cubicBezTo>
                <a:cubicBezTo>
                  <a:pt x="0" y="82"/>
                  <a:pt x="24" y="106"/>
                  <a:pt x="53" y="106"/>
                </a:cubicBezTo>
                <a:close/>
                <a:moveTo>
                  <a:pt x="53" y="26"/>
                </a:moveTo>
                <a:cubicBezTo>
                  <a:pt x="68" y="26"/>
                  <a:pt x="80" y="38"/>
                  <a:pt x="80" y="53"/>
                </a:cubicBezTo>
                <a:cubicBezTo>
                  <a:pt x="80" y="68"/>
                  <a:pt x="68" y="79"/>
                  <a:pt x="53" y="79"/>
                </a:cubicBezTo>
                <a:cubicBezTo>
                  <a:pt x="38" y="79"/>
                  <a:pt x="27" y="68"/>
                  <a:pt x="27" y="53"/>
                </a:cubicBezTo>
                <a:cubicBezTo>
                  <a:pt x="27" y="38"/>
                  <a:pt x="38" y="26"/>
                  <a:pt x="53" y="26"/>
                </a:cubicBezTo>
                <a:close/>
              </a:path>
            </a:pathLst>
          </a:custGeom>
          <a:solidFill>
            <a:srgbClr val="231F2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3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1947CAAE-398A-DC95-E999-AEBB1CC2A40D}"/>
              </a:ext>
            </a:extLst>
          </p:cNvPr>
          <p:cNvSpPr>
            <a:spLocks noEditPoints="1"/>
          </p:cNvSpPr>
          <p:nvPr/>
        </p:nvSpPr>
        <p:spPr bwMode="auto">
          <a:xfrm>
            <a:off x="893762" y="787153"/>
            <a:ext cx="455613" cy="341313"/>
          </a:xfrm>
          <a:custGeom>
            <a:avLst/>
            <a:gdLst>
              <a:gd name="T0" fmla="*/ 827 w 853"/>
              <a:gd name="T1" fmla="*/ 106 h 640"/>
              <a:gd name="T2" fmla="*/ 600 w 853"/>
              <a:gd name="T3" fmla="*/ 106 h 640"/>
              <a:gd name="T4" fmla="*/ 600 w 853"/>
              <a:gd name="T5" fmla="*/ 26 h 640"/>
              <a:gd name="T6" fmla="*/ 573 w 853"/>
              <a:gd name="T7" fmla="*/ 0 h 640"/>
              <a:gd name="T8" fmla="*/ 280 w 853"/>
              <a:gd name="T9" fmla="*/ 0 h 640"/>
              <a:gd name="T10" fmla="*/ 253 w 853"/>
              <a:gd name="T11" fmla="*/ 26 h 640"/>
              <a:gd name="T12" fmla="*/ 253 w 853"/>
              <a:gd name="T13" fmla="*/ 106 h 640"/>
              <a:gd name="T14" fmla="*/ 27 w 853"/>
              <a:gd name="T15" fmla="*/ 106 h 640"/>
              <a:gd name="T16" fmla="*/ 0 w 853"/>
              <a:gd name="T17" fmla="*/ 133 h 640"/>
              <a:gd name="T18" fmla="*/ 0 w 853"/>
              <a:gd name="T19" fmla="*/ 613 h 640"/>
              <a:gd name="T20" fmla="*/ 27 w 853"/>
              <a:gd name="T21" fmla="*/ 640 h 640"/>
              <a:gd name="T22" fmla="*/ 827 w 853"/>
              <a:gd name="T23" fmla="*/ 640 h 640"/>
              <a:gd name="T24" fmla="*/ 853 w 853"/>
              <a:gd name="T25" fmla="*/ 613 h 640"/>
              <a:gd name="T26" fmla="*/ 853 w 853"/>
              <a:gd name="T27" fmla="*/ 133 h 640"/>
              <a:gd name="T28" fmla="*/ 827 w 853"/>
              <a:gd name="T29" fmla="*/ 106 h 640"/>
              <a:gd name="T30" fmla="*/ 307 w 853"/>
              <a:gd name="T31" fmla="*/ 53 h 640"/>
              <a:gd name="T32" fmla="*/ 547 w 853"/>
              <a:gd name="T33" fmla="*/ 53 h 640"/>
              <a:gd name="T34" fmla="*/ 547 w 853"/>
              <a:gd name="T35" fmla="*/ 106 h 640"/>
              <a:gd name="T36" fmla="*/ 307 w 853"/>
              <a:gd name="T37" fmla="*/ 106 h 640"/>
              <a:gd name="T38" fmla="*/ 307 w 853"/>
              <a:gd name="T39" fmla="*/ 53 h 640"/>
              <a:gd name="T40" fmla="*/ 800 w 853"/>
              <a:gd name="T41" fmla="*/ 586 h 640"/>
              <a:gd name="T42" fmla="*/ 53 w 853"/>
              <a:gd name="T43" fmla="*/ 586 h 640"/>
              <a:gd name="T44" fmla="*/ 53 w 853"/>
              <a:gd name="T45" fmla="*/ 160 h 640"/>
              <a:gd name="T46" fmla="*/ 800 w 853"/>
              <a:gd name="T47" fmla="*/ 160 h 640"/>
              <a:gd name="T48" fmla="*/ 800 w 853"/>
              <a:gd name="T49" fmla="*/ 586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853" h="640">
                <a:moveTo>
                  <a:pt x="827" y="106"/>
                </a:moveTo>
                <a:lnTo>
                  <a:pt x="600" y="106"/>
                </a:lnTo>
                <a:lnTo>
                  <a:pt x="600" y="26"/>
                </a:lnTo>
                <a:cubicBezTo>
                  <a:pt x="600" y="12"/>
                  <a:pt x="588" y="0"/>
                  <a:pt x="573" y="0"/>
                </a:cubicBezTo>
                <a:lnTo>
                  <a:pt x="280" y="0"/>
                </a:lnTo>
                <a:cubicBezTo>
                  <a:pt x="265" y="0"/>
                  <a:pt x="253" y="12"/>
                  <a:pt x="253" y="26"/>
                </a:cubicBezTo>
                <a:lnTo>
                  <a:pt x="253" y="106"/>
                </a:lnTo>
                <a:lnTo>
                  <a:pt x="27" y="106"/>
                </a:lnTo>
                <a:cubicBezTo>
                  <a:pt x="12" y="106"/>
                  <a:pt x="0" y="118"/>
                  <a:pt x="0" y="133"/>
                </a:cubicBezTo>
                <a:lnTo>
                  <a:pt x="0" y="613"/>
                </a:lnTo>
                <a:cubicBezTo>
                  <a:pt x="0" y="628"/>
                  <a:pt x="12" y="640"/>
                  <a:pt x="27" y="640"/>
                </a:cubicBezTo>
                <a:lnTo>
                  <a:pt x="827" y="640"/>
                </a:lnTo>
                <a:cubicBezTo>
                  <a:pt x="841" y="640"/>
                  <a:pt x="853" y="628"/>
                  <a:pt x="853" y="613"/>
                </a:cubicBezTo>
                <a:lnTo>
                  <a:pt x="853" y="133"/>
                </a:lnTo>
                <a:cubicBezTo>
                  <a:pt x="853" y="118"/>
                  <a:pt x="841" y="106"/>
                  <a:pt x="827" y="106"/>
                </a:cubicBezTo>
                <a:close/>
                <a:moveTo>
                  <a:pt x="307" y="53"/>
                </a:moveTo>
                <a:lnTo>
                  <a:pt x="547" y="53"/>
                </a:lnTo>
                <a:lnTo>
                  <a:pt x="547" y="106"/>
                </a:lnTo>
                <a:lnTo>
                  <a:pt x="307" y="106"/>
                </a:lnTo>
                <a:lnTo>
                  <a:pt x="307" y="53"/>
                </a:lnTo>
                <a:close/>
                <a:moveTo>
                  <a:pt x="800" y="586"/>
                </a:moveTo>
                <a:lnTo>
                  <a:pt x="53" y="586"/>
                </a:lnTo>
                <a:lnTo>
                  <a:pt x="53" y="160"/>
                </a:lnTo>
                <a:lnTo>
                  <a:pt x="800" y="160"/>
                </a:lnTo>
                <a:lnTo>
                  <a:pt x="800" y="58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8D58A5-A03B-D8D6-D46E-C88A915A49BF}"/>
              </a:ext>
            </a:extLst>
          </p:cNvPr>
          <p:cNvGrpSpPr/>
          <p:nvPr/>
        </p:nvGrpSpPr>
        <p:grpSpPr>
          <a:xfrm>
            <a:off x="1890712" y="794297"/>
            <a:ext cx="454025" cy="327025"/>
            <a:chOff x="1812925" y="779463"/>
            <a:chExt cx="454025" cy="327025"/>
          </a:xfrm>
        </p:grpSpPr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4ABF9515-1346-DFB4-10C0-FF3DDFAEE0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2925" y="779463"/>
              <a:ext cx="454025" cy="327025"/>
            </a:xfrm>
            <a:custGeom>
              <a:avLst/>
              <a:gdLst>
                <a:gd name="T0" fmla="*/ 0 w 853"/>
                <a:gd name="T1" fmla="*/ 586 h 613"/>
                <a:gd name="T2" fmla="*/ 27 w 853"/>
                <a:gd name="T3" fmla="*/ 613 h 613"/>
                <a:gd name="T4" fmla="*/ 827 w 853"/>
                <a:gd name="T5" fmla="*/ 613 h 613"/>
                <a:gd name="T6" fmla="*/ 853 w 853"/>
                <a:gd name="T7" fmla="*/ 586 h 613"/>
                <a:gd name="T8" fmla="*/ 853 w 853"/>
                <a:gd name="T9" fmla="*/ 106 h 613"/>
                <a:gd name="T10" fmla="*/ 827 w 853"/>
                <a:gd name="T11" fmla="*/ 80 h 613"/>
                <a:gd name="T12" fmla="*/ 267 w 853"/>
                <a:gd name="T13" fmla="*/ 80 h 613"/>
                <a:gd name="T14" fmla="*/ 267 w 853"/>
                <a:gd name="T15" fmla="*/ 26 h 613"/>
                <a:gd name="T16" fmla="*/ 240 w 853"/>
                <a:gd name="T17" fmla="*/ 0 h 613"/>
                <a:gd name="T18" fmla="*/ 107 w 853"/>
                <a:gd name="T19" fmla="*/ 0 h 613"/>
                <a:gd name="T20" fmla="*/ 80 w 853"/>
                <a:gd name="T21" fmla="*/ 26 h 613"/>
                <a:gd name="T22" fmla="*/ 80 w 853"/>
                <a:gd name="T23" fmla="*/ 80 h 613"/>
                <a:gd name="T24" fmla="*/ 27 w 853"/>
                <a:gd name="T25" fmla="*/ 80 h 613"/>
                <a:gd name="T26" fmla="*/ 0 w 853"/>
                <a:gd name="T27" fmla="*/ 106 h 613"/>
                <a:gd name="T28" fmla="*/ 0 w 853"/>
                <a:gd name="T29" fmla="*/ 586 h 613"/>
                <a:gd name="T30" fmla="*/ 133 w 853"/>
                <a:gd name="T31" fmla="*/ 53 h 613"/>
                <a:gd name="T32" fmla="*/ 213 w 853"/>
                <a:gd name="T33" fmla="*/ 53 h 613"/>
                <a:gd name="T34" fmla="*/ 213 w 853"/>
                <a:gd name="T35" fmla="*/ 80 h 613"/>
                <a:gd name="T36" fmla="*/ 133 w 853"/>
                <a:gd name="T37" fmla="*/ 80 h 613"/>
                <a:gd name="T38" fmla="*/ 133 w 853"/>
                <a:gd name="T39" fmla="*/ 53 h 613"/>
                <a:gd name="T40" fmla="*/ 53 w 853"/>
                <a:gd name="T41" fmla="*/ 133 h 613"/>
                <a:gd name="T42" fmla="*/ 800 w 853"/>
                <a:gd name="T43" fmla="*/ 133 h 613"/>
                <a:gd name="T44" fmla="*/ 800 w 853"/>
                <a:gd name="T45" fmla="*/ 560 h 613"/>
                <a:gd name="T46" fmla="*/ 53 w 853"/>
                <a:gd name="T47" fmla="*/ 560 h 613"/>
                <a:gd name="T48" fmla="*/ 53 w 853"/>
                <a:gd name="T49" fmla="*/ 13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613">
                  <a:moveTo>
                    <a:pt x="0" y="586"/>
                  </a:moveTo>
                  <a:cubicBezTo>
                    <a:pt x="0" y="601"/>
                    <a:pt x="12" y="613"/>
                    <a:pt x="27" y="613"/>
                  </a:cubicBezTo>
                  <a:lnTo>
                    <a:pt x="827" y="613"/>
                  </a:lnTo>
                  <a:cubicBezTo>
                    <a:pt x="841" y="613"/>
                    <a:pt x="853" y="601"/>
                    <a:pt x="853" y="586"/>
                  </a:cubicBezTo>
                  <a:lnTo>
                    <a:pt x="853" y="106"/>
                  </a:lnTo>
                  <a:cubicBezTo>
                    <a:pt x="853" y="92"/>
                    <a:pt x="841" y="80"/>
                    <a:pt x="827" y="80"/>
                  </a:cubicBezTo>
                  <a:lnTo>
                    <a:pt x="267" y="80"/>
                  </a:lnTo>
                  <a:lnTo>
                    <a:pt x="267" y="26"/>
                  </a:lnTo>
                  <a:cubicBezTo>
                    <a:pt x="267" y="12"/>
                    <a:pt x="255" y="0"/>
                    <a:pt x="240" y="0"/>
                  </a:cubicBezTo>
                  <a:lnTo>
                    <a:pt x="107" y="0"/>
                  </a:lnTo>
                  <a:cubicBezTo>
                    <a:pt x="92" y="0"/>
                    <a:pt x="80" y="12"/>
                    <a:pt x="80" y="26"/>
                  </a:cubicBezTo>
                  <a:lnTo>
                    <a:pt x="80" y="80"/>
                  </a:lnTo>
                  <a:lnTo>
                    <a:pt x="27" y="80"/>
                  </a:lnTo>
                  <a:cubicBezTo>
                    <a:pt x="12" y="80"/>
                    <a:pt x="0" y="92"/>
                    <a:pt x="0" y="106"/>
                  </a:cubicBezTo>
                  <a:lnTo>
                    <a:pt x="0" y="586"/>
                  </a:lnTo>
                  <a:close/>
                  <a:moveTo>
                    <a:pt x="133" y="53"/>
                  </a:moveTo>
                  <a:lnTo>
                    <a:pt x="213" y="53"/>
                  </a:lnTo>
                  <a:lnTo>
                    <a:pt x="213" y="80"/>
                  </a:lnTo>
                  <a:lnTo>
                    <a:pt x="133" y="80"/>
                  </a:lnTo>
                  <a:lnTo>
                    <a:pt x="133" y="53"/>
                  </a:lnTo>
                  <a:close/>
                  <a:moveTo>
                    <a:pt x="53" y="133"/>
                  </a:moveTo>
                  <a:lnTo>
                    <a:pt x="800" y="133"/>
                  </a:lnTo>
                  <a:lnTo>
                    <a:pt x="800" y="560"/>
                  </a:lnTo>
                  <a:lnTo>
                    <a:pt x="53" y="560"/>
                  </a:lnTo>
                  <a:lnTo>
                    <a:pt x="53" y="1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C6218C69-37AC-7070-C489-86118B9B0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11363" y="877888"/>
              <a:ext cx="169863" cy="171450"/>
            </a:xfrm>
            <a:custGeom>
              <a:avLst/>
              <a:gdLst>
                <a:gd name="T0" fmla="*/ 160 w 320"/>
                <a:gd name="T1" fmla="*/ 0 h 320"/>
                <a:gd name="T2" fmla="*/ 0 w 320"/>
                <a:gd name="T3" fmla="*/ 160 h 320"/>
                <a:gd name="T4" fmla="*/ 160 w 320"/>
                <a:gd name="T5" fmla="*/ 320 h 320"/>
                <a:gd name="T6" fmla="*/ 320 w 320"/>
                <a:gd name="T7" fmla="*/ 160 h 320"/>
                <a:gd name="T8" fmla="*/ 160 w 320"/>
                <a:gd name="T9" fmla="*/ 0 h 320"/>
                <a:gd name="T10" fmla="*/ 160 w 320"/>
                <a:gd name="T11" fmla="*/ 267 h 320"/>
                <a:gd name="T12" fmla="*/ 54 w 320"/>
                <a:gd name="T13" fmla="*/ 160 h 320"/>
                <a:gd name="T14" fmla="*/ 160 w 320"/>
                <a:gd name="T15" fmla="*/ 54 h 320"/>
                <a:gd name="T16" fmla="*/ 267 w 320"/>
                <a:gd name="T17" fmla="*/ 160 h 320"/>
                <a:gd name="T18" fmla="*/ 160 w 320"/>
                <a:gd name="T19" fmla="*/ 267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0" h="320">
                  <a:moveTo>
                    <a:pt x="160" y="0"/>
                  </a:moveTo>
                  <a:cubicBezTo>
                    <a:pt x="72" y="0"/>
                    <a:pt x="0" y="72"/>
                    <a:pt x="0" y="160"/>
                  </a:cubicBezTo>
                  <a:cubicBezTo>
                    <a:pt x="0" y="249"/>
                    <a:pt x="72" y="320"/>
                    <a:pt x="160" y="320"/>
                  </a:cubicBezTo>
                  <a:cubicBezTo>
                    <a:pt x="249" y="320"/>
                    <a:pt x="320" y="249"/>
                    <a:pt x="320" y="160"/>
                  </a:cubicBezTo>
                  <a:cubicBezTo>
                    <a:pt x="320" y="72"/>
                    <a:pt x="249" y="0"/>
                    <a:pt x="160" y="0"/>
                  </a:cubicBezTo>
                  <a:close/>
                  <a:moveTo>
                    <a:pt x="160" y="267"/>
                  </a:moveTo>
                  <a:cubicBezTo>
                    <a:pt x="102" y="267"/>
                    <a:pt x="54" y="219"/>
                    <a:pt x="54" y="160"/>
                  </a:cubicBezTo>
                  <a:cubicBezTo>
                    <a:pt x="54" y="102"/>
                    <a:pt x="102" y="54"/>
                    <a:pt x="160" y="54"/>
                  </a:cubicBezTo>
                  <a:cubicBezTo>
                    <a:pt x="219" y="54"/>
                    <a:pt x="267" y="102"/>
                    <a:pt x="267" y="160"/>
                  </a:cubicBezTo>
                  <a:cubicBezTo>
                    <a:pt x="267" y="219"/>
                    <a:pt x="219" y="267"/>
                    <a:pt x="160" y="26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8A317767-8F22-9C56-F87B-B905AC2C1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0075" y="885825"/>
              <a:ext cx="71438" cy="28575"/>
            </a:xfrm>
            <a:custGeom>
              <a:avLst/>
              <a:gdLst>
                <a:gd name="T0" fmla="*/ 106 w 133"/>
                <a:gd name="T1" fmla="*/ 0 h 53"/>
                <a:gd name="T2" fmla="*/ 26 w 133"/>
                <a:gd name="T3" fmla="*/ 0 h 53"/>
                <a:gd name="T4" fmla="*/ 0 w 133"/>
                <a:gd name="T5" fmla="*/ 26 h 53"/>
                <a:gd name="T6" fmla="*/ 26 w 133"/>
                <a:gd name="T7" fmla="*/ 53 h 53"/>
                <a:gd name="T8" fmla="*/ 106 w 133"/>
                <a:gd name="T9" fmla="*/ 53 h 53"/>
                <a:gd name="T10" fmla="*/ 133 w 133"/>
                <a:gd name="T11" fmla="*/ 26 h 53"/>
                <a:gd name="T12" fmla="*/ 106 w 13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3">
                  <a:moveTo>
                    <a:pt x="10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106" y="53"/>
                  </a:lnTo>
                  <a:cubicBezTo>
                    <a:pt x="121" y="53"/>
                    <a:pt x="133" y="41"/>
                    <a:pt x="133" y="26"/>
                  </a:cubicBezTo>
                  <a:cubicBezTo>
                    <a:pt x="133" y="12"/>
                    <a:pt x="121" y="0"/>
                    <a:pt x="10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95B08-1325-C47A-D04B-938BD0E93F5C}"/>
              </a:ext>
            </a:extLst>
          </p:cNvPr>
          <p:cNvGrpSpPr/>
          <p:nvPr/>
        </p:nvGrpSpPr>
        <p:grpSpPr>
          <a:xfrm>
            <a:off x="2858394" y="794297"/>
            <a:ext cx="454025" cy="327025"/>
            <a:chOff x="2871788" y="779463"/>
            <a:chExt cx="454025" cy="327025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67DC598F-0E74-D3B4-4DBF-FC9BD3ADC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1788" y="779463"/>
              <a:ext cx="454025" cy="327025"/>
            </a:xfrm>
            <a:custGeom>
              <a:avLst/>
              <a:gdLst>
                <a:gd name="T0" fmla="*/ 0 w 853"/>
                <a:gd name="T1" fmla="*/ 586 h 613"/>
                <a:gd name="T2" fmla="*/ 27 w 853"/>
                <a:gd name="T3" fmla="*/ 613 h 613"/>
                <a:gd name="T4" fmla="*/ 827 w 853"/>
                <a:gd name="T5" fmla="*/ 613 h 613"/>
                <a:gd name="T6" fmla="*/ 853 w 853"/>
                <a:gd name="T7" fmla="*/ 586 h 613"/>
                <a:gd name="T8" fmla="*/ 853 w 853"/>
                <a:gd name="T9" fmla="*/ 160 h 613"/>
                <a:gd name="T10" fmla="*/ 827 w 853"/>
                <a:gd name="T11" fmla="*/ 133 h 613"/>
                <a:gd name="T12" fmla="*/ 626 w 853"/>
                <a:gd name="T13" fmla="*/ 133 h 613"/>
                <a:gd name="T14" fmla="*/ 527 w 853"/>
                <a:gd name="T15" fmla="*/ 10 h 613"/>
                <a:gd name="T16" fmla="*/ 507 w 853"/>
                <a:gd name="T17" fmla="*/ 0 h 613"/>
                <a:gd name="T18" fmla="*/ 347 w 853"/>
                <a:gd name="T19" fmla="*/ 0 h 613"/>
                <a:gd name="T20" fmla="*/ 326 w 853"/>
                <a:gd name="T21" fmla="*/ 10 h 613"/>
                <a:gd name="T22" fmla="*/ 227 w 853"/>
                <a:gd name="T23" fmla="*/ 133 h 613"/>
                <a:gd name="T24" fmla="*/ 27 w 853"/>
                <a:gd name="T25" fmla="*/ 133 h 613"/>
                <a:gd name="T26" fmla="*/ 0 w 853"/>
                <a:gd name="T27" fmla="*/ 160 h 613"/>
                <a:gd name="T28" fmla="*/ 0 w 853"/>
                <a:gd name="T29" fmla="*/ 586 h 613"/>
                <a:gd name="T30" fmla="*/ 240 w 853"/>
                <a:gd name="T31" fmla="*/ 186 h 613"/>
                <a:gd name="T32" fmla="*/ 261 w 853"/>
                <a:gd name="T33" fmla="*/ 176 h 613"/>
                <a:gd name="T34" fmla="*/ 359 w 853"/>
                <a:gd name="T35" fmla="*/ 53 h 613"/>
                <a:gd name="T36" fmla="*/ 494 w 853"/>
                <a:gd name="T37" fmla="*/ 53 h 613"/>
                <a:gd name="T38" fmla="*/ 593 w 853"/>
                <a:gd name="T39" fmla="*/ 176 h 613"/>
                <a:gd name="T40" fmla="*/ 613 w 853"/>
                <a:gd name="T41" fmla="*/ 186 h 613"/>
                <a:gd name="T42" fmla="*/ 800 w 853"/>
                <a:gd name="T43" fmla="*/ 186 h 613"/>
                <a:gd name="T44" fmla="*/ 800 w 853"/>
                <a:gd name="T45" fmla="*/ 560 h 613"/>
                <a:gd name="T46" fmla="*/ 160 w 853"/>
                <a:gd name="T47" fmla="*/ 560 h 613"/>
                <a:gd name="T48" fmla="*/ 160 w 853"/>
                <a:gd name="T49" fmla="*/ 186 h 613"/>
                <a:gd name="T50" fmla="*/ 240 w 853"/>
                <a:gd name="T51" fmla="*/ 186 h 613"/>
                <a:gd name="T52" fmla="*/ 53 w 853"/>
                <a:gd name="T53" fmla="*/ 186 h 613"/>
                <a:gd name="T54" fmla="*/ 107 w 853"/>
                <a:gd name="T55" fmla="*/ 186 h 613"/>
                <a:gd name="T56" fmla="*/ 107 w 853"/>
                <a:gd name="T57" fmla="*/ 560 h 613"/>
                <a:gd name="T58" fmla="*/ 53 w 853"/>
                <a:gd name="T59" fmla="*/ 560 h 613"/>
                <a:gd name="T60" fmla="*/ 53 w 853"/>
                <a:gd name="T61" fmla="*/ 186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3" h="613">
                  <a:moveTo>
                    <a:pt x="0" y="586"/>
                  </a:moveTo>
                  <a:cubicBezTo>
                    <a:pt x="0" y="601"/>
                    <a:pt x="12" y="613"/>
                    <a:pt x="27" y="613"/>
                  </a:cubicBezTo>
                  <a:lnTo>
                    <a:pt x="827" y="613"/>
                  </a:lnTo>
                  <a:cubicBezTo>
                    <a:pt x="841" y="613"/>
                    <a:pt x="853" y="601"/>
                    <a:pt x="853" y="586"/>
                  </a:cubicBezTo>
                  <a:lnTo>
                    <a:pt x="853" y="160"/>
                  </a:lnTo>
                  <a:cubicBezTo>
                    <a:pt x="853" y="145"/>
                    <a:pt x="841" y="133"/>
                    <a:pt x="827" y="133"/>
                  </a:cubicBezTo>
                  <a:lnTo>
                    <a:pt x="626" y="133"/>
                  </a:lnTo>
                  <a:lnTo>
                    <a:pt x="527" y="10"/>
                  </a:lnTo>
                  <a:cubicBezTo>
                    <a:pt x="522" y="3"/>
                    <a:pt x="515" y="0"/>
                    <a:pt x="507" y="0"/>
                  </a:cubicBezTo>
                  <a:lnTo>
                    <a:pt x="347" y="0"/>
                  </a:lnTo>
                  <a:cubicBezTo>
                    <a:pt x="339" y="0"/>
                    <a:pt x="331" y="3"/>
                    <a:pt x="326" y="10"/>
                  </a:cubicBezTo>
                  <a:lnTo>
                    <a:pt x="227" y="133"/>
                  </a:lnTo>
                  <a:lnTo>
                    <a:pt x="27" y="133"/>
                  </a:lnTo>
                  <a:cubicBezTo>
                    <a:pt x="12" y="133"/>
                    <a:pt x="0" y="145"/>
                    <a:pt x="0" y="160"/>
                  </a:cubicBezTo>
                  <a:lnTo>
                    <a:pt x="0" y="586"/>
                  </a:lnTo>
                  <a:close/>
                  <a:moveTo>
                    <a:pt x="240" y="186"/>
                  </a:moveTo>
                  <a:cubicBezTo>
                    <a:pt x="248" y="186"/>
                    <a:pt x="256" y="183"/>
                    <a:pt x="261" y="176"/>
                  </a:cubicBezTo>
                  <a:lnTo>
                    <a:pt x="359" y="53"/>
                  </a:lnTo>
                  <a:lnTo>
                    <a:pt x="494" y="53"/>
                  </a:lnTo>
                  <a:lnTo>
                    <a:pt x="593" y="176"/>
                  </a:lnTo>
                  <a:cubicBezTo>
                    <a:pt x="598" y="183"/>
                    <a:pt x="605" y="186"/>
                    <a:pt x="613" y="186"/>
                  </a:cubicBezTo>
                  <a:lnTo>
                    <a:pt x="800" y="186"/>
                  </a:lnTo>
                  <a:lnTo>
                    <a:pt x="800" y="560"/>
                  </a:lnTo>
                  <a:lnTo>
                    <a:pt x="160" y="560"/>
                  </a:lnTo>
                  <a:lnTo>
                    <a:pt x="160" y="186"/>
                  </a:lnTo>
                  <a:lnTo>
                    <a:pt x="240" y="186"/>
                  </a:lnTo>
                  <a:close/>
                  <a:moveTo>
                    <a:pt x="53" y="186"/>
                  </a:moveTo>
                  <a:lnTo>
                    <a:pt x="107" y="186"/>
                  </a:lnTo>
                  <a:lnTo>
                    <a:pt x="107" y="560"/>
                  </a:lnTo>
                  <a:lnTo>
                    <a:pt x="53" y="560"/>
                  </a:lnTo>
                  <a:lnTo>
                    <a:pt x="53" y="1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93E4624B-5C32-F2C3-9A0C-B125C51F08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7363" y="906463"/>
              <a:ext cx="142875" cy="142875"/>
            </a:xfrm>
            <a:custGeom>
              <a:avLst/>
              <a:gdLst>
                <a:gd name="T0" fmla="*/ 134 w 267"/>
                <a:gd name="T1" fmla="*/ 266 h 266"/>
                <a:gd name="T2" fmla="*/ 267 w 267"/>
                <a:gd name="T3" fmla="*/ 133 h 266"/>
                <a:gd name="T4" fmla="*/ 134 w 267"/>
                <a:gd name="T5" fmla="*/ 0 h 266"/>
                <a:gd name="T6" fmla="*/ 0 w 267"/>
                <a:gd name="T7" fmla="*/ 133 h 266"/>
                <a:gd name="T8" fmla="*/ 134 w 267"/>
                <a:gd name="T9" fmla="*/ 266 h 266"/>
                <a:gd name="T10" fmla="*/ 134 w 267"/>
                <a:gd name="T11" fmla="*/ 53 h 266"/>
                <a:gd name="T12" fmla="*/ 214 w 267"/>
                <a:gd name="T13" fmla="*/ 133 h 266"/>
                <a:gd name="T14" fmla="*/ 134 w 267"/>
                <a:gd name="T15" fmla="*/ 213 h 266"/>
                <a:gd name="T16" fmla="*/ 54 w 267"/>
                <a:gd name="T17" fmla="*/ 133 h 266"/>
                <a:gd name="T18" fmla="*/ 134 w 267"/>
                <a:gd name="T19" fmla="*/ 5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266">
                  <a:moveTo>
                    <a:pt x="134" y="266"/>
                  </a:moveTo>
                  <a:cubicBezTo>
                    <a:pt x="207" y="266"/>
                    <a:pt x="267" y="207"/>
                    <a:pt x="267" y="133"/>
                  </a:cubicBezTo>
                  <a:cubicBezTo>
                    <a:pt x="267" y="59"/>
                    <a:pt x="207" y="0"/>
                    <a:pt x="134" y="0"/>
                  </a:cubicBezTo>
                  <a:cubicBezTo>
                    <a:pt x="60" y="0"/>
                    <a:pt x="0" y="59"/>
                    <a:pt x="0" y="133"/>
                  </a:cubicBezTo>
                  <a:cubicBezTo>
                    <a:pt x="0" y="207"/>
                    <a:pt x="60" y="266"/>
                    <a:pt x="134" y="266"/>
                  </a:cubicBezTo>
                  <a:close/>
                  <a:moveTo>
                    <a:pt x="134" y="53"/>
                  </a:moveTo>
                  <a:cubicBezTo>
                    <a:pt x="178" y="53"/>
                    <a:pt x="214" y="89"/>
                    <a:pt x="214" y="133"/>
                  </a:cubicBezTo>
                  <a:cubicBezTo>
                    <a:pt x="214" y="177"/>
                    <a:pt x="178" y="213"/>
                    <a:pt x="134" y="213"/>
                  </a:cubicBezTo>
                  <a:cubicBezTo>
                    <a:pt x="90" y="213"/>
                    <a:pt x="54" y="177"/>
                    <a:pt x="54" y="133"/>
                  </a:cubicBezTo>
                  <a:cubicBezTo>
                    <a:pt x="54" y="89"/>
                    <a:pt x="90" y="53"/>
                    <a:pt x="134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6D00C3A3-6776-36AF-0D38-B134D6714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0088" y="906463"/>
              <a:ext cx="30162" cy="28575"/>
            </a:xfrm>
            <a:custGeom>
              <a:avLst/>
              <a:gdLst>
                <a:gd name="T0" fmla="*/ 27 w 54"/>
                <a:gd name="T1" fmla="*/ 55 h 55"/>
                <a:gd name="T2" fmla="*/ 46 w 54"/>
                <a:gd name="T3" fmla="*/ 47 h 55"/>
                <a:gd name="T4" fmla="*/ 54 w 54"/>
                <a:gd name="T5" fmla="*/ 28 h 55"/>
                <a:gd name="T6" fmla="*/ 46 w 54"/>
                <a:gd name="T7" fmla="*/ 10 h 55"/>
                <a:gd name="T8" fmla="*/ 8 w 54"/>
                <a:gd name="T9" fmla="*/ 10 h 55"/>
                <a:gd name="T10" fmla="*/ 0 w 54"/>
                <a:gd name="T11" fmla="*/ 28 h 55"/>
                <a:gd name="T12" fmla="*/ 8 w 54"/>
                <a:gd name="T13" fmla="*/ 47 h 55"/>
                <a:gd name="T14" fmla="*/ 27 w 54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5">
                  <a:moveTo>
                    <a:pt x="27" y="55"/>
                  </a:moveTo>
                  <a:cubicBezTo>
                    <a:pt x="34" y="55"/>
                    <a:pt x="41" y="52"/>
                    <a:pt x="46" y="47"/>
                  </a:cubicBezTo>
                  <a:cubicBezTo>
                    <a:pt x="51" y="42"/>
                    <a:pt x="54" y="35"/>
                    <a:pt x="54" y="28"/>
                  </a:cubicBezTo>
                  <a:cubicBezTo>
                    <a:pt x="54" y="21"/>
                    <a:pt x="51" y="14"/>
                    <a:pt x="46" y="10"/>
                  </a:cubicBezTo>
                  <a:cubicBezTo>
                    <a:pt x="36" y="0"/>
                    <a:pt x="18" y="0"/>
                    <a:pt x="8" y="10"/>
                  </a:cubicBezTo>
                  <a:cubicBezTo>
                    <a:pt x="3" y="14"/>
                    <a:pt x="0" y="21"/>
                    <a:pt x="0" y="28"/>
                  </a:cubicBezTo>
                  <a:cubicBezTo>
                    <a:pt x="0" y="35"/>
                    <a:pt x="3" y="42"/>
                    <a:pt x="8" y="47"/>
                  </a:cubicBezTo>
                  <a:cubicBezTo>
                    <a:pt x="13" y="52"/>
                    <a:pt x="20" y="55"/>
                    <a:pt x="27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BBE88F-C937-78F9-4475-16ABD19251BA}"/>
              </a:ext>
            </a:extLst>
          </p:cNvPr>
          <p:cNvGrpSpPr/>
          <p:nvPr/>
        </p:nvGrpSpPr>
        <p:grpSpPr>
          <a:xfrm>
            <a:off x="3895826" y="758578"/>
            <a:ext cx="455613" cy="398463"/>
            <a:chOff x="3868738" y="735013"/>
            <a:chExt cx="455613" cy="398463"/>
          </a:xfrm>
        </p:grpSpPr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62D4D4E2-7FCA-A65A-0F63-5856B5032F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68738" y="735013"/>
              <a:ext cx="455613" cy="398463"/>
            </a:xfrm>
            <a:custGeom>
              <a:avLst/>
              <a:gdLst>
                <a:gd name="T0" fmla="*/ 827 w 853"/>
                <a:gd name="T1" fmla="*/ 54 h 747"/>
                <a:gd name="T2" fmla="*/ 720 w 853"/>
                <a:gd name="T3" fmla="*/ 54 h 747"/>
                <a:gd name="T4" fmla="*/ 720 w 853"/>
                <a:gd name="T5" fmla="*/ 27 h 747"/>
                <a:gd name="T6" fmla="*/ 693 w 853"/>
                <a:gd name="T7" fmla="*/ 0 h 747"/>
                <a:gd name="T8" fmla="*/ 613 w 853"/>
                <a:gd name="T9" fmla="*/ 0 h 747"/>
                <a:gd name="T10" fmla="*/ 587 w 853"/>
                <a:gd name="T11" fmla="*/ 27 h 747"/>
                <a:gd name="T12" fmla="*/ 587 w 853"/>
                <a:gd name="T13" fmla="*/ 54 h 747"/>
                <a:gd name="T14" fmla="*/ 267 w 853"/>
                <a:gd name="T15" fmla="*/ 54 h 747"/>
                <a:gd name="T16" fmla="*/ 267 w 853"/>
                <a:gd name="T17" fmla="*/ 27 h 747"/>
                <a:gd name="T18" fmla="*/ 240 w 853"/>
                <a:gd name="T19" fmla="*/ 0 h 747"/>
                <a:gd name="T20" fmla="*/ 160 w 853"/>
                <a:gd name="T21" fmla="*/ 0 h 747"/>
                <a:gd name="T22" fmla="*/ 133 w 853"/>
                <a:gd name="T23" fmla="*/ 27 h 747"/>
                <a:gd name="T24" fmla="*/ 133 w 853"/>
                <a:gd name="T25" fmla="*/ 54 h 747"/>
                <a:gd name="T26" fmla="*/ 27 w 853"/>
                <a:gd name="T27" fmla="*/ 54 h 747"/>
                <a:gd name="T28" fmla="*/ 0 w 853"/>
                <a:gd name="T29" fmla="*/ 80 h 747"/>
                <a:gd name="T30" fmla="*/ 0 w 853"/>
                <a:gd name="T31" fmla="*/ 720 h 747"/>
                <a:gd name="T32" fmla="*/ 27 w 853"/>
                <a:gd name="T33" fmla="*/ 747 h 747"/>
                <a:gd name="T34" fmla="*/ 827 w 853"/>
                <a:gd name="T35" fmla="*/ 747 h 747"/>
                <a:gd name="T36" fmla="*/ 853 w 853"/>
                <a:gd name="T37" fmla="*/ 720 h 747"/>
                <a:gd name="T38" fmla="*/ 853 w 853"/>
                <a:gd name="T39" fmla="*/ 80 h 747"/>
                <a:gd name="T40" fmla="*/ 827 w 853"/>
                <a:gd name="T41" fmla="*/ 54 h 747"/>
                <a:gd name="T42" fmla="*/ 640 w 853"/>
                <a:gd name="T43" fmla="*/ 54 h 747"/>
                <a:gd name="T44" fmla="*/ 667 w 853"/>
                <a:gd name="T45" fmla="*/ 54 h 747"/>
                <a:gd name="T46" fmla="*/ 667 w 853"/>
                <a:gd name="T47" fmla="*/ 107 h 747"/>
                <a:gd name="T48" fmla="*/ 640 w 853"/>
                <a:gd name="T49" fmla="*/ 107 h 747"/>
                <a:gd name="T50" fmla="*/ 640 w 853"/>
                <a:gd name="T51" fmla="*/ 54 h 747"/>
                <a:gd name="T52" fmla="*/ 187 w 853"/>
                <a:gd name="T53" fmla="*/ 54 h 747"/>
                <a:gd name="T54" fmla="*/ 213 w 853"/>
                <a:gd name="T55" fmla="*/ 54 h 747"/>
                <a:gd name="T56" fmla="*/ 213 w 853"/>
                <a:gd name="T57" fmla="*/ 107 h 747"/>
                <a:gd name="T58" fmla="*/ 187 w 853"/>
                <a:gd name="T59" fmla="*/ 107 h 747"/>
                <a:gd name="T60" fmla="*/ 187 w 853"/>
                <a:gd name="T61" fmla="*/ 54 h 747"/>
                <a:gd name="T62" fmla="*/ 800 w 853"/>
                <a:gd name="T63" fmla="*/ 694 h 747"/>
                <a:gd name="T64" fmla="*/ 53 w 853"/>
                <a:gd name="T65" fmla="*/ 694 h 747"/>
                <a:gd name="T66" fmla="*/ 53 w 853"/>
                <a:gd name="T67" fmla="*/ 107 h 747"/>
                <a:gd name="T68" fmla="*/ 133 w 853"/>
                <a:gd name="T69" fmla="*/ 107 h 747"/>
                <a:gd name="T70" fmla="*/ 133 w 853"/>
                <a:gd name="T71" fmla="*/ 134 h 747"/>
                <a:gd name="T72" fmla="*/ 160 w 853"/>
                <a:gd name="T73" fmla="*/ 160 h 747"/>
                <a:gd name="T74" fmla="*/ 240 w 853"/>
                <a:gd name="T75" fmla="*/ 160 h 747"/>
                <a:gd name="T76" fmla="*/ 267 w 853"/>
                <a:gd name="T77" fmla="*/ 134 h 747"/>
                <a:gd name="T78" fmla="*/ 267 w 853"/>
                <a:gd name="T79" fmla="*/ 107 h 747"/>
                <a:gd name="T80" fmla="*/ 587 w 853"/>
                <a:gd name="T81" fmla="*/ 107 h 747"/>
                <a:gd name="T82" fmla="*/ 587 w 853"/>
                <a:gd name="T83" fmla="*/ 134 h 747"/>
                <a:gd name="T84" fmla="*/ 613 w 853"/>
                <a:gd name="T85" fmla="*/ 160 h 747"/>
                <a:gd name="T86" fmla="*/ 693 w 853"/>
                <a:gd name="T87" fmla="*/ 160 h 747"/>
                <a:gd name="T88" fmla="*/ 720 w 853"/>
                <a:gd name="T89" fmla="*/ 134 h 747"/>
                <a:gd name="T90" fmla="*/ 720 w 853"/>
                <a:gd name="T91" fmla="*/ 107 h 747"/>
                <a:gd name="T92" fmla="*/ 800 w 853"/>
                <a:gd name="T93" fmla="*/ 107 h 747"/>
                <a:gd name="T94" fmla="*/ 800 w 853"/>
                <a:gd name="T95" fmla="*/ 694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53" h="747">
                  <a:moveTo>
                    <a:pt x="827" y="54"/>
                  </a:moveTo>
                  <a:lnTo>
                    <a:pt x="720" y="54"/>
                  </a:lnTo>
                  <a:lnTo>
                    <a:pt x="720" y="27"/>
                  </a:lnTo>
                  <a:cubicBezTo>
                    <a:pt x="720" y="12"/>
                    <a:pt x="708" y="0"/>
                    <a:pt x="693" y="0"/>
                  </a:cubicBezTo>
                  <a:lnTo>
                    <a:pt x="613" y="0"/>
                  </a:lnTo>
                  <a:cubicBezTo>
                    <a:pt x="599" y="0"/>
                    <a:pt x="587" y="12"/>
                    <a:pt x="587" y="27"/>
                  </a:cubicBezTo>
                  <a:lnTo>
                    <a:pt x="587" y="54"/>
                  </a:lnTo>
                  <a:lnTo>
                    <a:pt x="267" y="54"/>
                  </a:lnTo>
                  <a:lnTo>
                    <a:pt x="267" y="27"/>
                  </a:lnTo>
                  <a:cubicBezTo>
                    <a:pt x="267" y="12"/>
                    <a:pt x="255" y="0"/>
                    <a:pt x="240" y="0"/>
                  </a:cubicBezTo>
                  <a:lnTo>
                    <a:pt x="160" y="0"/>
                  </a:lnTo>
                  <a:cubicBezTo>
                    <a:pt x="145" y="0"/>
                    <a:pt x="133" y="12"/>
                    <a:pt x="133" y="27"/>
                  </a:cubicBezTo>
                  <a:lnTo>
                    <a:pt x="133" y="54"/>
                  </a:lnTo>
                  <a:lnTo>
                    <a:pt x="27" y="54"/>
                  </a:lnTo>
                  <a:cubicBezTo>
                    <a:pt x="12" y="54"/>
                    <a:pt x="0" y="66"/>
                    <a:pt x="0" y="80"/>
                  </a:cubicBezTo>
                  <a:lnTo>
                    <a:pt x="0" y="720"/>
                  </a:lnTo>
                  <a:cubicBezTo>
                    <a:pt x="0" y="735"/>
                    <a:pt x="12" y="747"/>
                    <a:pt x="27" y="747"/>
                  </a:cubicBezTo>
                  <a:lnTo>
                    <a:pt x="827" y="747"/>
                  </a:lnTo>
                  <a:cubicBezTo>
                    <a:pt x="841" y="747"/>
                    <a:pt x="853" y="735"/>
                    <a:pt x="853" y="720"/>
                  </a:cubicBezTo>
                  <a:lnTo>
                    <a:pt x="853" y="80"/>
                  </a:lnTo>
                  <a:cubicBezTo>
                    <a:pt x="853" y="66"/>
                    <a:pt x="841" y="54"/>
                    <a:pt x="827" y="54"/>
                  </a:cubicBezTo>
                  <a:close/>
                  <a:moveTo>
                    <a:pt x="640" y="54"/>
                  </a:moveTo>
                  <a:lnTo>
                    <a:pt x="667" y="54"/>
                  </a:lnTo>
                  <a:lnTo>
                    <a:pt x="667" y="107"/>
                  </a:lnTo>
                  <a:lnTo>
                    <a:pt x="640" y="107"/>
                  </a:lnTo>
                  <a:lnTo>
                    <a:pt x="640" y="54"/>
                  </a:lnTo>
                  <a:close/>
                  <a:moveTo>
                    <a:pt x="187" y="54"/>
                  </a:moveTo>
                  <a:lnTo>
                    <a:pt x="213" y="54"/>
                  </a:lnTo>
                  <a:lnTo>
                    <a:pt x="213" y="107"/>
                  </a:lnTo>
                  <a:lnTo>
                    <a:pt x="187" y="107"/>
                  </a:lnTo>
                  <a:lnTo>
                    <a:pt x="187" y="54"/>
                  </a:lnTo>
                  <a:close/>
                  <a:moveTo>
                    <a:pt x="800" y="694"/>
                  </a:moveTo>
                  <a:lnTo>
                    <a:pt x="53" y="694"/>
                  </a:lnTo>
                  <a:lnTo>
                    <a:pt x="53" y="107"/>
                  </a:lnTo>
                  <a:lnTo>
                    <a:pt x="133" y="107"/>
                  </a:lnTo>
                  <a:lnTo>
                    <a:pt x="133" y="134"/>
                  </a:lnTo>
                  <a:cubicBezTo>
                    <a:pt x="133" y="148"/>
                    <a:pt x="145" y="160"/>
                    <a:pt x="160" y="160"/>
                  </a:cubicBezTo>
                  <a:lnTo>
                    <a:pt x="240" y="160"/>
                  </a:lnTo>
                  <a:cubicBezTo>
                    <a:pt x="255" y="160"/>
                    <a:pt x="267" y="148"/>
                    <a:pt x="267" y="134"/>
                  </a:cubicBezTo>
                  <a:lnTo>
                    <a:pt x="267" y="107"/>
                  </a:lnTo>
                  <a:lnTo>
                    <a:pt x="587" y="107"/>
                  </a:lnTo>
                  <a:lnTo>
                    <a:pt x="587" y="134"/>
                  </a:lnTo>
                  <a:cubicBezTo>
                    <a:pt x="587" y="148"/>
                    <a:pt x="599" y="160"/>
                    <a:pt x="613" y="160"/>
                  </a:cubicBezTo>
                  <a:lnTo>
                    <a:pt x="693" y="160"/>
                  </a:lnTo>
                  <a:cubicBezTo>
                    <a:pt x="708" y="160"/>
                    <a:pt x="720" y="148"/>
                    <a:pt x="720" y="134"/>
                  </a:cubicBezTo>
                  <a:lnTo>
                    <a:pt x="720" y="107"/>
                  </a:lnTo>
                  <a:lnTo>
                    <a:pt x="800" y="107"/>
                  </a:lnTo>
                  <a:lnTo>
                    <a:pt x="800" y="69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D2E1E542-B766-6C3F-2412-F207B0784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0176" y="877888"/>
              <a:ext cx="85725" cy="85725"/>
            </a:xfrm>
            <a:custGeom>
              <a:avLst/>
              <a:gdLst>
                <a:gd name="T0" fmla="*/ 134 w 160"/>
                <a:gd name="T1" fmla="*/ 0 h 160"/>
                <a:gd name="T2" fmla="*/ 27 w 160"/>
                <a:gd name="T3" fmla="*/ 0 h 160"/>
                <a:gd name="T4" fmla="*/ 0 w 160"/>
                <a:gd name="T5" fmla="*/ 27 h 160"/>
                <a:gd name="T6" fmla="*/ 0 w 160"/>
                <a:gd name="T7" fmla="*/ 133 h 160"/>
                <a:gd name="T8" fmla="*/ 27 w 160"/>
                <a:gd name="T9" fmla="*/ 160 h 160"/>
                <a:gd name="T10" fmla="*/ 134 w 160"/>
                <a:gd name="T11" fmla="*/ 160 h 160"/>
                <a:gd name="T12" fmla="*/ 160 w 160"/>
                <a:gd name="T13" fmla="*/ 133 h 160"/>
                <a:gd name="T14" fmla="*/ 160 w 160"/>
                <a:gd name="T15" fmla="*/ 27 h 160"/>
                <a:gd name="T16" fmla="*/ 134 w 160"/>
                <a:gd name="T17" fmla="*/ 0 h 160"/>
                <a:gd name="T18" fmla="*/ 107 w 160"/>
                <a:gd name="T19" fmla="*/ 107 h 160"/>
                <a:gd name="T20" fmla="*/ 54 w 160"/>
                <a:gd name="T21" fmla="*/ 107 h 160"/>
                <a:gd name="T22" fmla="*/ 54 w 160"/>
                <a:gd name="T23" fmla="*/ 53 h 160"/>
                <a:gd name="T24" fmla="*/ 107 w 160"/>
                <a:gd name="T25" fmla="*/ 53 h 160"/>
                <a:gd name="T26" fmla="*/ 107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3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134" y="160"/>
                  </a:lnTo>
                  <a:cubicBezTo>
                    <a:pt x="148" y="160"/>
                    <a:pt x="160" y="148"/>
                    <a:pt x="160" y="133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4" y="0"/>
                  </a:cubicBezTo>
                  <a:close/>
                  <a:moveTo>
                    <a:pt x="107" y="107"/>
                  </a:moveTo>
                  <a:lnTo>
                    <a:pt x="54" y="107"/>
                  </a:lnTo>
                  <a:lnTo>
                    <a:pt x="54" y="53"/>
                  </a:lnTo>
                  <a:lnTo>
                    <a:pt x="107" y="53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B087341F-2550-69F8-CD3F-F02EF22C4A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4476" y="877888"/>
              <a:ext cx="85725" cy="85725"/>
            </a:xfrm>
            <a:custGeom>
              <a:avLst/>
              <a:gdLst>
                <a:gd name="T0" fmla="*/ 133 w 160"/>
                <a:gd name="T1" fmla="*/ 0 h 160"/>
                <a:gd name="T2" fmla="*/ 26 w 160"/>
                <a:gd name="T3" fmla="*/ 0 h 160"/>
                <a:gd name="T4" fmla="*/ 0 w 160"/>
                <a:gd name="T5" fmla="*/ 27 h 160"/>
                <a:gd name="T6" fmla="*/ 0 w 160"/>
                <a:gd name="T7" fmla="*/ 133 h 160"/>
                <a:gd name="T8" fmla="*/ 26 w 160"/>
                <a:gd name="T9" fmla="*/ 160 h 160"/>
                <a:gd name="T10" fmla="*/ 133 w 160"/>
                <a:gd name="T11" fmla="*/ 160 h 160"/>
                <a:gd name="T12" fmla="*/ 160 w 160"/>
                <a:gd name="T13" fmla="*/ 133 h 160"/>
                <a:gd name="T14" fmla="*/ 160 w 160"/>
                <a:gd name="T15" fmla="*/ 27 h 160"/>
                <a:gd name="T16" fmla="*/ 133 w 160"/>
                <a:gd name="T17" fmla="*/ 0 h 160"/>
                <a:gd name="T18" fmla="*/ 106 w 160"/>
                <a:gd name="T19" fmla="*/ 107 h 160"/>
                <a:gd name="T20" fmla="*/ 53 w 160"/>
                <a:gd name="T21" fmla="*/ 107 h 160"/>
                <a:gd name="T22" fmla="*/ 53 w 160"/>
                <a:gd name="T23" fmla="*/ 53 h 160"/>
                <a:gd name="T24" fmla="*/ 106 w 160"/>
                <a:gd name="T25" fmla="*/ 53 h 160"/>
                <a:gd name="T26" fmla="*/ 106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3"/>
                  </a:lnTo>
                  <a:cubicBezTo>
                    <a:pt x="0" y="148"/>
                    <a:pt x="12" y="160"/>
                    <a:pt x="26" y="160"/>
                  </a:cubicBezTo>
                  <a:lnTo>
                    <a:pt x="133" y="160"/>
                  </a:lnTo>
                  <a:cubicBezTo>
                    <a:pt x="148" y="160"/>
                    <a:pt x="160" y="148"/>
                    <a:pt x="160" y="133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3" y="0"/>
                  </a:cubicBezTo>
                  <a:close/>
                  <a:moveTo>
                    <a:pt x="106" y="107"/>
                  </a:moveTo>
                  <a:lnTo>
                    <a:pt x="53" y="107"/>
                  </a:lnTo>
                  <a:lnTo>
                    <a:pt x="53" y="53"/>
                  </a:lnTo>
                  <a:lnTo>
                    <a:pt x="106" y="53"/>
                  </a:lnTo>
                  <a:lnTo>
                    <a:pt x="106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B30DC60A-B316-65EF-E090-9E19E4BEB6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8" y="877888"/>
              <a:ext cx="85725" cy="85725"/>
            </a:xfrm>
            <a:custGeom>
              <a:avLst/>
              <a:gdLst>
                <a:gd name="T0" fmla="*/ 133 w 160"/>
                <a:gd name="T1" fmla="*/ 0 h 160"/>
                <a:gd name="T2" fmla="*/ 27 w 160"/>
                <a:gd name="T3" fmla="*/ 0 h 160"/>
                <a:gd name="T4" fmla="*/ 0 w 160"/>
                <a:gd name="T5" fmla="*/ 27 h 160"/>
                <a:gd name="T6" fmla="*/ 0 w 160"/>
                <a:gd name="T7" fmla="*/ 133 h 160"/>
                <a:gd name="T8" fmla="*/ 27 w 160"/>
                <a:gd name="T9" fmla="*/ 160 h 160"/>
                <a:gd name="T10" fmla="*/ 133 w 160"/>
                <a:gd name="T11" fmla="*/ 160 h 160"/>
                <a:gd name="T12" fmla="*/ 160 w 160"/>
                <a:gd name="T13" fmla="*/ 133 h 160"/>
                <a:gd name="T14" fmla="*/ 160 w 160"/>
                <a:gd name="T15" fmla="*/ 27 h 160"/>
                <a:gd name="T16" fmla="*/ 133 w 160"/>
                <a:gd name="T17" fmla="*/ 0 h 160"/>
                <a:gd name="T18" fmla="*/ 107 w 160"/>
                <a:gd name="T19" fmla="*/ 107 h 160"/>
                <a:gd name="T20" fmla="*/ 53 w 160"/>
                <a:gd name="T21" fmla="*/ 107 h 160"/>
                <a:gd name="T22" fmla="*/ 53 w 160"/>
                <a:gd name="T23" fmla="*/ 53 h 160"/>
                <a:gd name="T24" fmla="*/ 107 w 160"/>
                <a:gd name="T25" fmla="*/ 53 h 160"/>
                <a:gd name="T26" fmla="*/ 107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3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3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133" y="160"/>
                  </a:lnTo>
                  <a:cubicBezTo>
                    <a:pt x="148" y="160"/>
                    <a:pt x="160" y="148"/>
                    <a:pt x="160" y="133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3" y="0"/>
                  </a:cubicBezTo>
                  <a:close/>
                  <a:moveTo>
                    <a:pt x="107" y="107"/>
                  </a:moveTo>
                  <a:lnTo>
                    <a:pt x="53" y="107"/>
                  </a:lnTo>
                  <a:lnTo>
                    <a:pt x="53" y="53"/>
                  </a:lnTo>
                  <a:lnTo>
                    <a:pt x="107" y="53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7E1B445B-25D1-BC5B-BF8E-4362061F75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40176" y="990601"/>
              <a:ext cx="85725" cy="85725"/>
            </a:xfrm>
            <a:custGeom>
              <a:avLst/>
              <a:gdLst>
                <a:gd name="T0" fmla="*/ 134 w 160"/>
                <a:gd name="T1" fmla="*/ 0 h 160"/>
                <a:gd name="T2" fmla="*/ 27 w 160"/>
                <a:gd name="T3" fmla="*/ 0 h 160"/>
                <a:gd name="T4" fmla="*/ 0 w 160"/>
                <a:gd name="T5" fmla="*/ 27 h 160"/>
                <a:gd name="T6" fmla="*/ 0 w 160"/>
                <a:gd name="T7" fmla="*/ 134 h 160"/>
                <a:gd name="T8" fmla="*/ 27 w 160"/>
                <a:gd name="T9" fmla="*/ 160 h 160"/>
                <a:gd name="T10" fmla="*/ 134 w 160"/>
                <a:gd name="T11" fmla="*/ 160 h 160"/>
                <a:gd name="T12" fmla="*/ 160 w 160"/>
                <a:gd name="T13" fmla="*/ 134 h 160"/>
                <a:gd name="T14" fmla="*/ 160 w 160"/>
                <a:gd name="T15" fmla="*/ 27 h 160"/>
                <a:gd name="T16" fmla="*/ 134 w 160"/>
                <a:gd name="T17" fmla="*/ 0 h 160"/>
                <a:gd name="T18" fmla="*/ 107 w 160"/>
                <a:gd name="T19" fmla="*/ 107 h 160"/>
                <a:gd name="T20" fmla="*/ 54 w 160"/>
                <a:gd name="T21" fmla="*/ 107 h 160"/>
                <a:gd name="T22" fmla="*/ 54 w 160"/>
                <a:gd name="T23" fmla="*/ 54 h 160"/>
                <a:gd name="T24" fmla="*/ 107 w 160"/>
                <a:gd name="T25" fmla="*/ 54 h 160"/>
                <a:gd name="T26" fmla="*/ 107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4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134" y="160"/>
                  </a:lnTo>
                  <a:cubicBezTo>
                    <a:pt x="148" y="160"/>
                    <a:pt x="160" y="148"/>
                    <a:pt x="160" y="134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4" y="0"/>
                  </a:cubicBezTo>
                  <a:close/>
                  <a:moveTo>
                    <a:pt x="107" y="107"/>
                  </a:moveTo>
                  <a:lnTo>
                    <a:pt x="54" y="107"/>
                  </a:lnTo>
                  <a:lnTo>
                    <a:pt x="54" y="54"/>
                  </a:lnTo>
                  <a:lnTo>
                    <a:pt x="107" y="54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7CA6C818-E705-B366-F95C-D5DFEFC90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4476" y="990601"/>
              <a:ext cx="85725" cy="85725"/>
            </a:xfrm>
            <a:custGeom>
              <a:avLst/>
              <a:gdLst>
                <a:gd name="T0" fmla="*/ 133 w 160"/>
                <a:gd name="T1" fmla="*/ 0 h 160"/>
                <a:gd name="T2" fmla="*/ 26 w 160"/>
                <a:gd name="T3" fmla="*/ 0 h 160"/>
                <a:gd name="T4" fmla="*/ 0 w 160"/>
                <a:gd name="T5" fmla="*/ 27 h 160"/>
                <a:gd name="T6" fmla="*/ 0 w 160"/>
                <a:gd name="T7" fmla="*/ 134 h 160"/>
                <a:gd name="T8" fmla="*/ 26 w 160"/>
                <a:gd name="T9" fmla="*/ 160 h 160"/>
                <a:gd name="T10" fmla="*/ 133 w 160"/>
                <a:gd name="T11" fmla="*/ 160 h 160"/>
                <a:gd name="T12" fmla="*/ 160 w 160"/>
                <a:gd name="T13" fmla="*/ 134 h 160"/>
                <a:gd name="T14" fmla="*/ 160 w 160"/>
                <a:gd name="T15" fmla="*/ 27 h 160"/>
                <a:gd name="T16" fmla="*/ 133 w 160"/>
                <a:gd name="T17" fmla="*/ 0 h 160"/>
                <a:gd name="T18" fmla="*/ 106 w 160"/>
                <a:gd name="T19" fmla="*/ 107 h 160"/>
                <a:gd name="T20" fmla="*/ 53 w 160"/>
                <a:gd name="T21" fmla="*/ 107 h 160"/>
                <a:gd name="T22" fmla="*/ 53 w 160"/>
                <a:gd name="T23" fmla="*/ 54 h 160"/>
                <a:gd name="T24" fmla="*/ 106 w 160"/>
                <a:gd name="T25" fmla="*/ 54 h 160"/>
                <a:gd name="T26" fmla="*/ 106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4"/>
                  </a:lnTo>
                  <a:cubicBezTo>
                    <a:pt x="0" y="148"/>
                    <a:pt x="12" y="160"/>
                    <a:pt x="26" y="160"/>
                  </a:cubicBezTo>
                  <a:lnTo>
                    <a:pt x="133" y="160"/>
                  </a:lnTo>
                  <a:cubicBezTo>
                    <a:pt x="148" y="160"/>
                    <a:pt x="160" y="148"/>
                    <a:pt x="160" y="134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3" y="0"/>
                  </a:cubicBezTo>
                  <a:close/>
                  <a:moveTo>
                    <a:pt x="106" y="107"/>
                  </a:moveTo>
                  <a:lnTo>
                    <a:pt x="53" y="107"/>
                  </a:lnTo>
                  <a:lnTo>
                    <a:pt x="53" y="54"/>
                  </a:lnTo>
                  <a:lnTo>
                    <a:pt x="106" y="54"/>
                  </a:lnTo>
                  <a:lnTo>
                    <a:pt x="106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15F88BAA-1BEE-9780-8491-1994BC3F88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7188" y="990601"/>
              <a:ext cx="85725" cy="85725"/>
            </a:xfrm>
            <a:custGeom>
              <a:avLst/>
              <a:gdLst>
                <a:gd name="T0" fmla="*/ 133 w 160"/>
                <a:gd name="T1" fmla="*/ 0 h 160"/>
                <a:gd name="T2" fmla="*/ 27 w 160"/>
                <a:gd name="T3" fmla="*/ 0 h 160"/>
                <a:gd name="T4" fmla="*/ 0 w 160"/>
                <a:gd name="T5" fmla="*/ 27 h 160"/>
                <a:gd name="T6" fmla="*/ 0 w 160"/>
                <a:gd name="T7" fmla="*/ 134 h 160"/>
                <a:gd name="T8" fmla="*/ 27 w 160"/>
                <a:gd name="T9" fmla="*/ 160 h 160"/>
                <a:gd name="T10" fmla="*/ 133 w 160"/>
                <a:gd name="T11" fmla="*/ 160 h 160"/>
                <a:gd name="T12" fmla="*/ 160 w 160"/>
                <a:gd name="T13" fmla="*/ 134 h 160"/>
                <a:gd name="T14" fmla="*/ 160 w 160"/>
                <a:gd name="T15" fmla="*/ 27 h 160"/>
                <a:gd name="T16" fmla="*/ 133 w 160"/>
                <a:gd name="T17" fmla="*/ 0 h 160"/>
                <a:gd name="T18" fmla="*/ 107 w 160"/>
                <a:gd name="T19" fmla="*/ 107 h 160"/>
                <a:gd name="T20" fmla="*/ 53 w 160"/>
                <a:gd name="T21" fmla="*/ 107 h 160"/>
                <a:gd name="T22" fmla="*/ 53 w 160"/>
                <a:gd name="T23" fmla="*/ 54 h 160"/>
                <a:gd name="T24" fmla="*/ 107 w 160"/>
                <a:gd name="T25" fmla="*/ 54 h 160"/>
                <a:gd name="T26" fmla="*/ 107 w 1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160">
                  <a:moveTo>
                    <a:pt x="133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4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133" y="160"/>
                  </a:lnTo>
                  <a:cubicBezTo>
                    <a:pt x="148" y="160"/>
                    <a:pt x="160" y="148"/>
                    <a:pt x="160" y="134"/>
                  </a:cubicBezTo>
                  <a:lnTo>
                    <a:pt x="160" y="27"/>
                  </a:lnTo>
                  <a:cubicBezTo>
                    <a:pt x="160" y="12"/>
                    <a:pt x="148" y="0"/>
                    <a:pt x="133" y="0"/>
                  </a:cubicBezTo>
                  <a:close/>
                  <a:moveTo>
                    <a:pt x="107" y="107"/>
                  </a:moveTo>
                  <a:lnTo>
                    <a:pt x="53" y="107"/>
                  </a:lnTo>
                  <a:lnTo>
                    <a:pt x="53" y="54"/>
                  </a:lnTo>
                  <a:lnTo>
                    <a:pt x="107" y="54"/>
                  </a:lnTo>
                  <a:lnTo>
                    <a:pt x="10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0017628-74FD-8040-4687-F6F83468D315}"/>
              </a:ext>
            </a:extLst>
          </p:cNvPr>
          <p:cNvGrpSpPr/>
          <p:nvPr/>
        </p:nvGrpSpPr>
        <p:grpSpPr>
          <a:xfrm>
            <a:off x="4848223" y="742882"/>
            <a:ext cx="414338" cy="455613"/>
            <a:chOff x="4860926" y="739775"/>
            <a:chExt cx="414338" cy="455613"/>
          </a:xfrm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D19E7751-B390-CE8D-656F-D4E8E65855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0926" y="739775"/>
              <a:ext cx="414338" cy="455613"/>
            </a:xfrm>
            <a:custGeom>
              <a:avLst/>
              <a:gdLst>
                <a:gd name="T0" fmla="*/ 113 w 773"/>
                <a:gd name="T1" fmla="*/ 740 h 853"/>
                <a:gd name="T2" fmla="*/ 660 w 773"/>
                <a:gd name="T3" fmla="*/ 740 h 853"/>
                <a:gd name="T4" fmla="*/ 660 w 773"/>
                <a:gd name="T5" fmla="*/ 193 h 853"/>
                <a:gd name="T6" fmla="*/ 413 w 773"/>
                <a:gd name="T7" fmla="*/ 53 h 853"/>
                <a:gd name="T8" fmla="*/ 493 w 773"/>
                <a:gd name="T9" fmla="*/ 27 h 853"/>
                <a:gd name="T10" fmla="*/ 387 w 773"/>
                <a:gd name="T11" fmla="*/ 0 h 853"/>
                <a:gd name="T12" fmla="*/ 307 w 773"/>
                <a:gd name="T13" fmla="*/ 0 h 853"/>
                <a:gd name="T14" fmla="*/ 307 w 773"/>
                <a:gd name="T15" fmla="*/ 53 h 853"/>
                <a:gd name="T16" fmla="*/ 360 w 773"/>
                <a:gd name="T17" fmla="*/ 81 h 853"/>
                <a:gd name="T18" fmla="*/ 0 w 773"/>
                <a:gd name="T19" fmla="*/ 467 h 853"/>
                <a:gd name="T20" fmla="*/ 693 w 773"/>
                <a:gd name="T21" fmla="*/ 440 h 853"/>
                <a:gd name="T22" fmla="*/ 693 w 773"/>
                <a:gd name="T23" fmla="*/ 493 h 853"/>
                <a:gd name="T24" fmla="*/ 640 w 773"/>
                <a:gd name="T25" fmla="*/ 683 h 853"/>
                <a:gd name="T26" fmla="*/ 600 w 773"/>
                <a:gd name="T27" fmla="*/ 643 h 853"/>
                <a:gd name="T28" fmla="*/ 563 w 773"/>
                <a:gd name="T29" fmla="*/ 680 h 853"/>
                <a:gd name="T30" fmla="*/ 603 w 773"/>
                <a:gd name="T31" fmla="*/ 720 h 853"/>
                <a:gd name="T32" fmla="*/ 413 w 773"/>
                <a:gd name="T33" fmla="*/ 760 h 853"/>
                <a:gd name="T34" fmla="*/ 360 w 773"/>
                <a:gd name="T35" fmla="*/ 760 h 853"/>
                <a:gd name="T36" fmla="*/ 170 w 773"/>
                <a:gd name="T37" fmla="*/ 720 h 853"/>
                <a:gd name="T38" fmla="*/ 211 w 773"/>
                <a:gd name="T39" fmla="*/ 680 h 853"/>
                <a:gd name="T40" fmla="*/ 173 w 773"/>
                <a:gd name="T41" fmla="*/ 643 h 853"/>
                <a:gd name="T42" fmla="*/ 133 w 773"/>
                <a:gd name="T43" fmla="*/ 683 h 853"/>
                <a:gd name="T44" fmla="*/ 80 w 773"/>
                <a:gd name="T45" fmla="*/ 493 h 853"/>
                <a:gd name="T46" fmla="*/ 80 w 773"/>
                <a:gd name="T47" fmla="*/ 440 h 853"/>
                <a:gd name="T48" fmla="*/ 133 w 773"/>
                <a:gd name="T49" fmla="*/ 250 h 853"/>
                <a:gd name="T50" fmla="*/ 173 w 773"/>
                <a:gd name="T51" fmla="*/ 291 h 853"/>
                <a:gd name="T52" fmla="*/ 211 w 773"/>
                <a:gd name="T53" fmla="*/ 291 h 853"/>
                <a:gd name="T54" fmla="*/ 173 w 773"/>
                <a:gd name="T55" fmla="*/ 215 h 853"/>
                <a:gd name="T56" fmla="*/ 360 w 773"/>
                <a:gd name="T57" fmla="*/ 134 h 853"/>
                <a:gd name="T58" fmla="*/ 387 w 773"/>
                <a:gd name="T59" fmla="*/ 187 h 853"/>
                <a:gd name="T60" fmla="*/ 413 w 773"/>
                <a:gd name="T61" fmla="*/ 134 h 853"/>
                <a:gd name="T62" fmla="*/ 600 w 773"/>
                <a:gd name="T63" fmla="*/ 215 h 853"/>
                <a:gd name="T64" fmla="*/ 563 w 773"/>
                <a:gd name="T65" fmla="*/ 291 h 853"/>
                <a:gd name="T66" fmla="*/ 600 w 773"/>
                <a:gd name="T67" fmla="*/ 291 h 853"/>
                <a:gd name="T68" fmla="*/ 640 w 773"/>
                <a:gd name="T69" fmla="*/ 25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73" h="853">
                  <a:moveTo>
                    <a:pt x="0" y="467"/>
                  </a:moveTo>
                  <a:cubicBezTo>
                    <a:pt x="0" y="570"/>
                    <a:pt x="40" y="667"/>
                    <a:pt x="113" y="740"/>
                  </a:cubicBezTo>
                  <a:cubicBezTo>
                    <a:pt x="186" y="813"/>
                    <a:pt x="283" y="853"/>
                    <a:pt x="387" y="853"/>
                  </a:cubicBezTo>
                  <a:cubicBezTo>
                    <a:pt x="490" y="853"/>
                    <a:pt x="587" y="813"/>
                    <a:pt x="660" y="740"/>
                  </a:cubicBezTo>
                  <a:cubicBezTo>
                    <a:pt x="733" y="667"/>
                    <a:pt x="773" y="570"/>
                    <a:pt x="773" y="467"/>
                  </a:cubicBezTo>
                  <a:cubicBezTo>
                    <a:pt x="773" y="363"/>
                    <a:pt x="733" y="266"/>
                    <a:pt x="660" y="193"/>
                  </a:cubicBezTo>
                  <a:cubicBezTo>
                    <a:pt x="593" y="127"/>
                    <a:pt x="507" y="87"/>
                    <a:pt x="413" y="81"/>
                  </a:cubicBezTo>
                  <a:lnTo>
                    <a:pt x="413" y="53"/>
                  </a:lnTo>
                  <a:lnTo>
                    <a:pt x="467" y="53"/>
                  </a:lnTo>
                  <a:cubicBezTo>
                    <a:pt x="481" y="53"/>
                    <a:pt x="493" y="41"/>
                    <a:pt x="493" y="27"/>
                  </a:cubicBezTo>
                  <a:cubicBezTo>
                    <a:pt x="493" y="12"/>
                    <a:pt x="481" y="0"/>
                    <a:pt x="467" y="0"/>
                  </a:cubicBezTo>
                  <a:lnTo>
                    <a:pt x="387" y="0"/>
                  </a:lnTo>
                  <a:lnTo>
                    <a:pt x="360" y="0"/>
                  </a:lnTo>
                  <a:lnTo>
                    <a:pt x="307" y="0"/>
                  </a:lnTo>
                  <a:cubicBezTo>
                    <a:pt x="292" y="0"/>
                    <a:pt x="280" y="12"/>
                    <a:pt x="280" y="27"/>
                  </a:cubicBezTo>
                  <a:cubicBezTo>
                    <a:pt x="280" y="41"/>
                    <a:pt x="292" y="53"/>
                    <a:pt x="307" y="53"/>
                  </a:cubicBezTo>
                  <a:lnTo>
                    <a:pt x="360" y="53"/>
                  </a:lnTo>
                  <a:lnTo>
                    <a:pt x="360" y="81"/>
                  </a:lnTo>
                  <a:cubicBezTo>
                    <a:pt x="267" y="87"/>
                    <a:pt x="180" y="127"/>
                    <a:pt x="113" y="193"/>
                  </a:cubicBezTo>
                  <a:cubicBezTo>
                    <a:pt x="40" y="266"/>
                    <a:pt x="0" y="363"/>
                    <a:pt x="0" y="467"/>
                  </a:cubicBezTo>
                  <a:close/>
                  <a:moveTo>
                    <a:pt x="719" y="440"/>
                  </a:moveTo>
                  <a:lnTo>
                    <a:pt x="693" y="440"/>
                  </a:lnTo>
                  <a:cubicBezTo>
                    <a:pt x="679" y="440"/>
                    <a:pt x="667" y="452"/>
                    <a:pt x="667" y="467"/>
                  </a:cubicBezTo>
                  <a:cubicBezTo>
                    <a:pt x="667" y="481"/>
                    <a:pt x="679" y="493"/>
                    <a:pt x="693" y="493"/>
                  </a:cubicBezTo>
                  <a:lnTo>
                    <a:pt x="719" y="493"/>
                  </a:lnTo>
                  <a:cubicBezTo>
                    <a:pt x="713" y="564"/>
                    <a:pt x="686" y="629"/>
                    <a:pt x="640" y="683"/>
                  </a:cubicBezTo>
                  <a:cubicBezTo>
                    <a:pt x="639" y="682"/>
                    <a:pt x="639" y="681"/>
                    <a:pt x="638" y="680"/>
                  </a:cubicBezTo>
                  <a:lnTo>
                    <a:pt x="600" y="643"/>
                  </a:lnTo>
                  <a:cubicBezTo>
                    <a:pt x="590" y="632"/>
                    <a:pt x="573" y="632"/>
                    <a:pt x="563" y="643"/>
                  </a:cubicBezTo>
                  <a:cubicBezTo>
                    <a:pt x="552" y="653"/>
                    <a:pt x="552" y="670"/>
                    <a:pt x="563" y="680"/>
                  </a:cubicBezTo>
                  <a:lnTo>
                    <a:pt x="600" y="718"/>
                  </a:lnTo>
                  <a:cubicBezTo>
                    <a:pt x="601" y="719"/>
                    <a:pt x="602" y="719"/>
                    <a:pt x="603" y="720"/>
                  </a:cubicBezTo>
                  <a:cubicBezTo>
                    <a:pt x="549" y="766"/>
                    <a:pt x="484" y="793"/>
                    <a:pt x="413" y="799"/>
                  </a:cubicBezTo>
                  <a:lnTo>
                    <a:pt x="413" y="760"/>
                  </a:lnTo>
                  <a:cubicBezTo>
                    <a:pt x="413" y="745"/>
                    <a:pt x="401" y="733"/>
                    <a:pt x="387" y="733"/>
                  </a:cubicBezTo>
                  <a:cubicBezTo>
                    <a:pt x="372" y="733"/>
                    <a:pt x="360" y="745"/>
                    <a:pt x="360" y="760"/>
                  </a:cubicBezTo>
                  <a:lnTo>
                    <a:pt x="360" y="799"/>
                  </a:lnTo>
                  <a:cubicBezTo>
                    <a:pt x="290" y="793"/>
                    <a:pt x="224" y="766"/>
                    <a:pt x="170" y="720"/>
                  </a:cubicBezTo>
                  <a:cubicBezTo>
                    <a:pt x="171" y="719"/>
                    <a:pt x="172" y="719"/>
                    <a:pt x="173" y="718"/>
                  </a:cubicBezTo>
                  <a:lnTo>
                    <a:pt x="211" y="680"/>
                  </a:lnTo>
                  <a:cubicBezTo>
                    <a:pt x="221" y="670"/>
                    <a:pt x="221" y="653"/>
                    <a:pt x="211" y="643"/>
                  </a:cubicBezTo>
                  <a:cubicBezTo>
                    <a:pt x="200" y="632"/>
                    <a:pt x="183" y="632"/>
                    <a:pt x="173" y="643"/>
                  </a:cubicBezTo>
                  <a:lnTo>
                    <a:pt x="135" y="680"/>
                  </a:lnTo>
                  <a:cubicBezTo>
                    <a:pt x="135" y="681"/>
                    <a:pt x="134" y="682"/>
                    <a:pt x="133" y="683"/>
                  </a:cubicBezTo>
                  <a:cubicBezTo>
                    <a:pt x="87" y="629"/>
                    <a:pt x="60" y="564"/>
                    <a:pt x="54" y="493"/>
                  </a:cubicBezTo>
                  <a:lnTo>
                    <a:pt x="80" y="493"/>
                  </a:lnTo>
                  <a:cubicBezTo>
                    <a:pt x="95" y="493"/>
                    <a:pt x="107" y="481"/>
                    <a:pt x="107" y="467"/>
                  </a:cubicBezTo>
                  <a:cubicBezTo>
                    <a:pt x="107" y="452"/>
                    <a:pt x="95" y="440"/>
                    <a:pt x="80" y="440"/>
                  </a:cubicBezTo>
                  <a:lnTo>
                    <a:pt x="54" y="440"/>
                  </a:lnTo>
                  <a:cubicBezTo>
                    <a:pt x="60" y="370"/>
                    <a:pt x="87" y="304"/>
                    <a:pt x="133" y="250"/>
                  </a:cubicBezTo>
                  <a:cubicBezTo>
                    <a:pt x="134" y="251"/>
                    <a:pt x="135" y="252"/>
                    <a:pt x="135" y="253"/>
                  </a:cubicBezTo>
                  <a:lnTo>
                    <a:pt x="173" y="291"/>
                  </a:lnTo>
                  <a:cubicBezTo>
                    <a:pt x="178" y="296"/>
                    <a:pt x="185" y="299"/>
                    <a:pt x="192" y="299"/>
                  </a:cubicBezTo>
                  <a:cubicBezTo>
                    <a:pt x="199" y="299"/>
                    <a:pt x="206" y="296"/>
                    <a:pt x="211" y="291"/>
                  </a:cubicBezTo>
                  <a:cubicBezTo>
                    <a:pt x="221" y="280"/>
                    <a:pt x="221" y="263"/>
                    <a:pt x="211" y="253"/>
                  </a:cubicBezTo>
                  <a:lnTo>
                    <a:pt x="173" y="215"/>
                  </a:lnTo>
                  <a:cubicBezTo>
                    <a:pt x="172" y="215"/>
                    <a:pt x="171" y="214"/>
                    <a:pt x="170" y="213"/>
                  </a:cubicBezTo>
                  <a:cubicBezTo>
                    <a:pt x="224" y="167"/>
                    <a:pt x="290" y="140"/>
                    <a:pt x="360" y="134"/>
                  </a:cubicBezTo>
                  <a:lnTo>
                    <a:pt x="360" y="160"/>
                  </a:lnTo>
                  <a:cubicBezTo>
                    <a:pt x="360" y="175"/>
                    <a:pt x="372" y="187"/>
                    <a:pt x="387" y="187"/>
                  </a:cubicBezTo>
                  <a:cubicBezTo>
                    <a:pt x="401" y="187"/>
                    <a:pt x="413" y="175"/>
                    <a:pt x="413" y="160"/>
                  </a:cubicBezTo>
                  <a:lnTo>
                    <a:pt x="413" y="134"/>
                  </a:lnTo>
                  <a:cubicBezTo>
                    <a:pt x="484" y="140"/>
                    <a:pt x="549" y="167"/>
                    <a:pt x="603" y="213"/>
                  </a:cubicBezTo>
                  <a:cubicBezTo>
                    <a:pt x="602" y="214"/>
                    <a:pt x="601" y="215"/>
                    <a:pt x="600" y="215"/>
                  </a:cubicBezTo>
                  <a:lnTo>
                    <a:pt x="563" y="253"/>
                  </a:lnTo>
                  <a:cubicBezTo>
                    <a:pt x="552" y="263"/>
                    <a:pt x="552" y="280"/>
                    <a:pt x="563" y="291"/>
                  </a:cubicBezTo>
                  <a:cubicBezTo>
                    <a:pt x="568" y="296"/>
                    <a:pt x="575" y="299"/>
                    <a:pt x="581" y="299"/>
                  </a:cubicBezTo>
                  <a:cubicBezTo>
                    <a:pt x="588" y="299"/>
                    <a:pt x="595" y="296"/>
                    <a:pt x="600" y="291"/>
                  </a:cubicBezTo>
                  <a:lnTo>
                    <a:pt x="638" y="253"/>
                  </a:lnTo>
                  <a:cubicBezTo>
                    <a:pt x="639" y="252"/>
                    <a:pt x="639" y="251"/>
                    <a:pt x="640" y="250"/>
                  </a:cubicBezTo>
                  <a:cubicBezTo>
                    <a:pt x="686" y="304"/>
                    <a:pt x="713" y="370"/>
                    <a:pt x="719" y="4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77224F0E-C790-418B-B697-DCFDB12FC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889000"/>
              <a:ext cx="57150" cy="128588"/>
            </a:xfrm>
            <a:custGeom>
              <a:avLst/>
              <a:gdLst>
                <a:gd name="T0" fmla="*/ 80 w 107"/>
                <a:gd name="T1" fmla="*/ 141 h 240"/>
                <a:gd name="T2" fmla="*/ 80 w 107"/>
                <a:gd name="T3" fmla="*/ 27 h 240"/>
                <a:gd name="T4" fmla="*/ 54 w 107"/>
                <a:gd name="T5" fmla="*/ 0 h 240"/>
                <a:gd name="T6" fmla="*/ 27 w 107"/>
                <a:gd name="T7" fmla="*/ 27 h 240"/>
                <a:gd name="T8" fmla="*/ 27 w 107"/>
                <a:gd name="T9" fmla="*/ 141 h 240"/>
                <a:gd name="T10" fmla="*/ 0 w 107"/>
                <a:gd name="T11" fmla="*/ 187 h 240"/>
                <a:gd name="T12" fmla="*/ 54 w 107"/>
                <a:gd name="T13" fmla="*/ 240 h 240"/>
                <a:gd name="T14" fmla="*/ 107 w 107"/>
                <a:gd name="T15" fmla="*/ 187 h 240"/>
                <a:gd name="T16" fmla="*/ 80 w 107"/>
                <a:gd name="T17" fmla="*/ 14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40">
                  <a:moveTo>
                    <a:pt x="80" y="141"/>
                  </a:moveTo>
                  <a:lnTo>
                    <a:pt x="80" y="27"/>
                  </a:lnTo>
                  <a:cubicBezTo>
                    <a:pt x="80" y="12"/>
                    <a:pt x="68" y="0"/>
                    <a:pt x="54" y="0"/>
                  </a:cubicBezTo>
                  <a:cubicBezTo>
                    <a:pt x="39" y="0"/>
                    <a:pt x="27" y="12"/>
                    <a:pt x="27" y="27"/>
                  </a:cubicBezTo>
                  <a:lnTo>
                    <a:pt x="27" y="141"/>
                  </a:lnTo>
                  <a:cubicBezTo>
                    <a:pt x="11" y="150"/>
                    <a:pt x="0" y="167"/>
                    <a:pt x="0" y="187"/>
                  </a:cubicBezTo>
                  <a:cubicBezTo>
                    <a:pt x="0" y="216"/>
                    <a:pt x="24" y="240"/>
                    <a:pt x="54" y="240"/>
                  </a:cubicBezTo>
                  <a:cubicBezTo>
                    <a:pt x="83" y="240"/>
                    <a:pt x="107" y="216"/>
                    <a:pt x="107" y="187"/>
                  </a:cubicBezTo>
                  <a:cubicBezTo>
                    <a:pt x="107" y="167"/>
                    <a:pt x="96" y="150"/>
                    <a:pt x="80" y="14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0F0902-B8CC-8698-1E0E-18D8698EEFF2}"/>
              </a:ext>
            </a:extLst>
          </p:cNvPr>
          <p:cNvGrpSpPr/>
          <p:nvPr/>
        </p:nvGrpSpPr>
        <p:grpSpPr>
          <a:xfrm>
            <a:off x="5865018" y="730003"/>
            <a:ext cx="455613" cy="455613"/>
            <a:chOff x="5918200" y="739775"/>
            <a:chExt cx="455613" cy="455613"/>
          </a:xfrm>
        </p:grpSpPr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C2DEE6FD-EE57-7FCD-21FD-5E39E8BEE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18200" y="739775"/>
              <a:ext cx="455613" cy="455613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7DDB042-9764-3FF5-4E98-BA09F0A21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796925"/>
              <a:ext cx="130175" cy="227013"/>
            </a:xfrm>
            <a:custGeom>
              <a:avLst/>
              <a:gdLst>
                <a:gd name="T0" fmla="*/ 224 w 244"/>
                <a:gd name="T1" fmla="*/ 375 h 426"/>
                <a:gd name="T2" fmla="*/ 53 w 244"/>
                <a:gd name="T3" fmla="*/ 302 h 426"/>
                <a:gd name="T4" fmla="*/ 53 w 244"/>
                <a:gd name="T5" fmla="*/ 26 h 426"/>
                <a:gd name="T6" fmla="*/ 27 w 244"/>
                <a:gd name="T7" fmla="*/ 0 h 426"/>
                <a:gd name="T8" fmla="*/ 0 w 244"/>
                <a:gd name="T9" fmla="*/ 26 h 426"/>
                <a:gd name="T10" fmla="*/ 0 w 244"/>
                <a:gd name="T11" fmla="*/ 320 h 426"/>
                <a:gd name="T12" fmla="*/ 16 w 244"/>
                <a:gd name="T13" fmla="*/ 344 h 426"/>
                <a:gd name="T14" fmla="*/ 203 w 244"/>
                <a:gd name="T15" fmla="*/ 424 h 426"/>
                <a:gd name="T16" fmla="*/ 213 w 244"/>
                <a:gd name="T17" fmla="*/ 426 h 426"/>
                <a:gd name="T18" fmla="*/ 238 w 244"/>
                <a:gd name="T19" fmla="*/ 410 h 426"/>
                <a:gd name="T20" fmla="*/ 224 w 244"/>
                <a:gd name="T21" fmla="*/ 37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4" h="426">
                  <a:moveTo>
                    <a:pt x="224" y="375"/>
                  </a:moveTo>
                  <a:lnTo>
                    <a:pt x="53" y="302"/>
                  </a:lnTo>
                  <a:lnTo>
                    <a:pt x="53" y="26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lnTo>
                    <a:pt x="0" y="320"/>
                  </a:lnTo>
                  <a:cubicBezTo>
                    <a:pt x="0" y="330"/>
                    <a:pt x="6" y="340"/>
                    <a:pt x="16" y="344"/>
                  </a:cubicBezTo>
                  <a:lnTo>
                    <a:pt x="203" y="424"/>
                  </a:lnTo>
                  <a:cubicBezTo>
                    <a:pt x="206" y="426"/>
                    <a:pt x="210" y="426"/>
                    <a:pt x="213" y="426"/>
                  </a:cubicBezTo>
                  <a:cubicBezTo>
                    <a:pt x="224" y="426"/>
                    <a:pt x="234" y="420"/>
                    <a:pt x="238" y="410"/>
                  </a:cubicBezTo>
                  <a:cubicBezTo>
                    <a:pt x="244" y="397"/>
                    <a:pt x="237" y="381"/>
                    <a:pt x="224" y="37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4D4143A9-89B4-145E-5A67-D57689B04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5350" y="954088"/>
              <a:ext cx="42863" cy="26988"/>
            </a:xfrm>
            <a:custGeom>
              <a:avLst/>
              <a:gdLst>
                <a:gd name="T0" fmla="*/ 53 w 80"/>
                <a:gd name="T1" fmla="*/ 0 h 53"/>
                <a:gd name="T2" fmla="*/ 26 w 80"/>
                <a:gd name="T3" fmla="*/ 0 h 53"/>
                <a:gd name="T4" fmla="*/ 0 w 80"/>
                <a:gd name="T5" fmla="*/ 27 h 53"/>
                <a:gd name="T6" fmla="*/ 26 w 80"/>
                <a:gd name="T7" fmla="*/ 53 h 53"/>
                <a:gd name="T8" fmla="*/ 53 w 80"/>
                <a:gd name="T9" fmla="*/ 53 h 53"/>
                <a:gd name="T10" fmla="*/ 80 w 80"/>
                <a:gd name="T11" fmla="*/ 27 h 53"/>
                <a:gd name="T12" fmla="*/ 53 w 8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3">
                  <a:moveTo>
                    <a:pt x="5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53" y="53"/>
                  </a:lnTo>
                  <a:cubicBezTo>
                    <a:pt x="68" y="53"/>
                    <a:pt x="80" y="41"/>
                    <a:pt x="80" y="27"/>
                  </a:cubicBezTo>
                  <a:cubicBezTo>
                    <a:pt x="80" y="12"/>
                    <a:pt x="68" y="0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99F61158-B557-35F0-5EBD-E0546F09B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5388" y="954088"/>
              <a:ext cx="41275" cy="26988"/>
            </a:xfrm>
            <a:custGeom>
              <a:avLst/>
              <a:gdLst>
                <a:gd name="T0" fmla="*/ 0 w 80"/>
                <a:gd name="T1" fmla="*/ 27 h 53"/>
                <a:gd name="T2" fmla="*/ 26 w 80"/>
                <a:gd name="T3" fmla="*/ 53 h 53"/>
                <a:gd name="T4" fmla="*/ 53 w 80"/>
                <a:gd name="T5" fmla="*/ 53 h 53"/>
                <a:gd name="T6" fmla="*/ 80 w 80"/>
                <a:gd name="T7" fmla="*/ 27 h 53"/>
                <a:gd name="T8" fmla="*/ 53 w 80"/>
                <a:gd name="T9" fmla="*/ 0 h 53"/>
                <a:gd name="T10" fmla="*/ 26 w 80"/>
                <a:gd name="T11" fmla="*/ 0 h 53"/>
                <a:gd name="T12" fmla="*/ 0 w 80"/>
                <a:gd name="T13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3">
                  <a:moveTo>
                    <a:pt x="0" y="27"/>
                  </a:moveTo>
                  <a:cubicBezTo>
                    <a:pt x="0" y="41"/>
                    <a:pt x="12" y="53"/>
                    <a:pt x="26" y="53"/>
                  </a:cubicBezTo>
                  <a:lnTo>
                    <a:pt x="53" y="53"/>
                  </a:lnTo>
                  <a:cubicBezTo>
                    <a:pt x="68" y="53"/>
                    <a:pt x="80" y="41"/>
                    <a:pt x="80" y="27"/>
                  </a:cubicBezTo>
                  <a:cubicBezTo>
                    <a:pt x="80" y="12"/>
                    <a:pt x="68" y="0"/>
                    <a:pt x="5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9F6513F2-917A-B880-EA80-771C56F0B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1096963"/>
              <a:ext cx="26988" cy="41275"/>
            </a:xfrm>
            <a:custGeom>
              <a:avLst/>
              <a:gdLst>
                <a:gd name="T0" fmla="*/ 27 w 53"/>
                <a:gd name="T1" fmla="*/ 0 h 80"/>
                <a:gd name="T2" fmla="*/ 0 w 53"/>
                <a:gd name="T3" fmla="*/ 26 h 80"/>
                <a:gd name="T4" fmla="*/ 0 w 53"/>
                <a:gd name="T5" fmla="*/ 53 h 80"/>
                <a:gd name="T6" fmla="*/ 27 w 53"/>
                <a:gd name="T7" fmla="*/ 80 h 80"/>
                <a:gd name="T8" fmla="*/ 53 w 53"/>
                <a:gd name="T9" fmla="*/ 53 h 80"/>
                <a:gd name="T10" fmla="*/ 53 w 53"/>
                <a:gd name="T11" fmla="*/ 26 h 80"/>
                <a:gd name="T12" fmla="*/ 27 w 53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80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lnTo>
                    <a:pt x="0" y="53"/>
                  </a:lnTo>
                  <a:cubicBezTo>
                    <a:pt x="0" y="68"/>
                    <a:pt x="12" y="80"/>
                    <a:pt x="27" y="80"/>
                  </a:cubicBezTo>
                  <a:cubicBezTo>
                    <a:pt x="41" y="80"/>
                    <a:pt x="53" y="68"/>
                    <a:pt x="53" y="53"/>
                  </a:cubicBezTo>
                  <a:lnTo>
                    <a:pt x="53" y="26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8" name="Freeform 7">
            <a:extLst>
              <a:ext uri="{FF2B5EF4-FFF2-40B4-BE49-F238E27FC236}">
                <a16:creationId xmlns:a16="http://schemas.microsoft.com/office/drawing/2014/main" id="{059590CB-F31C-9E3F-0AB2-877280A77E1C}"/>
              </a:ext>
            </a:extLst>
          </p:cNvPr>
          <p:cNvSpPr>
            <a:spLocks noEditPoints="1"/>
          </p:cNvSpPr>
          <p:nvPr/>
        </p:nvSpPr>
        <p:spPr bwMode="auto">
          <a:xfrm>
            <a:off x="6984999" y="730003"/>
            <a:ext cx="228600" cy="455612"/>
          </a:xfrm>
          <a:custGeom>
            <a:avLst/>
            <a:gdLst>
              <a:gd name="T0" fmla="*/ 27 w 427"/>
              <a:gd name="T1" fmla="*/ 0 h 855"/>
              <a:gd name="T2" fmla="*/ 0 w 427"/>
              <a:gd name="T3" fmla="*/ 27 h 855"/>
              <a:gd name="T4" fmla="*/ 0 w 427"/>
              <a:gd name="T5" fmla="*/ 827 h 855"/>
              <a:gd name="T6" fmla="*/ 17 w 427"/>
              <a:gd name="T7" fmla="*/ 851 h 855"/>
              <a:gd name="T8" fmla="*/ 46 w 427"/>
              <a:gd name="T9" fmla="*/ 846 h 855"/>
              <a:gd name="T10" fmla="*/ 214 w 427"/>
              <a:gd name="T11" fmla="*/ 678 h 855"/>
              <a:gd name="T12" fmla="*/ 381 w 427"/>
              <a:gd name="T13" fmla="*/ 846 h 855"/>
              <a:gd name="T14" fmla="*/ 400 w 427"/>
              <a:gd name="T15" fmla="*/ 853 h 855"/>
              <a:gd name="T16" fmla="*/ 411 w 427"/>
              <a:gd name="T17" fmla="*/ 851 h 855"/>
              <a:gd name="T18" fmla="*/ 427 w 427"/>
              <a:gd name="T19" fmla="*/ 827 h 855"/>
              <a:gd name="T20" fmla="*/ 427 w 427"/>
              <a:gd name="T21" fmla="*/ 27 h 855"/>
              <a:gd name="T22" fmla="*/ 400 w 427"/>
              <a:gd name="T23" fmla="*/ 0 h 855"/>
              <a:gd name="T24" fmla="*/ 27 w 427"/>
              <a:gd name="T25" fmla="*/ 0 h 855"/>
              <a:gd name="T26" fmla="*/ 374 w 427"/>
              <a:gd name="T27" fmla="*/ 762 h 855"/>
              <a:gd name="T28" fmla="*/ 233 w 427"/>
              <a:gd name="T29" fmla="*/ 621 h 855"/>
              <a:gd name="T30" fmla="*/ 214 w 427"/>
              <a:gd name="T31" fmla="*/ 613 h 855"/>
              <a:gd name="T32" fmla="*/ 195 w 427"/>
              <a:gd name="T33" fmla="*/ 621 h 855"/>
              <a:gd name="T34" fmla="*/ 54 w 427"/>
              <a:gd name="T35" fmla="*/ 762 h 855"/>
              <a:gd name="T36" fmla="*/ 54 w 427"/>
              <a:gd name="T37" fmla="*/ 53 h 855"/>
              <a:gd name="T38" fmla="*/ 374 w 427"/>
              <a:gd name="T39" fmla="*/ 53 h 855"/>
              <a:gd name="T40" fmla="*/ 374 w 427"/>
              <a:gd name="T41" fmla="*/ 762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27" h="855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lnTo>
                  <a:pt x="0" y="827"/>
                </a:lnTo>
                <a:cubicBezTo>
                  <a:pt x="0" y="837"/>
                  <a:pt x="7" y="847"/>
                  <a:pt x="17" y="851"/>
                </a:cubicBezTo>
                <a:cubicBezTo>
                  <a:pt x="27" y="855"/>
                  <a:pt x="38" y="853"/>
                  <a:pt x="46" y="846"/>
                </a:cubicBezTo>
                <a:lnTo>
                  <a:pt x="214" y="678"/>
                </a:lnTo>
                <a:lnTo>
                  <a:pt x="381" y="846"/>
                </a:lnTo>
                <a:cubicBezTo>
                  <a:pt x="387" y="851"/>
                  <a:pt x="393" y="853"/>
                  <a:pt x="400" y="853"/>
                </a:cubicBezTo>
                <a:cubicBezTo>
                  <a:pt x="404" y="853"/>
                  <a:pt x="407" y="853"/>
                  <a:pt x="411" y="851"/>
                </a:cubicBezTo>
                <a:cubicBezTo>
                  <a:pt x="421" y="847"/>
                  <a:pt x="427" y="837"/>
                  <a:pt x="427" y="827"/>
                </a:cubicBezTo>
                <a:lnTo>
                  <a:pt x="427" y="27"/>
                </a:lnTo>
                <a:cubicBezTo>
                  <a:pt x="427" y="12"/>
                  <a:pt x="415" y="0"/>
                  <a:pt x="400" y="0"/>
                </a:cubicBezTo>
                <a:lnTo>
                  <a:pt x="27" y="0"/>
                </a:lnTo>
                <a:close/>
                <a:moveTo>
                  <a:pt x="374" y="762"/>
                </a:moveTo>
                <a:lnTo>
                  <a:pt x="233" y="621"/>
                </a:lnTo>
                <a:cubicBezTo>
                  <a:pt x="227" y="616"/>
                  <a:pt x="220" y="613"/>
                  <a:pt x="214" y="613"/>
                </a:cubicBezTo>
                <a:cubicBezTo>
                  <a:pt x="207" y="613"/>
                  <a:pt x="200" y="616"/>
                  <a:pt x="195" y="621"/>
                </a:cubicBezTo>
                <a:lnTo>
                  <a:pt x="54" y="762"/>
                </a:lnTo>
                <a:lnTo>
                  <a:pt x="54" y="53"/>
                </a:lnTo>
                <a:lnTo>
                  <a:pt x="374" y="53"/>
                </a:lnTo>
                <a:lnTo>
                  <a:pt x="374" y="762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0F319-0F4B-C56B-4CCB-FF40CC5324B8}"/>
              </a:ext>
            </a:extLst>
          </p:cNvPr>
          <p:cNvGrpSpPr/>
          <p:nvPr/>
        </p:nvGrpSpPr>
        <p:grpSpPr>
          <a:xfrm>
            <a:off x="7906939" y="730003"/>
            <a:ext cx="400050" cy="455613"/>
            <a:chOff x="7888288" y="706438"/>
            <a:chExt cx="400050" cy="455613"/>
          </a:xfrm>
        </p:grpSpPr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FD03E748-8B9E-C760-E040-D7C172CCAD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8288" y="706438"/>
              <a:ext cx="400050" cy="455613"/>
            </a:xfrm>
            <a:custGeom>
              <a:avLst/>
              <a:gdLst>
                <a:gd name="T0" fmla="*/ 721 w 749"/>
                <a:gd name="T1" fmla="*/ 613 h 853"/>
                <a:gd name="T2" fmla="*/ 375 w 749"/>
                <a:gd name="T3" fmla="*/ 613 h 853"/>
                <a:gd name="T4" fmla="*/ 375 w 749"/>
                <a:gd name="T5" fmla="*/ 27 h 853"/>
                <a:gd name="T6" fmla="*/ 348 w 749"/>
                <a:gd name="T7" fmla="*/ 0 h 853"/>
                <a:gd name="T8" fmla="*/ 321 w 749"/>
                <a:gd name="T9" fmla="*/ 27 h 853"/>
                <a:gd name="T10" fmla="*/ 321 w 749"/>
                <a:gd name="T11" fmla="*/ 613 h 853"/>
                <a:gd name="T12" fmla="*/ 28 w 749"/>
                <a:gd name="T13" fmla="*/ 613 h 853"/>
                <a:gd name="T14" fmla="*/ 6 w 749"/>
                <a:gd name="T15" fmla="*/ 625 h 853"/>
                <a:gd name="T16" fmla="*/ 3 w 749"/>
                <a:gd name="T17" fmla="*/ 651 h 853"/>
                <a:gd name="T18" fmla="*/ 83 w 749"/>
                <a:gd name="T19" fmla="*/ 837 h 853"/>
                <a:gd name="T20" fmla="*/ 108 w 749"/>
                <a:gd name="T21" fmla="*/ 853 h 853"/>
                <a:gd name="T22" fmla="*/ 641 w 749"/>
                <a:gd name="T23" fmla="*/ 853 h 853"/>
                <a:gd name="T24" fmla="*/ 666 w 749"/>
                <a:gd name="T25" fmla="*/ 837 h 853"/>
                <a:gd name="T26" fmla="*/ 746 w 749"/>
                <a:gd name="T27" fmla="*/ 651 h 853"/>
                <a:gd name="T28" fmla="*/ 744 w 749"/>
                <a:gd name="T29" fmla="*/ 625 h 853"/>
                <a:gd name="T30" fmla="*/ 721 w 749"/>
                <a:gd name="T31" fmla="*/ 613 h 853"/>
                <a:gd name="T32" fmla="*/ 624 w 749"/>
                <a:gd name="T33" fmla="*/ 800 h 853"/>
                <a:gd name="T34" fmla="*/ 126 w 749"/>
                <a:gd name="T35" fmla="*/ 800 h 853"/>
                <a:gd name="T36" fmla="*/ 68 w 749"/>
                <a:gd name="T37" fmla="*/ 667 h 853"/>
                <a:gd name="T38" fmla="*/ 681 w 749"/>
                <a:gd name="T39" fmla="*/ 667 h 853"/>
                <a:gd name="T40" fmla="*/ 624 w 749"/>
                <a:gd name="T41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9" h="853">
                  <a:moveTo>
                    <a:pt x="721" y="613"/>
                  </a:moveTo>
                  <a:lnTo>
                    <a:pt x="375" y="613"/>
                  </a:lnTo>
                  <a:lnTo>
                    <a:pt x="375" y="27"/>
                  </a:lnTo>
                  <a:cubicBezTo>
                    <a:pt x="375" y="12"/>
                    <a:pt x="363" y="0"/>
                    <a:pt x="348" y="0"/>
                  </a:cubicBezTo>
                  <a:cubicBezTo>
                    <a:pt x="333" y="0"/>
                    <a:pt x="321" y="12"/>
                    <a:pt x="321" y="27"/>
                  </a:cubicBezTo>
                  <a:lnTo>
                    <a:pt x="321" y="613"/>
                  </a:lnTo>
                  <a:lnTo>
                    <a:pt x="28" y="613"/>
                  </a:lnTo>
                  <a:cubicBezTo>
                    <a:pt x="19" y="613"/>
                    <a:pt x="11" y="618"/>
                    <a:pt x="6" y="625"/>
                  </a:cubicBezTo>
                  <a:cubicBezTo>
                    <a:pt x="1" y="633"/>
                    <a:pt x="0" y="642"/>
                    <a:pt x="3" y="651"/>
                  </a:cubicBezTo>
                  <a:lnTo>
                    <a:pt x="83" y="837"/>
                  </a:lnTo>
                  <a:cubicBezTo>
                    <a:pt x="88" y="847"/>
                    <a:pt x="97" y="853"/>
                    <a:pt x="108" y="853"/>
                  </a:cubicBezTo>
                  <a:lnTo>
                    <a:pt x="641" y="853"/>
                  </a:lnTo>
                  <a:cubicBezTo>
                    <a:pt x="652" y="853"/>
                    <a:pt x="662" y="847"/>
                    <a:pt x="666" y="837"/>
                  </a:cubicBezTo>
                  <a:lnTo>
                    <a:pt x="746" y="651"/>
                  </a:lnTo>
                  <a:cubicBezTo>
                    <a:pt x="749" y="642"/>
                    <a:pt x="749" y="633"/>
                    <a:pt x="744" y="625"/>
                  </a:cubicBezTo>
                  <a:cubicBezTo>
                    <a:pt x="739" y="618"/>
                    <a:pt x="730" y="613"/>
                    <a:pt x="721" y="613"/>
                  </a:cubicBezTo>
                  <a:close/>
                  <a:moveTo>
                    <a:pt x="624" y="800"/>
                  </a:moveTo>
                  <a:lnTo>
                    <a:pt x="126" y="800"/>
                  </a:lnTo>
                  <a:lnTo>
                    <a:pt x="68" y="667"/>
                  </a:lnTo>
                  <a:lnTo>
                    <a:pt x="681" y="667"/>
                  </a:lnTo>
                  <a:lnTo>
                    <a:pt x="624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BD9618FE-81D5-C636-18D1-CBA181B732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9563" y="847726"/>
              <a:ext cx="115888" cy="173038"/>
            </a:xfrm>
            <a:custGeom>
              <a:avLst/>
              <a:gdLst>
                <a:gd name="T0" fmla="*/ 165 w 215"/>
                <a:gd name="T1" fmla="*/ 16 h 323"/>
                <a:gd name="T2" fmla="*/ 5 w 215"/>
                <a:gd name="T3" fmla="*/ 282 h 323"/>
                <a:gd name="T4" fmla="*/ 5 w 215"/>
                <a:gd name="T5" fmla="*/ 309 h 323"/>
                <a:gd name="T6" fmla="*/ 28 w 215"/>
                <a:gd name="T7" fmla="*/ 323 h 323"/>
                <a:gd name="T8" fmla="*/ 188 w 215"/>
                <a:gd name="T9" fmla="*/ 323 h 323"/>
                <a:gd name="T10" fmla="*/ 215 w 215"/>
                <a:gd name="T11" fmla="*/ 296 h 323"/>
                <a:gd name="T12" fmla="*/ 215 w 215"/>
                <a:gd name="T13" fmla="*/ 29 h 323"/>
                <a:gd name="T14" fmla="*/ 195 w 215"/>
                <a:gd name="T15" fmla="*/ 4 h 323"/>
                <a:gd name="T16" fmla="*/ 165 w 215"/>
                <a:gd name="T17" fmla="*/ 16 h 323"/>
                <a:gd name="T18" fmla="*/ 161 w 215"/>
                <a:gd name="T19" fmla="*/ 269 h 323"/>
                <a:gd name="T20" fmla="*/ 75 w 215"/>
                <a:gd name="T21" fmla="*/ 269 h 323"/>
                <a:gd name="T22" fmla="*/ 161 w 215"/>
                <a:gd name="T23" fmla="*/ 126 h 323"/>
                <a:gd name="T24" fmla="*/ 161 w 215"/>
                <a:gd name="T25" fmla="*/ 26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5" h="323">
                  <a:moveTo>
                    <a:pt x="165" y="16"/>
                  </a:moveTo>
                  <a:lnTo>
                    <a:pt x="5" y="282"/>
                  </a:lnTo>
                  <a:cubicBezTo>
                    <a:pt x="0" y="291"/>
                    <a:pt x="0" y="301"/>
                    <a:pt x="5" y="309"/>
                  </a:cubicBezTo>
                  <a:cubicBezTo>
                    <a:pt x="10" y="317"/>
                    <a:pt x="18" y="323"/>
                    <a:pt x="28" y="323"/>
                  </a:cubicBezTo>
                  <a:lnTo>
                    <a:pt x="188" y="323"/>
                  </a:lnTo>
                  <a:cubicBezTo>
                    <a:pt x="203" y="323"/>
                    <a:pt x="215" y="311"/>
                    <a:pt x="215" y="296"/>
                  </a:cubicBezTo>
                  <a:lnTo>
                    <a:pt x="215" y="29"/>
                  </a:lnTo>
                  <a:cubicBezTo>
                    <a:pt x="215" y="17"/>
                    <a:pt x="207" y="7"/>
                    <a:pt x="195" y="4"/>
                  </a:cubicBezTo>
                  <a:cubicBezTo>
                    <a:pt x="184" y="0"/>
                    <a:pt x="171" y="5"/>
                    <a:pt x="165" y="16"/>
                  </a:cubicBezTo>
                  <a:close/>
                  <a:moveTo>
                    <a:pt x="161" y="269"/>
                  </a:moveTo>
                  <a:lnTo>
                    <a:pt x="75" y="269"/>
                  </a:lnTo>
                  <a:lnTo>
                    <a:pt x="161" y="126"/>
                  </a:lnTo>
                  <a:lnTo>
                    <a:pt x="161" y="26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8C73778B-757E-A46A-72AD-D67C2371CD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01013" y="706438"/>
              <a:ext cx="142875" cy="314325"/>
            </a:xfrm>
            <a:custGeom>
              <a:avLst/>
              <a:gdLst>
                <a:gd name="T0" fmla="*/ 0 w 267"/>
                <a:gd name="T1" fmla="*/ 27 h 587"/>
                <a:gd name="T2" fmla="*/ 0 w 267"/>
                <a:gd name="T3" fmla="*/ 560 h 587"/>
                <a:gd name="T4" fmla="*/ 27 w 267"/>
                <a:gd name="T5" fmla="*/ 587 h 587"/>
                <a:gd name="T6" fmla="*/ 267 w 267"/>
                <a:gd name="T7" fmla="*/ 293 h 587"/>
                <a:gd name="T8" fmla="*/ 27 w 267"/>
                <a:gd name="T9" fmla="*/ 0 h 587"/>
                <a:gd name="T10" fmla="*/ 0 w 267"/>
                <a:gd name="T11" fmla="*/ 27 h 587"/>
                <a:gd name="T12" fmla="*/ 54 w 267"/>
                <a:gd name="T13" fmla="*/ 56 h 587"/>
                <a:gd name="T14" fmla="*/ 214 w 267"/>
                <a:gd name="T15" fmla="*/ 293 h 587"/>
                <a:gd name="T16" fmla="*/ 54 w 267"/>
                <a:gd name="T17" fmla="*/ 530 h 587"/>
                <a:gd name="T18" fmla="*/ 54 w 267"/>
                <a:gd name="T19" fmla="*/ 56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7" h="587">
                  <a:moveTo>
                    <a:pt x="0" y="27"/>
                  </a:moveTo>
                  <a:lnTo>
                    <a:pt x="0" y="560"/>
                  </a:lnTo>
                  <a:cubicBezTo>
                    <a:pt x="0" y="575"/>
                    <a:pt x="12" y="587"/>
                    <a:pt x="27" y="587"/>
                  </a:cubicBezTo>
                  <a:cubicBezTo>
                    <a:pt x="29" y="587"/>
                    <a:pt x="267" y="583"/>
                    <a:pt x="267" y="293"/>
                  </a:cubicBezTo>
                  <a:cubicBezTo>
                    <a:pt x="267" y="3"/>
                    <a:pt x="29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lose/>
                  <a:moveTo>
                    <a:pt x="54" y="56"/>
                  </a:moveTo>
                  <a:cubicBezTo>
                    <a:pt x="105" y="66"/>
                    <a:pt x="214" y="109"/>
                    <a:pt x="214" y="293"/>
                  </a:cubicBezTo>
                  <a:cubicBezTo>
                    <a:pt x="214" y="476"/>
                    <a:pt x="105" y="520"/>
                    <a:pt x="54" y="530"/>
                  </a:cubicBezTo>
                  <a:lnTo>
                    <a:pt x="54" y="5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2FE730-79E4-5045-42DD-2F4E0CCEC3CA}"/>
              </a:ext>
            </a:extLst>
          </p:cNvPr>
          <p:cNvGrpSpPr/>
          <p:nvPr/>
        </p:nvGrpSpPr>
        <p:grpSpPr>
          <a:xfrm>
            <a:off x="8880933" y="730003"/>
            <a:ext cx="398463" cy="455612"/>
            <a:chOff x="8850313" y="722313"/>
            <a:chExt cx="398463" cy="455612"/>
          </a:xfrm>
        </p:grpSpPr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4D44ABC-BBC9-1938-77B9-70853A2DA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3" y="722313"/>
              <a:ext cx="398463" cy="455612"/>
            </a:xfrm>
            <a:custGeom>
              <a:avLst/>
              <a:gdLst>
                <a:gd name="T0" fmla="*/ 720 w 747"/>
                <a:gd name="T1" fmla="*/ 587 h 856"/>
                <a:gd name="T2" fmla="*/ 747 w 747"/>
                <a:gd name="T3" fmla="*/ 560 h 856"/>
                <a:gd name="T4" fmla="*/ 747 w 747"/>
                <a:gd name="T5" fmla="*/ 80 h 856"/>
                <a:gd name="T6" fmla="*/ 720 w 747"/>
                <a:gd name="T7" fmla="*/ 53 h 856"/>
                <a:gd name="T8" fmla="*/ 400 w 747"/>
                <a:gd name="T9" fmla="*/ 53 h 856"/>
                <a:gd name="T10" fmla="*/ 400 w 747"/>
                <a:gd name="T11" fmla="*/ 27 h 856"/>
                <a:gd name="T12" fmla="*/ 374 w 747"/>
                <a:gd name="T13" fmla="*/ 0 h 856"/>
                <a:gd name="T14" fmla="*/ 347 w 747"/>
                <a:gd name="T15" fmla="*/ 27 h 856"/>
                <a:gd name="T16" fmla="*/ 347 w 747"/>
                <a:gd name="T17" fmla="*/ 53 h 856"/>
                <a:gd name="T18" fmla="*/ 27 w 747"/>
                <a:gd name="T19" fmla="*/ 53 h 856"/>
                <a:gd name="T20" fmla="*/ 0 w 747"/>
                <a:gd name="T21" fmla="*/ 80 h 856"/>
                <a:gd name="T22" fmla="*/ 0 w 747"/>
                <a:gd name="T23" fmla="*/ 560 h 856"/>
                <a:gd name="T24" fmla="*/ 27 w 747"/>
                <a:gd name="T25" fmla="*/ 587 h 856"/>
                <a:gd name="T26" fmla="*/ 347 w 747"/>
                <a:gd name="T27" fmla="*/ 587 h 856"/>
                <a:gd name="T28" fmla="*/ 347 w 747"/>
                <a:gd name="T29" fmla="*/ 722 h 856"/>
                <a:gd name="T30" fmla="*/ 261 w 747"/>
                <a:gd name="T31" fmla="*/ 808 h 856"/>
                <a:gd name="T32" fmla="*/ 261 w 747"/>
                <a:gd name="T33" fmla="*/ 846 h 856"/>
                <a:gd name="T34" fmla="*/ 299 w 747"/>
                <a:gd name="T35" fmla="*/ 846 h 856"/>
                <a:gd name="T36" fmla="*/ 347 w 747"/>
                <a:gd name="T37" fmla="*/ 798 h 856"/>
                <a:gd name="T38" fmla="*/ 347 w 747"/>
                <a:gd name="T39" fmla="*/ 827 h 856"/>
                <a:gd name="T40" fmla="*/ 374 w 747"/>
                <a:gd name="T41" fmla="*/ 853 h 856"/>
                <a:gd name="T42" fmla="*/ 400 w 747"/>
                <a:gd name="T43" fmla="*/ 827 h 856"/>
                <a:gd name="T44" fmla="*/ 400 w 747"/>
                <a:gd name="T45" fmla="*/ 798 h 856"/>
                <a:gd name="T46" fmla="*/ 448 w 747"/>
                <a:gd name="T47" fmla="*/ 846 h 856"/>
                <a:gd name="T48" fmla="*/ 467 w 747"/>
                <a:gd name="T49" fmla="*/ 853 h 856"/>
                <a:gd name="T50" fmla="*/ 486 w 747"/>
                <a:gd name="T51" fmla="*/ 846 h 856"/>
                <a:gd name="T52" fmla="*/ 486 w 747"/>
                <a:gd name="T53" fmla="*/ 808 h 856"/>
                <a:gd name="T54" fmla="*/ 400 w 747"/>
                <a:gd name="T55" fmla="*/ 722 h 856"/>
                <a:gd name="T56" fmla="*/ 400 w 747"/>
                <a:gd name="T57" fmla="*/ 587 h 856"/>
                <a:gd name="T58" fmla="*/ 720 w 747"/>
                <a:gd name="T59" fmla="*/ 587 h 856"/>
                <a:gd name="T60" fmla="*/ 54 w 747"/>
                <a:gd name="T61" fmla="*/ 107 h 856"/>
                <a:gd name="T62" fmla="*/ 694 w 747"/>
                <a:gd name="T63" fmla="*/ 107 h 856"/>
                <a:gd name="T64" fmla="*/ 694 w 747"/>
                <a:gd name="T65" fmla="*/ 533 h 856"/>
                <a:gd name="T66" fmla="*/ 54 w 747"/>
                <a:gd name="T67" fmla="*/ 533 h 856"/>
                <a:gd name="T68" fmla="*/ 54 w 747"/>
                <a:gd name="T69" fmla="*/ 107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7" h="856">
                  <a:moveTo>
                    <a:pt x="720" y="587"/>
                  </a:moveTo>
                  <a:cubicBezTo>
                    <a:pt x="735" y="587"/>
                    <a:pt x="747" y="575"/>
                    <a:pt x="747" y="560"/>
                  </a:cubicBezTo>
                  <a:lnTo>
                    <a:pt x="747" y="80"/>
                  </a:lnTo>
                  <a:cubicBezTo>
                    <a:pt x="747" y="65"/>
                    <a:pt x="735" y="53"/>
                    <a:pt x="720" y="53"/>
                  </a:cubicBezTo>
                  <a:lnTo>
                    <a:pt x="400" y="53"/>
                  </a:lnTo>
                  <a:lnTo>
                    <a:pt x="400" y="27"/>
                  </a:lnTo>
                  <a:cubicBezTo>
                    <a:pt x="400" y="12"/>
                    <a:pt x="388" y="0"/>
                    <a:pt x="374" y="0"/>
                  </a:cubicBezTo>
                  <a:cubicBezTo>
                    <a:pt x="359" y="0"/>
                    <a:pt x="347" y="12"/>
                    <a:pt x="347" y="27"/>
                  </a:cubicBezTo>
                  <a:lnTo>
                    <a:pt x="347" y="53"/>
                  </a:lnTo>
                  <a:lnTo>
                    <a:pt x="27" y="53"/>
                  </a:lnTo>
                  <a:cubicBezTo>
                    <a:pt x="12" y="53"/>
                    <a:pt x="0" y="65"/>
                    <a:pt x="0" y="80"/>
                  </a:cubicBezTo>
                  <a:lnTo>
                    <a:pt x="0" y="560"/>
                  </a:lnTo>
                  <a:cubicBezTo>
                    <a:pt x="0" y="575"/>
                    <a:pt x="12" y="587"/>
                    <a:pt x="27" y="587"/>
                  </a:cubicBezTo>
                  <a:lnTo>
                    <a:pt x="347" y="587"/>
                  </a:lnTo>
                  <a:lnTo>
                    <a:pt x="347" y="722"/>
                  </a:lnTo>
                  <a:lnTo>
                    <a:pt x="261" y="808"/>
                  </a:lnTo>
                  <a:cubicBezTo>
                    <a:pt x="251" y="818"/>
                    <a:pt x="251" y="835"/>
                    <a:pt x="261" y="846"/>
                  </a:cubicBezTo>
                  <a:cubicBezTo>
                    <a:pt x="272" y="856"/>
                    <a:pt x="289" y="856"/>
                    <a:pt x="299" y="846"/>
                  </a:cubicBezTo>
                  <a:lnTo>
                    <a:pt x="347" y="798"/>
                  </a:lnTo>
                  <a:lnTo>
                    <a:pt x="347" y="827"/>
                  </a:lnTo>
                  <a:cubicBezTo>
                    <a:pt x="347" y="841"/>
                    <a:pt x="359" y="853"/>
                    <a:pt x="374" y="853"/>
                  </a:cubicBezTo>
                  <a:cubicBezTo>
                    <a:pt x="388" y="853"/>
                    <a:pt x="400" y="841"/>
                    <a:pt x="400" y="827"/>
                  </a:cubicBezTo>
                  <a:lnTo>
                    <a:pt x="400" y="798"/>
                  </a:lnTo>
                  <a:lnTo>
                    <a:pt x="448" y="846"/>
                  </a:lnTo>
                  <a:cubicBezTo>
                    <a:pt x="453" y="851"/>
                    <a:pt x="460" y="853"/>
                    <a:pt x="467" y="853"/>
                  </a:cubicBezTo>
                  <a:cubicBezTo>
                    <a:pt x="474" y="853"/>
                    <a:pt x="481" y="851"/>
                    <a:pt x="486" y="846"/>
                  </a:cubicBezTo>
                  <a:cubicBezTo>
                    <a:pt x="496" y="835"/>
                    <a:pt x="496" y="818"/>
                    <a:pt x="486" y="808"/>
                  </a:cubicBezTo>
                  <a:lnTo>
                    <a:pt x="400" y="722"/>
                  </a:lnTo>
                  <a:lnTo>
                    <a:pt x="400" y="587"/>
                  </a:lnTo>
                  <a:lnTo>
                    <a:pt x="720" y="587"/>
                  </a:lnTo>
                  <a:close/>
                  <a:moveTo>
                    <a:pt x="54" y="107"/>
                  </a:moveTo>
                  <a:lnTo>
                    <a:pt x="694" y="107"/>
                  </a:lnTo>
                  <a:lnTo>
                    <a:pt x="694" y="533"/>
                  </a:lnTo>
                  <a:lnTo>
                    <a:pt x="54" y="533"/>
                  </a:lnTo>
                  <a:lnTo>
                    <a:pt x="54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017322C8-D99E-416A-7660-20D9F2DD4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0163" y="808038"/>
              <a:ext cx="258763" cy="169862"/>
            </a:xfrm>
            <a:custGeom>
              <a:avLst/>
              <a:gdLst>
                <a:gd name="T0" fmla="*/ 429 w 483"/>
                <a:gd name="T1" fmla="*/ 160 h 320"/>
                <a:gd name="T2" fmla="*/ 456 w 483"/>
                <a:gd name="T3" fmla="*/ 187 h 320"/>
                <a:gd name="T4" fmla="*/ 483 w 483"/>
                <a:gd name="T5" fmla="*/ 160 h 320"/>
                <a:gd name="T6" fmla="*/ 483 w 483"/>
                <a:gd name="T7" fmla="*/ 27 h 320"/>
                <a:gd name="T8" fmla="*/ 482 w 483"/>
                <a:gd name="T9" fmla="*/ 21 h 320"/>
                <a:gd name="T10" fmla="*/ 481 w 483"/>
                <a:gd name="T11" fmla="*/ 19 h 320"/>
                <a:gd name="T12" fmla="*/ 481 w 483"/>
                <a:gd name="T13" fmla="*/ 16 h 320"/>
                <a:gd name="T14" fmla="*/ 479 w 483"/>
                <a:gd name="T15" fmla="*/ 14 h 320"/>
                <a:gd name="T16" fmla="*/ 478 w 483"/>
                <a:gd name="T17" fmla="*/ 12 h 320"/>
                <a:gd name="T18" fmla="*/ 471 w 483"/>
                <a:gd name="T19" fmla="*/ 4 h 320"/>
                <a:gd name="T20" fmla="*/ 469 w 483"/>
                <a:gd name="T21" fmla="*/ 3 h 320"/>
                <a:gd name="T22" fmla="*/ 466 w 483"/>
                <a:gd name="T23" fmla="*/ 2 h 320"/>
                <a:gd name="T24" fmla="*/ 464 w 483"/>
                <a:gd name="T25" fmla="*/ 1 h 320"/>
                <a:gd name="T26" fmla="*/ 461 w 483"/>
                <a:gd name="T27" fmla="*/ 1 h 320"/>
                <a:gd name="T28" fmla="*/ 456 w 483"/>
                <a:gd name="T29" fmla="*/ 0 h 320"/>
                <a:gd name="T30" fmla="*/ 323 w 483"/>
                <a:gd name="T31" fmla="*/ 0 h 320"/>
                <a:gd name="T32" fmla="*/ 296 w 483"/>
                <a:gd name="T33" fmla="*/ 27 h 320"/>
                <a:gd name="T34" fmla="*/ 323 w 483"/>
                <a:gd name="T35" fmla="*/ 53 h 320"/>
                <a:gd name="T36" fmla="*/ 392 w 483"/>
                <a:gd name="T37" fmla="*/ 53 h 320"/>
                <a:gd name="T38" fmla="*/ 216 w 483"/>
                <a:gd name="T39" fmla="*/ 229 h 320"/>
                <a:gd name="T40" fmla="*/ 155 w 483"/>
                <a:gd name="T41" fmla="*/ 168 h 320"/>
                <a:gd name="T42" fmla="*/ 117 w 483"/>
                <a:gd name="T43" fmla="*/ 168 h 320"/>
                <a:gd name="T44" fmla="*/ 10 w 483"/>
                <a:gd name="T45" fmla="*/ 274 h 320"/>
                <a:gd name="T46" fmla="*/ 10 w 483"/>
                <a:gd name="T47" fmla="*/ 312 h 320"/>
                <a:gd name="T48" fmla="*/ 29 w 483"/>
                <a:gd name="T49" fmla="*/ 320 h 320"/>
                <a:gd name="T50" fmla="*/ 48 w 483"/>
                <a:gd name="T51" fmla="*/ 312 h 320"/>
                <a:gd name="T52" fmla="*/ 136 w 483"/>
                <a:gd name="T53" fmla="*/ 224 h 320"/>
                <a:gd name="T54" fmla="*/ 197 w 483"/>
                <a:gd name="T55" fmla="*/ 286 h 320"/>
                <a:gd name="T56" fmla="*/ 235 w 483"/>
                <a:gd name="T57" fmla="*/ 286 h 320"/>
                <a:gd name="T58" fmla="*/ 429 w 483"/>
                <a:gd name="T59" fmla="*/ 91 h 320"/>
                <a:gd name="T60" fmla="*/ 429 w 483"/>
                <a:gd name="T61" fmla="*/ 16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83" h="320">
                  <a:moveTo>
                    <a:pt x="429" y="160"/>
                  </a:moveTo>
                  <a:cubicBezTo>
                    <a:pt x="429" y="175"/>
                    <a:pt x="441" y="187"/>
                    <a:pt x="456" y="187"/>
                  </a:cubicBezTo>
                  <a:cubicBezTo>
                    <a:pt x="471" y="187"/>
                    <a:pt x="483" y="175"/>
                    <a:pt x="483" y="160"/>
                  </a:cubicBezTo>
                  <a:lnTo>
                    <a:pt x="483" y="27"/>
                  </a:lnTo>
                  <a:cubicBezTo>
                    <a:pt x="483" y="25"/>
                    <a:pt x="482" y="23"/>
                    <a:pt x="482" y="21"/>
                  </a:cubicBezTo>
                  <a:cubicBezTo>
                    <a:pt x="482" y="21"/>
                    <a:pt x="482" y="20"/>
                    <a:pt x="481" y="19"/>
                  </a:cubicBezTo>
                  <a:cubicBezTo>
                    <a:pt x="481" y="18"/>
                    <a:pt x="481" y="17"/>
                    <a:pt x="481" y="16"/>
                  </a:cubicBezTo>
                  <a:cubicBezTo>
                    <a:pt x="480" y="16"/>
                    <a:pt x="480" y="15"/>
                    <a:pt x="479" y="14"/>
                  </a:cubicBezTo>
                  <a:cubicBezTo>
                    <a:pt x="479" y="13"/>
                    <a:pt x="479" y="13"/>
                    <a:pt x="478" y="12"/>
                  </a:cubicBezTo>
                  <a:cubicBezTo>
                    <a:pt x="476" y="9"/>
                    <a:pt x="474" y="6"/>
                    <a:pt x="471" y="4"/>
                  </a:cubicBezTo>
                  <a:cubicBezTo>
                    <a:pt x="470" y="4"/>
                    <a:pt x="469" y="4"/>
                    <a:pt x="469" y="3"/>
                  </a:cubicBezTo>
                  <a:cubicBezTo>
                    <a:pt x="468" y="3"/>
                    <a:pt x="467" y="2"/>
                    <a:pt x="466" y="2"/>
                  </a:cubicBezTo>
                  <a:cubicBezTo>
                    <a:pt x="465" y="2"/>
                    <a:pt x="464" y="1"/>
                    <a:pt x="464" y="1"/>
                  </a:cubicBezTo>
                  <a:cubicBezTo>
                    <a:pt x="463" y="1"/>
                    <a:pt x="462" y="1"/>
                    <a:pt x="461" y="1"/>
                  </a:cubicBezTo>
                  <a:cubicBezTo>
                    <a:pt x="460" y="0"/>
                    <a:pt x="458" y="0"/>
                    <a:pt x="456" y="0"/>
                  </a:cubicBezTo>
                  <a:lnTo>
                    <a:pt x="323" y="0"/>
                  </a:lnTo>
                  <a:cubicBezTo>
                    <a:pt x="308" y="0"/>
                    <a:pt x="296" y="12"/>
                    <a:pt x="296" y="27"/>
                  </a:cubicBezTo>
                  <a:cubicBezTo>
                    <a:pt x="296" y="41"/>
                    <a:pt x="308" y="53"/>
                    <a:pt x="323" y="53"/>
                  </a:cubicBezTo>
                  <a:lnTo>
                    <a:pt x="392" y="53"/>
                  </a:lnTo>
                  <a:lnTo>
                    <a:pt x="216" y="229"/>
                  </a:lnTo>
                  <a:lnTo>
                    <a:pt x="155" y="168"/>
                  </a:lnTo>
                  <a:cubicBezTo>
                    <a:pt x="144" y="157"/>
                    <a:pt x="128" y="157"/>
                    <a:pt x="117" y="168"/>
                  </a:cubicBezTo>
                  <a:lnTo>
                    <a:pt x="10" y="274"/>
                  </a:lnTo>
                  <a:cubicBezTo>
                    <a:pt x="0" y="285"/>
                    <a:pt x="0" y="302"/>
                    <a:pt x="10" y="312"/>
                  </a:cubicBezTo>
                  <a:cubicBezTo>
                    <a:pt x="16" y="317"/>
                    <a:pt x="23" y="320"/>
                    <a:pt x="29" y="320"/>
                  </a:cubicBezTo>
                  <a:cubicBezTo>
                    <a:pt x="36" y="320"/>
                    <a:pt x="43" y="317"/>
                    <a:pt x="48" y="312"/>
                  </a:cubicBezTo>
                  <a:lnTo>
                    <a:pt x="136" y="224"/>
                  </a:lnTo>
                  <a:lnTo>
                    <a:pt x="197" y="286"/>
                  </a:lnTo>
                  <a:cubicBezTo>
                    <a:pt x="208" y="296"/>
                    <a:pt x="224" y="296"/>
                    <a:pt x="235" y="286"/>
                  </a:cubicBezTo>
                  <a:lnTo>
                    <a:pt x="429" y="91"/>
                  </a:lnTo>
                  <a:lnTo>
                    <a:pt x="429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301E48-81D9-30FA-D9D5-B5C7647C991F}"/>
              </a:ext>
            </a:extLst>
          </p:cNvPr>
          <p:cNvGrpSpPr/>
          <p:nvPr/>
        </p:nvGrpSpPr>
        <p:grpSpPr>
          <a:xfrm>
            <a:off x="9859168" y="858591"/>
            <a:ext cx="455613" cy="198437"/>
            <a:chOff x="9818688" y="850900"/>
            <a:chExt cx="455613" cy="198437"/>
          </a:xfrm>
        </p:grpSpPr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FDD5DE5C-059D-E3D3-1749-82764A4ACD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688" y="850900"/>
              <a:ext cx="455613" cy="198437"/>
            </a:xfrm>
            <a:custGeom>
              <a:avLst/>
              <a:gdLst>
                <a:gd name="T0" fmla="*/ 0 w 853"/>
                <a:gd name="T1" fmla="*/ 347 h 373"/>
                <a:gd name="T2" fmla="*/ 27 w 853"/>
                <a:gd name="T3" fmla="*/ 373 h 373"/>
                <a:gd name="T4" fmla="*/ 800 w 853"/>
                <a:gd name="T5" fmla="*/ 373 h 373"/>
                <a:gd name="T6" fmla="*/ 827 w 853"/>
                <a:gd name="T7" fmla="*/ 347 h 373"/>
                <a:gd name="T8" fmla="*/ 827 w 853"/>
                <a:gd name="T9" fmla="*/ 293 h 373"/>
                <a:gd name="T10" fmla="*/ 853 w 853"/>
                <a:gd name="T11" fmla="*/ 293 h 373"/>
                <a:gd name="T12" fmla="*/ 853 w 853"/>
                <a:gd name="T13" fmla="*/ 80 h 373"/>
                <a:gd name="T14" fmla="*/ 827 w 853"/>
                <a:gd name="T15" fmla="*/ 80 h 373"/>
                <a:gd name="T16" fmla="*/ 827 w 853"/>
                <a:gd name="T17" fmla="*/ 27 h 373"/>
                <a:gd name="T18" fmla="*/ 800 w 853"/>
                <a:gd name="T19" fmla="*/ 0 h 373"/>
                <a:gd name="T20" fmla="*/ 27 w 853"/>
                <a:gd name="T21" fmla="*/ 0 h 373"/>
                <a:gd name="T22" fmla="*/ 0 w 853"/>
                <a:gd name="T23" fmla="*/ 27 h 373"/>
                <a:gd name="T24" fmla="*/ 0 w 853"/>
                <a:gd name="T25" fmla="*/ 347 h 373"/>
                <a:gd name="T26" fmla="*/ 53 w 853"/>
                <a:gd name="T27" fmla="*/ 53 h 373"/>
                <a:gd name="T28" fmla="*/ 773 w 853"/>
                <a:gd name="T29" fmla="*/ 53 h 373"/>
                <a:gd name="T30" fmla="*/ 773 w 853"/>
                <a:gd name="T31" fmla="*/ 320 h 373"/>
                <a:gd name="T32" fmla="*/ 53 w 853"/>
                <a:gd name="T33" fmla="*/ 320 h 373"/>
                <a:gd name="T34" fmla="*/ 53 w 853"/>
                <a:gd name="T35" fmla="*/ 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373">
                  <a:moveTo>
                    <a:pt x="0" y="347"/>
                  </a:moveTo>
                  <a:cubicBezTo>
                    <a:pt x="0" y="361"/>
                    <a:pt x="12" y="373"/>
                    <a:pt x="27" y="373"/>
                  </a:cubicBezTo>
                  <a:lnTo>
                    <a:pt x="800" y="373"/>
                  </a:lnTo>
                  <a:cubicBezTo>
                    <a:pt x="815" y="373"/>
                    <a:pt x="827" y="361"/>
                    <a:pt x="827" y="347"/>
                  </a:cubicBezTo>
                  <a:lnTo>
                    <a:pt x="827" y="293"/>
                  </a:lnTo>
                  <a:lnTo>
                    <a:pt x="853" y="293"/>
                  </a:lnTo>
                  <a:lnTo>
                    <a:pt x="853" y="80"/>
                  </a:lnTo>
                  <a:lnTo>
                    <a:pt x="827" y="80"/>
                  </a:lnTo>
                  <a:lnTo>
                    <a:pt x="827" y="27"/>
                  </a:lnTo>
                  <a:cubicBezTo>
                    <a:pt x="827" y="12"/>
                    <a:pt x="815" y="0"/>
                    <a:pt x="80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lose/>
                  <a:moveTo>
                    <a:pt x="53" y="53"/>
                  </a:moveTo>
                  <a:lnTo>
                    <a:pt x="773" y="53"/>
                  </a:lnTo>
                  <a:lnTo>
                    <a:pt x="773" y="320"/>
                  </a:lnTo>
                  <a:lnTo>
                    <a:pt x="53" y="32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F3DFE16C-DAD3-52E5-FF53-9C182166C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5838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482420DD-F3D1-9CC8-7B96-9A13FB032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1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89DF5236-55B7-8DF2-531E-627CF2543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563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E6A6959-4CCD-339C-00BC-B306596C3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442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B433B729-FFEC-6C38-EB33-534FBCB7A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7288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AFCB363-6883-F728-9F4C-CACBE797A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0151" y="892175"/>
              <a:ext cx="26988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DF1B1737-970B-2A0D-601A-D7A63829D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3013" y="892175"/>
              <a:ext cx="26988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EA6F97F6-DEB6-51F2-46B4-322E94105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75876" y="892175"/>
              <a:ext cx="26988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A1EF2F8-A8DB-801A-DB7F-CD81CE939887}"/>
              </a:ext>
            </a:extLst>
          </p:cNvPr>
          <p:cNvGrpSpPr/>
          <p:nvPr/>
        </p:nvGrpSpPr>
        <p:grpSpPr>
          <a:xfrm>
            <a:off x="10844212" y="858591"/>
            <a:ext cx="455613" cy="198437"/>
            <a:chOff x="10813257" y="850900"/>
            <a:chExt cx="455613" cy="198437"/>
          </a:xfrm>
        </p:grpSpPr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04F12AF2-226F-951F-1A8B-2CFC50100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3257" y="850900"/>
              <a:ext cx="455613" cy="198437"/>
            </a:xfrm>
            <a:custGeom>
              <a:avLst/>
              <a:gdLst>
                <a:gd name="T0" fmla="*/ 0 w 853"/>
                <a:gd name="T1" fmla="*/ 347 h 373"/>
                <a:gd name="T2" fmla="*/ 27 w 853"/>
                <a:gd name="T3" fmla="*/ 373 h 373"/>
                <a:gd name="T4" fmla="*/ 800 w 853"/>
                <a:gd name="T5" fmla="*/ 373 h 373"/>
                <a:gd name="T6" fmla="*/ 827 w 853"/>
                <a:gd name="T7" fmla="*/ 347 h 373"/>
                <a:gd name="T8" fmla="*/ 827 w 853"/>
                <a:gd name="T9" fmla="*/ 293 h 373"/>
                <a:gd name="T10" fmla="*/ 853 w 853"/>
                <a:gd name="T11" fmla="*/ 293 h 373"/>
                <a:gd name="T12" fmla="*/ 853 w 853"/>
                <a:gd name="T13" fmla="*/ 80 h 373"/>
                <a:gd name="T14" fmla="*/ 827 w 853"/>
                <a:gd name="T15" fmla="*/ 80 h 373"/>
                <a:gd name="T16" fmla="*/ 827 w 853"/>
                <a:gd name="T17" fmla="*/ 27 h 373"/>
                <a:gd name="T18" fmla="*/ 800 w 853"/>
                <a:gd name="T19" fmla="*/ 0 h 373"/>
                <a:gd name="T20" fmla="*/ 27 w 853"/>
                <a:gd name="T21" fmla="*/ 0 h 373"/>
                <a:gd name="T22" fmla="*/ 0 w 853"/>
                <a:gd name="T23" fmla="*/ 27 h 373"/>
                <a:gd name="T24" fmla="*/ 0 w 853"/>
                <a:gd name="T25" fmla="*/ 347 h 373"/>
                <a:gd name="T26" fmla="*/ 53 w 853"/>
                <a:gd name="T27" fmla="*/ 53 h 373"/>
                <a:gd name="T28" fmla="*/ 773 w 853"/>
                <a:gd name="T29" fmla="*/ 53 h 373"/>
                <a:gd name="T30" fmla="*/ 773 w 853"/>
                <a:gd name="T31" fmla="*/ 320 h 373"/>
                <a:gd name="T32" fmla="*/ 53 w 853"/>
                <a:gd name="T33" fmla="*/ 320 h 373"/>
                <a:gd name="T34" fmla="*/ 53 w 853"/>
                <a:gd name="T35" fmla="*/ 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373">
                  <a:moveTo>
                    <a:pt x="0" y="347"/>
                  </a:moveTo>
                  <a:cubicBezTo>
                    <a:pt x="0" y="361"/>
                    <a:pt x="12" y="373"/>
                    <a:pt x="27" y="373"/>
                  </a:cubicBezTo>
                  <a:lnTo>
                    <a:pt x="800" y="373"/>
                  </a:lnTo>
                  <a:cubicBezTo>
                    <a:pt x="815" y="373"/>
                    <a:pt x="827" y="361"/>
                    <a:pt x="827" y="347"/>
                  </a:cubicBezTo>
                  <a:lnTo>
                    <a:pt x="827" y="293"/>
                  </a:lnTo>
                  <a:lnTo>
                    <a:pt x="853" y="293"/>
                  </a:lnTo>
                  <a:lnTo>
                    <a:pt x="853" y="80"/>
                  </a:lnTo>
                  <a:lnTo>
                    <a:pt x="827" y="80"/>
                  </a:lnTo>
                  <a:lnTo>
                    <a:pt x="827" y="27"/>
                  </a:lnTo>
                  <a:cubicBezTo>
                    <a:pt x="827" y="12"/>
                    <a:pt x="815" y="0"/>
                    <a:pt x="80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lose/>
                  <a:moveTo>
                    <a:pt x="53" y="53"/>
                  </a:moveTo>
                  <a:lnTo>
                    <a:pt x="773" y="53"/>
                  </a:lnTo>
                  <a:lnTo>
                    <a:pt x="773" y="320"/>
                  </a:lnTo>
                  <a:lnTo>
                    <a:pt x="53" y="32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4D895D42-D2F0-A821-C379-066AB735B0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39767258-709A-39AB-6B66-5F7C332F0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9679EF36-D8E7-9508-C6CA-11EB0D187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2F95410B-7EFF-DAC5-EA7A-AD9910E6E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4EFD047F-0CE2-5E42-C0E8-F9714E102C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892175"/>
              <a:ext cx="28575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06AAEE7-A17E-3682-4B7C-10FD7F68A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7569" y="892175"/>
              <a:ext cx="26988" cy="114300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9E2681-99D1-FFA1-798D-3F690EC87D6A}"/>
              </a:ext>
            </a:extLst>
          </p:cNvPr>
          <p:cNvGrpSpPr/>
          <p:nvPr/>
        </p:nvGrpSpPr>
        <p:grpSpPr>
          <a:xfrm>
            <a:off x="10844212" y="1697980"/>
            <a:ext cx="455613" cy="198438"/>
            <a:chOff x="10813257" y="1717676"/>
            <a:chExt cx="455613" cy="198438"/>
          </a:xfrm>
        </p:grpSpPr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4819521B-2A10-A0E1-8130-754DD7B01F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13257" y="1717676"/>
              <a:ext cx="455613" cy="198438"/>
            </a:xfrm>
            <a:custGeom>
              <a:avLst/>
              <a:gdLst>
                <a:gd name="T0" fmla="*/ 827 w 853"/>
                <a:gd name="T1" fmla="*/ 27 h 373"/>
                <a:gd name="T2" fmla="*/ 800 w 853"/>
                <a:gd name="T3" fmla="*/ 0 h 373"/>
                <a:gd name="T4" fmla="*/ 27 w 853"/>
                <a:gd name="T5" fmla="*/ 0 h 373"/>
                <a:gd name="T6" fmla="*/ 0 w 853"/>
                <a:gd name="T7" fmla="*/ 27 h 373"/>
                <a:gd name="T8" fmla="*/ 0 w 853"/>
                <a:gd name="T9" fmla="*/ 347 h 373"/>
                <a:gd name="T10" fmla="*/ 27 w 853"/>
                <a:gd name="T11" fmla="*/ 373 h 373"/>
                <a:gd name="T12" fmla="*/ 800 w 853"/>
                <a:gd name="T13" fmla="*/ 373 h 373"/>
                <a:gd name="T14" fmla="*/ 827 w 853"/>
                <a:gd name="T15" fmla="*/ 347 h 373"/>
                <a:gd name="T16" fmla="*/ 827 w 853"/>
                <a:gd name="T17" fmla="*/ 293 h 373"/>
                <a:gd name="T18" fmla="*/ 853 w 853"/>
                <a:gd name="T19" fmla="*/ 293 h 373"/>
                <a:gd name="T20" fmla="*/ 853 w 853"/>
                <a:gd name="T21" fmla="*/ 80 h 373"/>
                <a:gd name="T22" fmla="*/ 827 w 853"/>
                <a:gd name="T23" fmla="*/ 80 h 373"/>
                <a:gd name="T24" fmla="*/ 827 w 853"/>
                <a:gd name="T25" fmla="*/ 27 h 373"/>
                <a:gd name="T26" fmla="*/ 773 w 853"/>
                <a:gd name="T27" fmla="*/ 320 h 373"/>
                <a:gd name="T28" fmla="*/ 53 w 853"/>
                <a:gd name="T29" fmla="*/ 320 h 373"/>
                <a:gd name="T30" fmla="*/ 53 w 853"/>
                <a:gd name="T31" fmla="*/ 53 h 373"/>
                <a:gd name="T32" fmla="*/ 773 w 853"/>
                <a:gd name="T33" fmla="*/ 53 h 373"/>
                <a:gd name="T34" fmla="*/ 773 w 853"/>
                <a:gd name="T35" fmla="*/ 3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373">
                  <a:moveTo>
                    <a:pt x="827" y="27"/>
                  </a:moveTo>
                  <a:cubicBezTo>
                    <a:pt x="827" y="12"/>
                    <a:pt x="815" y="0"/>
                    <a:pt x="80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ubicBezTo>
                    <a:pt x="0" y="361"/>
                    <a:pt x="12" y="373"/>
                    <a:pt x="27" y="373"/>
                  </a:cubicBezTo>
                  <a:lnTo>
                    <a:pt x="800" y="373"/>
                  </a:lnTo>
                  <a:cubicBezTo>
                    <a:pt x="815" y="373"/>
                    <a:pt x="827" y="361"/>
                    <a:pt x="827" y="347"/>
                  </a:cubicBezTo>
                  <a:lnTo>
                    <a:pt x="827" y="293"/>
                  </a:lnTo>
                  <a:lnTo>
                    <a:pt x="853" y="293"/>
                  </a:lnTo>
                  <a:lnTo>
                    <a:pt x="853" y="80"/>
                  </a:lnTo>
                  <a:lnTo>
                    <a:pt x="827" y="80"/>
                  </a:lnTo>
                  <a:lnTo>
                    <a:pt x="827" y="27"/>
                  </a:lnTo>
                  <a:close/>
                  <a:moveTo>
                    <a:pt x="773" y="320"/>
                  </a:moveTo>
                  <a:lnTo>
                    <a:pt x="53" y="320"/>
                  </a:lnTo>
                  <a:lnTo>
                    <a:pt x="53" y="53"/>
                  </a:lnTo>
                  <a:lnTo>
                    <a:pt x="773" y="53"/>
                  </a:lnTo>
                  <a:lnTo>
                    <a:pt x="773" y="3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41645C74-616C-9F17-15CA-BE47BC504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1760538"/>
              <a:ext cx="28575" cy="112713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D9DD37D1-237B-0DBD-57C6-6DDD500F8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1760538"/>
              <a:ext cx="28575" cy="112713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AFD9835-1701-F977-A54B-60D95AB5E1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1760538"/>
              <a:ext cx="28575" cy="112713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880351CB-389A-4CDD-CAC2-D093809E3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6776" y="1760538"/>
              <a:ext cx="28575" cy="112713"/>
            </a:xfrm>
            <a:custGeom>
              <a:avLst/>
              <a:gdLst>
                <a:gd name="T0" fmla="*/ 26 w 53"/>
                <a:gd name="T1" fmla="*/ 0 h 213"/>
                <a:gd name="T2" fmla="*/ 0 w 53"/>
                <a:gd name="T3" fmla="*/ 27 h 213"/>
                <a:gd name="T4" fmla="*/ 0 w 53"/>
                <a:gd name="T5" fmla="*/ 187 h 213"/>
                <a:gd name="T6" fmla="*/ 26 w 53"/>
                <a:gd name="T7" fmla="*/ 213 h 213"/>
                <a:gd name="T8" fmla="*/ 53 w 53"/>
                <a:gd name="T9" fmla="*/ 187 h 213"/>
                <a:gd name="T10" fmla="*/ 53 w 53"/>
                <a:gd name="T11" fmla="*/ 27 h 213"/>
                <a:gd name="T12" fmla="*/ 26 w 53"/>
                <a:gd name="T13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3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1"/>
                    <a:pt x="12" y="213"/>
                    <a:pt x="26" y="213"/>
                  </a:cubicBezTo>
                  <a:cubicBezTo>
                    <a:pt x="41" y="213"/>
                    <a:pt x="53" y="201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262406-7011-5F03-B89A-16EC794B6AAE}"/>
              </a:ext>
            </a:extLst>
          </p:cNvPr>
          <p:cNvGrpSpPr/>
          <p:nvPr/>
        </p:nvGrpSpPr>
        <p:grpSpPr>
          <a:xfrm>
            <a:off x="9859168" y="1697187"/>
            <a:ext cx="455613" cy="200025"/>
            <a:chOff x="9818688" y="1692276"/>
            <a:chExt cx="455613" cy="200025"/>
          </a:xfrm>
        </p:grpSpPr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A812B73-E2CA-8C8C-97C8-A7758B45B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688" y="1692276"/>
              <a:ext cx="455613" cy="200025"/>
            </a:xfrm>
            <a:custGeom>
              <a:avLst/>
              <a:gdLst>
                <a:gd name="T0" fmla="*/ 0 w 853"/>
                <a:gd name="T1" fmla="*/ 347 h 374"/>
                <a:gd name="T2" fmla="*/ 27 w 853"/>
                <a:gd name="T3" fmla="*/ 374 h 374"/>
                <a:gd name="T4" fmla="*/ 800 w 853"/>
                <a:gd name="T5" fmla="*/ 374 h 374"/>
                <a:gd name="T6" fmla="*/ 827 w 853"/>
                <a:gd name="T7" fmla="*/ 347 h 374"/>
                <a:gd name="T8" fmla="*/ 827 w 853"/>
                <a:gd name="T9" fmla="*/ 294 h 374"/>
                <a:gd name="T10" fmla="*/ 853 w 853"/>
                <a:gd name="T11" fmla="*/ 294 h 374"/>
                <a:gd name="T12" fmla="*/ 853 w 853"/>
                <a:gd name="T13" fmla="*/ 80 h 374"/>
                <a:gd name="T14" fmla="*/ 827 w 853"/>
                <a:gd name="T15" fmla="*/ 80 h 374"/>
                <a:gd name="T16" fmla="*/ 827 w 853"/>
                <a:gd name="T17" fmla="*/ 27 h 374"/>
                <a:gd name="T18" fmla="*/ 800 w 853"/>
                <a:gd name="T19" fmla="*/ 0 h 374"/>
                <a:gd name="T20" fmla="*/ 27 w 853"/>
                <a:gd name="T21" fmla="*/ 0 h 374"/>
                <a:gd name="T22" fmla="*/ 0 w 853"/>
                <a:gd name="T23" fmla="*/ 27 h 374"/>
                <a:gd name="T24" fmla="*/ 0 w 853"/>
                <a:gd name="T25" fmla="*/ 347 h 374"/>
                <a:gd name="T26" fmla="*/ 53 w 853"/>
                <a:gd name="T27" fmla="*/ 54 h 374"/>
                <a:gd name="T28" fmla="*/ 773 w 853"/>
                <a:gd name="T29" fmla="*/ 54 h 374"/>
                <a:gd name="T30" fmla="*/ 773 w 853"/>
                <a:gd name="T31" fmla="*/ 320 h 374"/>
                <a:gd name="T32" fmla="*/ 53 w 853"/>
                <a:gd name="T33" fmla="*/ 320 h 374"/>
                <a:gd name="T34" fmla="*/ 53 w 853"/>
                <a:gd name="T35" fmla="*/ 5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374">
                  <a:moveTo>
                    <a:pt x="0" y="347"/>
                  </a:moveTo>
                  <a:cubicBezTo>
                    <a:pt x="0" y="362"/>
                    <a:pt x="12" y="374"/>
                    <a:pt x="27" y="374"/>
                  </a:cubicBezTo>
                  <a:lnTo>
                    <a:pt x="800" y="374"/>
                  </a:lnTo>
                  <a:cubicBezTo>
                    <a:pt x="815" y="374"/>
                    <a:pt x="827" y="362"/>
                    <a:pt x="827" y="347"/>
                  </a:cubicBezTo>
                  <a:lnTo>
                    <a:pt x="827" y="294"/>
                  </a:lnTo>
                  <a:lnTo>
                    <a:pt x="853" y="294"/>
                  </a:lnTo>
                  <a:lnTo>
                    <a:pt x="853" y="80"/>
                  </a:lnTo>
                  <a:lnTo>
                    <a:pt x="827" y="80"/>
                  </a:lnTo>
                  <a:lnTo>
                    <a:pt x="827" y="27"/>
                  </a:lnTo>
                  <a:cubicBezTo>
                    <a:pt x="827" y="12"/>
                    <a:pt x="815" y="0"/>
                    <a:pt x="80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lose/>
                  <a:moveTo>
                    <a:pt x="53" y="54"/>
                  </a:moveTo>
                  <a:lnTo>
                    <a:pt x="773" y="54"/>
                  </a:lnTo>
                  <a:lnTo>
                    <a:pt x="773" y="320"/>
                  </a:lnTo>
                  <a:lnTo>
                    <a:pt x="53" y="320"/>
                  </a:lnTo>
                  <a:lnTo>
                    <a:pt x="53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FFAFEE37-6DED-5619-9FE0-272D91018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5838" y="1735138"/>
              <a:ext cx="28575" cy="114300"/>
            </a:xfrm>
            <a:custGeom>
              <a:avLst/>
              <a:gdLst>
                <a:gd name="T0" fmla="*/ 26 w 53"/>
                <a:gd name="T1" fmla="*/ 0 h 214"/>
                <a:gd name="T2" fmla="*/ 0 w 53"/>
                <a:gd name="T3" fmla="*/ 27 h 214"/>
                <a:gd name="T4" fmla="*/ 0 w 53"/>
                <a:gd name="T5" fmla="*/ 187 h 214"/>
                <a:gd name="T6" fmla="*/ 26 w 53"/>
                <a:gd name="T7" fmla="*/ 214 h 214"/>
                <a:gd name="T8" fmla="*/ 53 w 53"/>
                <a:gd name="T9" fmla="*/ 187 h 214"/>
                <a:gd name="T10" fmla="*/ 53 w 53"/>
                <a:gd name="T11" fmla="*/ 27 h 214"/>
                <a:gd name="T12" fmla="*/ 26 w 53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4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2"/>
                    <a:pt x="12" y="214"/>
                    <a:pt x="26" y="214"/>
                  </a:cubicBezTo>
                  <a:cubicBezTo>
                    <a:pt x="41" y="214"/>
                    <a:pt x="53" y="202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AE25308-1B3D-897F-6581-0A1C1254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8701" y="1735138"/>
              <a:ext cx="28575" cy="114300"/>
            </a:xfrm>
            <a:custGeom>
              <a:avLst/>
              <a:gdLst>
                <a:gd name="T0" fmla="*/ 26 w 53"/>
                <a:gd name="T1" fmla="*/ 0 h 214"/>
                <a:gd name="T2" fmla="*/ 0 w 53"/>
                <a:gd name="T3" fmla="*/ 27 h 214"/>
                <a:gd name="T4" fmla="*/ 0 w 53"/>
                <a:gd name="T5" fmla="*/ 187 h 214"/>
                <a:gd name="T6" fmla="*/ 26 w 53"/>
                <a:gd name="T7" fmla="*/ 214 h 214"/>
                <a:gd name="T8" fmla="*/ 53 w 53"/>
                <a:gd name="T9" fmla="*/ 187 h 214"/>
                <a:gd name="T10" fmla="*/ 53 w 53"/>
                <a:gd name="T11" fmla="*/ 27 h 214"/>
                <a:gd name="T12" fmla="*/ 26 w 53"/>
                <a:gd name="T1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14">
                  <a:moveTo>
                    <a:pt x="26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202"/>
                    <a:pt x="12" y="214"/>
                    <a:pt x="26" y="214"/>
                  </a:cubicBezTo>
                  <a:cubicBezTo>
                    <a:pt x="41" y="214"/>
                    <a:pt x="53" y="202"/>
                    <a:pt x="53" y="187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E708D8-6F0F-C291-3630-5C39BD6EE5D7}"/>
              </a:ext>
            </a:extLst>
          </p:cNvPr>
          <p:cNvGrpSpPr/>
          <p:nvPr/>
        </p:nvGrpSpPr>
        <p:grpSpPr>
          <a:xfrm>
            <a:off x="7878364" y="1570187"/>
            <a:ext cx="457200" cy="454024"/>
            <a:chOff x="7964488" y="1620838"/>
            <a:chExt cx="457200" cy="454024"/>
          </a:xfrm>
        </p:grpSpPr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0BA8E1F1-C674-C913-0B11-7B8D58775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7351" y="1663700"/>
              <a:ext cx="369888" cy="411162"/>
            </a:xfrm>
            <a:custGeom>
              <a:avLst/>
              <a:gdLst>
                <a:gd name="T0" fmla="*/ 693 w 693"/>
                <a:gd name="T1" fmla="*/ 347 h 773"/>
                <a:gd name="T2" fmla="*/ 347 w 693"/>
                <a:gd name="T3" fmla="*/ 0 h 773"/>
                <a:gd name="T4" fmla="*/ 0 w 693"/>
                <a:gd name="T5" fmla="*/ 347 h 773"/>
                <a:gd name="T6" fmla="*/ 179 w 693"/>
                <a:gd name="T7" fmla="*/ 650 h 773"/>
                <a:gd name="T8" fmla="*/ 101 w 693"/>
                <a:gd name="T9" fmla="*/ 728 h 773"/>
                <a:gd name="T10" fmla="*/ 101 w 693"/>
                <a:gd name="T11" fmla="*/ 766 h 773"/>
                <a:gd name="T12" fmla="*/ 120 w 693"/>
                <a:gd name="T13" fmla="*/ 773 h 773"/>
                <a:gd name="T14" fmla="*/ 139 w 693"/>
                <a:gd name="T15" fmla="*/ 766 h 773"/>
                <a:gd name="T16" fmla="*/ 231 w 693"/>
                <a:gd name="T17" fmla="*/ 673 h 773"/>
                <a:gd name="T18" fmla="*/ 347 w 693"/>
                <a:gd name="T19" fmla="*/ 693 h 773"/>
                <a:gd name="T20" fmla="*/ 462 w 693"/>
                <a:gd name="T21" fmla="*/ 673 h 773"/>
                <a:gd name="T22" fmla="*/ 554 w 693"/>
                <a:gd name="T23" fmla="*/ 766 h 773"/>
                <a:gd name="T24" fmla="*/ 573 w 693"/>
                <a:gd name="T25" fmla="*/ 773 h 773"/>
                <a:gd name="T26" fmla="*/ 592 w 693"/>
                <a:gd name="T27" fmla="*/ 766 h 773"/>
                <a:gd name="T28" fmla="*/ 592 w 693"/>
                <a:gd name="T29" fmla="*/ 728 h 773"/>
                <a:gd name="T30" fmla="*/ 514 w 693"/>
                <a:gd name="T31" fmla="*/ 650 h 773"/>
                <a:gd name="T32" fmla="*/ 693 w 693"/>
                <a:gd name="T33" fmla="*/ 347 h 773"/>
                <a:gd name="T34" fmla="*/ 468 w 693"/>
                <a:gd name="T35" fmla="*/ 613 h 773"/>
                <a:gd name="T36" fmla="*/ 448 w 693"/>
                <a:gd name="T37" fmla="*/ 621 h 773"/>
                <a:gd name="T38" fmla="*/ 447 w 693"/>
                <a:gd name="T39" fmla="*/ 622 h 773"/>
                <a:gd name="T40" fmla="*/ 347 w 693"/>
                <a:gd name="T41" fmla="*/ 640 h 773"/>
                <a:gd name="T42" fmla="*/ 247 w 693"/>
                <a:gd name="T43" fmla="*/ 622 h 773"/>
                <a:gd name="T44" fmla="*/ 246 w 693"/>
                <a:gd name="T45" fmla="*/ 621 h 773"/>
                <a:gd name="T46" fmla="*/ 225 w 693"/>
                <a:gd name="T47" fmla="*/ 613 h 773"/>
                <a:gd name="T48" fmla="*/ 53 w 693"/>
                <a:gd name="T49" fmla="*/ 347 h 773"/>
                <a:gd name="T50" fmla="*/ 347 w 693"/>
                <a:gd name="T51" fmla="*/ 53 h 773"/>
                <a:gd name="T52" fmla="*/ 640 w 693"/>
                <a:gd name="T53" fmla="*/ 347 h 773"/>
                <a:gd name="T54" fmla="*/ 468 w 693"/>
                <a:gd name="T55" fmla="*/ 61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3" h="773">
                  <a:moveTo>
                    <a:pt x="693" y="347"/>
                  </a:moveTo>
                  <a:cubicBezTo>
                    <a:pt x="693" y="156"/>
                    <a:pt x="538" y="0"/>
                    <a:pt x="347" y="0"/>
                  </a:cubicBezTo>
                  <a:cubicBezTo>
                    <a:pt x="156" y="0"/>
                    <a:pt x="0" y="156"/>
                    <a:pt x="0" y="347"/>
                  </a:cubicBezTo>
                  <a:cubicBezTo>
                    <a:pt x="0" y="477"/>
                    <a:pt x="72" y="591"/>
                    <a:pt x="179" y="650"/>
                  </a:cubicBezTo>
                  <a:lnTo>
                    <a:pt x="101" y="728"/>
                  </a:lnTo>
                  <a:cubicBezTo>
                    <a:pt x="91" y="738"/>
                    <a:pt x="91" y="755"/>
                    <a:pt x="101" y="766"/>
                  </a:cubicBezTo>
                  <a:cubicBezTo>
                    <a:pt x="106" y="771"/>
                    <a:pt x="113" y="773"/>
                    <a:pt x="120" y="773"/>
                  </a:cubicBezTo>
                  <a:cubicBezTo>
                    <a:pt x="127" y="773"/>
                    <a:pt x="134" y="771"/>
                    <a:pt x="139" y="766"/>
                  </a:cubicBezTo>
                  <a:lnTo>
                    <a:pt x="231" y="673"/>
                  </a:lnTo>
                  <a:cubicBezTo>
                    <a:pt x="267" y="686"/>
                    <a:pt x="306" y="693"/>
                    <a:pt x="347" y="693"/>
                  </a:cubicBezTo>
                  <a:cubicBezTo>
                    <a:pt x="387" y="693"/>
                    <a:pt x="426" y="686"/>
                    <a:pt x="462" y="673"/>
                  </a:cubicBezTo>
                  <a:lnTo>
                    <a:pt x="554" y="766"/>
                  </a:lnTo>
                  <a:cubicBezTo>
                    <a:pt x="560" y="771"/>
                    <a:pt x="567" y="773"/>
                    <a:pt x="573" y="773"/>
                  </a:cubicBezTo>
                  <a:cubicBezTo>
                    <a:pt x="580" y="773"/>
                    <a:pt x="587" y="771"/>
                    <a:pt x="592" y="766"/>
                  </a:cubicBezTo>
                  <a:cubicBezTo>
                    <a:pt x="603" y="755"/>
                    <a:pt x="603" y="738"/>
                    <a:pt x="592" y="728"/>
                  </a:cubicBezTo>
                  <a:lnTo>
                    <a:pt x="514" y="650"/>
                  </a:lnTo>
                  <a:cubicBezTo>
                    <a:pt x="621" y="591"/>
                    <a:pt x="693" y="477"/>
                    <a:pt x="693" y="347"/>
                  </a:cubicBezTo>
                  <a:close/>
                  <a:moveTo>
                    <a:pt x="468" y="613"/>
                  </a:moveTo>
                  <a:cubicBezTo>
                    <a:pt x="461" y="613"/>
                    <a:pt x="453" y="616"/>
                    <a:pt x="448" y="621"/>
                  </a:cubicBezTo>
                  <a:cubicBezTo>
                    <a:pt x="447" y="622"/>
                    <a:pt x="447" y="622"/>
                    <a:pt x="447" y="622"/>
                  </a:cubicBezTo>
                  <a:cubicBezTo>
                    <a:pt x="416" y="634"/>
                    <a:pt x="382" y="640"/>
                    <a:pt x="347" y="640"/>
                  </a:cubicBezTo>
                  <a:cubicBezTo>
                    <a:pt x="312" y="640"/>
                    <a:pt x="278" y="634"/>
                    <a:pt x="247" y="622"/>
                  </a:cubicBezTo>
                  <a:cubicBezTo>
                    <a:pt x="246" y="622"/>
                    <a:pt x="246" y="622"/>
                    <a:pt x="246" y="621"/>
                  </a:cubicBezTo>
                  <a:cubicBezTo>
                    <a:pt x="240" y="616"/>
                    <a:pt x="232" y="613"/>
                    <a:pt x="225" y="613"/>
                  </a:cubicBezTo>
                  <a:cubicBezTo>
                    <a:pt x="124" y="567"/>
                    <a:pt x="53" y="465"/>
                    <a:pt x="53" y="347"/>
                  </a:cubicBezTo>
                  <a:cubicBezTo>
                    <a:pt x="53" y="185"/>
                    <a:pt x="185" y="53"/>
                    <a:pt x="347" y="53"/>
                  </a:cubicBezTo>
                  <a:cubicBezTo>
                    <a:pt x="508" y="53"/>
                    <a:pt x="640" y="185"/>
                    <a:pt x="640" y="347"/>
                  </a:cubicBezTo>
                  <a:cubicBezTo>
                    <a:pt x="640" y="465"/>
                    <a:pt x="569" y="567"/>
                    <a:pt x="468" y="61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42CA8459-361C-691E-A580-2C40B12F5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8801" y="1749425"/>
              <a:ext cx="87313" cy="141287"/>
            </a:xfrm>
            <a:custGeom>
              <a:avLst/>
              <a:gdLst>
                <a:gd name="T0" fmla="*/ 145 w 164"/>
                <a:gd name="T1" fmla="*/ 216 h 267"/>
                <a:gd name="T2" fmla="*/ 53 w 164"/>
                <a:gd name="T3" fmla="*/ 170 h 267"/>
                <a:gd name="T4" fmla="*/ 53 w 164"/>
                <a:gd name="T5" fmla="*/ 27 h 267"/>
                <a:gd name="T6" fmla="*/ 27 w 164"/>
                <a:gd name="T7" fmla="*/ 0 h 267"/>
                <a:gd name="T8" fmla="*/ 0 w 164"/>
                <a:gd name="T9" fmla="*/ 27 h 267"/>
                <a:gd name="T10" fmla="*/ 0 w 164"/>
                <a:gd name="T11" fmla="*/ 187 h 267"/>
                <a:gd name="T12" fmla="*/ 15 w 164"/>
                <a:gd name="T13" fmla="*/ 211 h 267"/>
                <a:gd name="T14" fmla="*/ 121 w 164"/>
                <a:gd name="T15" fmla="*/ 264 h 267"/>
                <a:gd name="T16" fmla="*/ 133 w 164"/>
                <a:gd name="T17" fmla="*/ 267 h 267"/>
                <a:gd name="T18" fmla="*/ 157 w 164"/>
                <a:gd name="T19" fmla="*/ 252 h 267"/>
                <a:gd name="T20" fmla="*/ 145 w 164"/>
                <a:gd name="T21" fmla="*/ 2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67">
                  <a:moveTo>
                    <a:pt x="145" y="216"/>
                  </a:moveTo>
                  <a:lnTo>
                    <a:pt x="53" y="170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197"/>
                    <a:pt x="6" y="206"/>
                    <a:pt x="15" y="211"/>
                  </a:cubicBezTo>
                  <a:lnTo>
                    <a:pt x="121" y="264"/>
                  </a:lnTo>
                  <a:cubicBezTo>
                    <a:pt x="125" y="266"/>
                    <a:pt x="129" y="267"/>
                    <a:pt x="133" y="267"/>
                  </a:cubicBezTo>
                  <a:cubicBezTo>
                    <a:pt x="143" y="267"/>
                    <a:pt x="153" y="261"/>
                    <a:pt x="157" y="252"/>
                  </a:cubicBezTo>
                  <a:cubicBezTo>
                    <a:pt x="164" y="239"/>
                    <a:pt x="158" y="223"/>
                    <a:pt x="145" y="21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00E15B7-6947-8EF5-C7F8-0B0FD6FBB7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4488" y="1620838"/>
              <a:ext cx="128588" cy="128587"/>
            </a:xfrm>
            <a:custGeom>
              <a:avLst/>
              <a:gdLst>
                <a:gd name="T0" fmla="*/ 240 w 243"/>
                <a:gd name="T1" fmla="*/ 47 h 241"/>
                <a:gd name="T2" fmla="*/ 220 w 243"/>
                <a:gd name="T3" fmla="*/ 28 h 241"/>
                <a:gd name="T4" fmla="*/ 86 w 243"/>
                <a:gd name="T5" fmla="*/ 2 h 241"/>
                <a:gd name="T6" fmla="*/ 62 w 243"/>
                <a:gd name="T7" fmla="*/ 9 h 241"/>
                <a:gd name="T8" fmla="*/ 9 w 243"/>
                <a:gd name="T9" fmla="*/ 62 h 241"/>
                <a:gd name="T10" fmla="*/ 2 w 243"/>
                <a:gd name="T11" fmla="*/ 86 h 241"/>
                <a:gd name="T12" fmla="*/ 28 w 243"/>
                <a:gd name="T13" fmla="*/ 220 h 241"/>
                <a:gd name="T14" fmla="*/ 47 w 243"/>
                <a:gd name="T15" fmla="*/ 240 h 241"/>
                <a:gd name="T16" fmla="*/ 54 w 243"/>
                <a:gd name="T17" fmla="*/ 241 h 241"/>
                <a:gd name="T18" fmla="*/ 73 w 243"/>
                <a:gd name="T19" fmla="*/ 233 h 241"/>
                <a:gd name="T20" fmla="*/ 233 w 243"/>
                <a:gd name="T21" fmla="*/ 73 h 241"/>
                <a:gd name="T22" fmla="*/ 240 w 243"/>
                <a:gd name="T23" fmla="*/ 47 h 241"/>
                <a:gd name="T24" fmla="*/ 71 w 243"/>
                <a:gd name="T25" fmla="*/ 160 h 241"/>
                <a:gd name="T26" fmla="*/ 57 w 243"/>
                <a:gd name="T27" fmla="*/ 90 h 241"/>
                <a:gd name="T28" fmla="*/ 90 w 243"/>
                <a:gd name="T29" fmla="*/ 57 h 241"/>
                <a:gd name="T30" fmla="*/ 160 w 243"/>
                <a:gd name="T31" fmla="*/ 71 h 241"/>
                <a:gd name="T32" fmla="*/ 71 w 243"/>
                <a:gd name="T33" fmla="*/ 16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41">
                  <a:moveTo>
                    <a:pt x="240" y="47"/>
                  </a:moveTo>
                  <a:cubicBezTo>
                    <a:pt x="237" y="37"/>
                    <a:pt x="229" y="30"/>
                    <a:pt x="220" y="28"/>
                  </a:cubicBezTo>
                  <a:lnTo>
                    <a:pt x="86" y="2"/>
                  </a:lnTo>
                  <a:cubicBezTo>
                    <a:pt x="77" y="0"/>
                    <a:pt x="68" y="2"/>
                    <a:pt x="62" y="9"/>
                  </a:cubicBezTo>
                  <a:lnTo>
                    <a:pt x="9" y="62"/>
                  </a:lnTo>
                  <a:cubicBezTo>
                    <a:pt x="3" y="68"/>
                    <a:pt x="0" y="77"/>
                    <a:pt x="2" y="86"/>
                  </a:cubicBezTo>
                  <a:lnTo>
                    <a:pt x="28" y="220"/>
                  </a:lnTo>
                  <a:cubicBezTo>
                    <a:pt x="30" y="229"/>
                    <a:pt x="37" y="237"/>
                    <a:pt x="47" y="240"/>
                  </a:cubicBezTo>
                  <a:cubicBezTo>
                    <a:pt x="49" y="241"/>
                    <a:pt x="52" y="241"/>
                    <a:pt x="54" y="241"/>
                  </a:cubicBezTo>
                  <a:cubicBezTo>
                    <a:pt x="61" y="241"/>
                    <a:pt x="68" y="238"/>
                    <a:pt x="73" y="233"/>
                  </a:cubicBezTo>
                  <a:lnTo>
                    <a:pt x="233" y="73"/>
                  </a:lnTo>
                  <a:cubicBezTo>
                    <a:pt x="240" y="66"/>
                    <a:pt x="243" y="56"/>
                    <a:pt x="240" y="47"/>
                  </a:cubicBezTo>
                  <a:close/>
                  <a:moveTo>
                    <a:pt x="71" y="160"/>
                  </a:moveTo>
                  <a:lnTo>
                    <a:pt x="57" y="90"/>
                  </a:lnTo>
                  <a:lnTo>
                    <a:pt x="90" y="57"/>
                  </a:lnTo>
                  <a:lnTo>
                    <a:pt x="160" y="71"/>
                  </a:lnTo>
                  <a:lnTo>
                    <a:pt x="71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2B8F6DB0-0AF5-6555-D1D6-41ADBB7467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1513" y="1620838"/>
              <a:ext cx="130175" cy="128587"/>
            </a:xfrm>
            <a:custGeom>
              <a:avLst/>
              <a:gdLst>
                <a:gd name="T0" fmla="*/ 188 w 243"/>
                <a:gd name="T1" fmla="*/ 241 h 241"/>
                <a:gd name="T2" fmla="*/ 196 w 243"/>
                <a:gd name="T3" fmla="*/ 240 h 241"/>
                <a:gd name="T4" fmla="*/ 214 w 243"/>
                <a:gd name="T5" fmla="*/ 220 h 241"/>
                <a:gd name="T6" fmla="*/ 241 w 243"/>
                <a:gd name="T7" fmla="*/ 86 h 241"/>
                <a:gd name="T8" fmla="*/ 234 w 243"/>
                <a:gd name="T9" fmla="*/ 62 h 241"/>
                <a:gd name="T10" fmla="*/ 180 w 243"/>
                <a:gd name="T11" fmla="*/ 9 h 241"/>
                <a:gd name="T12" fmla="*/ 156 w 243"/>
                <a:gd name="T13" fmla="*/ 2 h 241"/>
                <a:gd name="T14" fmla="*/ 23 w 243"/>
                <a:gd name="T15" fmla="*/ 28 h 241"/>
                <a:gd name="T16" fmla="*/ 2 w 243"/>
                <a:gd name="T17" fmla="*/ 47 h 241"/>
                <a:gd name="T18" fmla="*/ 9 w 243"/>
                <a:gd name="T19" fmla="*/ 73 h 241"/>
                <a:gd name="T20" fmla="*/ 169 w 243"/>
                <a:gd name="T21" fmla="*/ 233 h 241"/>
                <a:gd name="T22" fmla="*/ 188 w 243"/>
                <a:gd name="T23" fmla="*/ 241 h 241"/>
                <a:gd name="T24" fmla="*/ 153 w 243"/>
                <a:gd name="T25" fmla="*/ 57 h 241"/>
                <a:gd name="T26" fmla="*/ 186 w 243"/>
                <a:gd name="T27" fmla="*/ 90 h 241"/>
                <a:gd name="T28" fmla="*/ 172 w 243"/>
                <a:gd name="T29" fmla="*/ 160 h 241"/>
                <a:gd name="T30" fmla="*/ 82 w 243"/>
                <a:gd name="T31" fmla="*/ 71 h 241"/>
                <a:gd name="T32" fmla="*/ 153 w 243"/>
                <a:gd name="T33" fmla="*/ 5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241">
                  <a:moveTo>
                    <a:pt x="188" y="241"/>
                  </a:moveTo>
                  <a:cubicBezTo>
                    <a:pt x="191" y="241"/>
                    <a:pt x="193" y="241"/>
                    <a:pt x="196" y="240"/>
                  </a:cubicBezTo>
                  <a:cubicBezTo>
                    <a:pt x="205" y="237"/>
                    <a:pt x="212" y="229"/>
                    <a:pt x="214" y="220"/>
                  </a:cubicBezTo>
                  <a:lnTo>
                    <a:pt x="241" y="86"/>
                  </a:lnTo>
                  <a:cubicBezTo>
                    <a:pt x="243" y="77"/>
                    <a:pt x="240" y="68"/>
                    <a:pt x="234" y="62"/>
                  </a:cubicBezTo>
                  <a:lnTo>
                    <a:pt x="180" y="9"/>
                  </a:lnTo>
                  <a:cubicBezTo>
                    <a:pt x="174" y="2"/>
                    <a:pt x="165" y="0"/>
                    <a:pt x="156" y="2"/>
                  </a:cubicBezTo>
                  <a:lnTo>
                    <a:pt x="23" y="28"/>
                  </a:lnTo>
                  <a:cubicBezTo>
                    <a:pt x="13" y="30"/>
                    <a:pt x="5" y="37"/>
                    <a:pt x="2" y="47"/>
                  </a:cubicBezTo>
                  <a:cubicBezTo>
                    <a:pt x="0" y="56"/>
                    <a:pt x="2" y="66"/>
                    <a:pt x="9" y="73"/>
                  </a:cubicBezTo>
                  <a:lnTo>
                    <a:pt x="169" y="233"/>
                  </a:lnTo>
                  <a:cubicBezTo>
                    <a:pt x="174" y="238"/>
                    <a:pt x="181" y="241"/>
                    <a:pt x="188" y="241"/>
                  </a:cubicBezTo>
                  <a:close/>
                  <a:moveTo>
                    <a:pt x="153" y="57"/>
                  </a:moveTo>
                  <a:lnTo>
                    <a:pt x="186" y="90"/>
                  </a:lnTo>
                  <a:lnTo>
                    <a:pt x="172" y="160"/>
                  </a:lnTo>
                  <a:lnTo>
                    <a:pt x="82" y="71"/>
                  </a:lnTo>
                  <a:lnTo>
                    <a:pt x="153" y="5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16" name="Freeform 15">
            <a:extLst>
              <a:ext uri="{FF2B5EF4-FFF2-40B4-BE49-F238E27FC236}">
                <a16:creationId xmlns:a16="http://schemas.microsoft.com/office/drawing/2014/main" id="{4471883F-4177-4D19-5959-C5BDD268926B}"/>
              </a:ext>
            </a:extLst>
          </p:cNvPr>
          <p:cNvSpPr>
            <a:spLocks noEditPoints="1"/>
          </p:cNvSpPr>
          <p:nvPr/>
        </p:nvSpPr>
        <p:spPr bwMode="auto">
          <a:xfrm>
            <a:off x="6922293" y="1569393"/>
            <a:ext cx="354012" cy="455613"/>
          </a:xfrm>
          <a:custGeom>
            <a:avLst/>
            <a:gdLst>
              <a:gd name="T0" fmla="*/ 613 w 666"/>
              <a:gd name="T1" fmla="*/ 853 h 853"/>
              <a:gd name="T2" fmla="*/ 666 w 666"/>
              <a:gd name="T3" fmla="*/ 53 h 853"/>
              <a:gd name="T4" fmla="*/ 106 w 666"/>
              <a:gd name="T5" fmla="*/ 0 h 853"/>
              <a:gd name="T6" fmla="*/ 53 w 666"/>
              <a:gd name="T7" fmla="*/ 133 h 853"/>
              <a:gd name="T8" fmla="*/ 0 w 666"/>
              <a:gd name="T9" fmla="*/ 160 h 853"/>
              <a:gd name="T10" fmla="*/ 53 w 666"/>
              <a:gd name="T11" fmla="*/ 187 h 853"/>
              <a:gd name="T12" fmla="*/ 26 w 666"/>
              <a:gd name="T13" fmla="*/ 240 h 853"/>
              <a:gd name="T14" fmla="*/ 26 w 666"/>
              <a:gd name="T15" fmla="*/ 293 h 853"/>
              <a:gd name="T16" fmla="*/ 53 w 666"/>
              <a:gd name="T17" fmla="*/ 347 h 853"/>
              <a:gd name="T18" fmla="*/ 0 w 666"/>
              <a:gd name="T19" fmla="*/ 373 h 853"/>
              <a:gd name="T20" fmla="*/ 53 w 666"/>
              <a:gd name="T21" fmla="*/ 400 h 853"/>
              <a:gd name="T22" fmla="*/ 26 w 666"/>
              <a:gd name="T23" fmla="*/ 453 h 853"/>
              <a:gd name="T24" fmla="*/ 26 w 666"/>
              <a:gd name="T25" fmla="*/ 507 h 853"/>
              <a:gd name="T26" fmla="*/ 53 w 666"/>
              <a:gd name="T27" fmla="*/ 560 h 853"/>
              <a:gd name="T28" fmla="*/ 0 w 666"/>
              <a:gd name="T29" fmla="*/ 587 h 853"/>
              <a:gd name="T30" fmla="*/ 53 w 666"/>
              <a:gd name="T31" fmla="*/ 613 h 853"/>
              <a:gd name="T32" fmla="*/ 26 w 666"/>
              <a:gd name="T33" fmla="*/ 667 h 853"/>
              <a:gd name="T34" fmla="*/ 26 w 666"/>
              <a:gd name="T35" fmla="*/ 720 h 853"/>
              <a:gd name="T36" fmla="*/ 53 w 666"/>
              <a:gd name="T37" fmla="*/ 800 h 853"/>
              <a:gd name="T38" fmla="*/ 613 w 666"/>
              <a:gd name="T39" fmla="*/ 800 h 853"/>
              <a:gd name="T40" fmla="*/ 506 w 666"/>
              <a:gd name="T41" fmla="*/ 53 h 853"/>
              <a:gd name="T42" fmla="*/ 613 w 666"/>
              <a:gd name="T43" fmla="*/ 800 h 853"/>
              <a:gd name="T44" fmla="*/ 133 w 666"/>
              <a:gd name="T45" fmla="*/ 613 h 853"/>
              <a:gd name="T46" fmla="*/ 133 w 666"/>
              <a:gd name="T47" fmla="*/ 560 h 853"/>
              <a:gd name="T48" fmla="*/ 106 w 666"/>
              <a:gd name="T49" fmla="*/ 507 h 853"/>
              <a:gd name="T50" fmla="*/ 160 w 666"/>
              <a:gd name="T51" fmla="*/ 480 h 853"/>
              <a:gd name="T52" fmla="*/ 106 w 666"/>
              <a:gd name="T53" fmla="*/ 453 h 853"/>
              <a:gd name="T54" fmla="*/ 133 w 666"/>
              <a:gd name="T55" fmla="*/ 400 h 853"/>
              <a:gd name="T56" fmla="*/ 133 w 666"/>
              <a:gd name="T57" fmla="*/ 347 h 853"/>
              <a:gd name="T58" fmla="*/ 106 w 666"/>
              <a:gd name="T59" fmla="*/ 293 h 853"/>
              <a:gd name="T60" fmla="*/ 160 w 666"/>
              <a:gd name="T61" fmla="*/ 267 h 853"/>
              <a:gd name="T62" fmla="*/ 106 w 666"/>
              <a:gd name="T63" fmla="*/ 240 h 853"/>
              <a:gd name="T64" fmla="*/ 133 w 666"/>
              <a:gd name="T65" fmla="*/ 187 h 853"/>
              <a:gd name="T66" fmla="*/ 133 w 666"/>
              <a:gd name="T67" fmla="*/ 133 h 853"/>
              <a:gd name="T68" fmla="*/ 106 w 666"/>
              <a:gd name="T69" fmla="*/ 53 h 853"/>
              <a:gd name="T70" fmla="*/ 453 w 666"/>
              <a:gd name="T71" fmla="*/ 800 h 853"/>
              <a:gd name="T72" fmla="*/ 106 w 666"/>
              <a:gd name="T73" fmla="*/ 720 h 853"/>
              <a:gd name="T74" fmla="*/ 160 w 666"/>
              <a:gd name="T75" fmla="*/ 693 h 853"/>
              <a:gd name="T76" fmla="*/ 106 w 666"/>
              <a:gd name="T77" fmla="*/ 667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666" h="853">
                <a:moveTo>
                  <a:pt x="106" y="853"/>
                </a:moveTo>
                <a:lnTo>
                  <a:pt x="613" y="853"/>
                </a:lnTo>
                <a:cubicBezTo>
                  <a:pt x="642" y="853"/>
                  <a:pt x="666" y="829"/>
                  <a:pt x="666" y="800"/>
                </a:cubicBezTo>
                <a:lnTo>
                  <a:pt x="666" y="53"/>
                </a:lnTo>
                <a:cubicBezTo>
                  <a:pt x="666" y="24"/>
                  <a:pt x="642" y="0"/>
                  <a:pt x="613" y="0"/>
                </a:cubicBezTo>
                <a:lnTo>
                  <a:pt x="106" y="0"/>
                </a:lnTo>
                <a:cubicBezTo>
                  <a:pt x="77" y="0"/>
                  <a:pt x="53" y="24"/>
                  <a:pt x="53" y="53"/>
                </a:cubicBezTo>
                <a:lnTo>
                  <a:pt x="53" y="133"/>
                </a:lnTo>
                <a:lnTo>
                  <a:pt x="26" y="133"/>
                </a:lnTo>
                <a:cubicBezTo>
                  <a:pt x="12" y="133"/>
                  <a:pt x="0" y="145"/>
                  <a:pt x="0" y="160"/>
                </a:cubicBezTo>
                <a:cubicBezTo>
                  <a:pt x="0" y="175"/>
                  <a:pt x="12" y="187"/>
                  <a:pt x="26" y="187"/>
                </a:cubicBezTo>
                <a:lnTo>
                  <a:pt x="53" y="187"/>
                </a:lnTo>
                <a:lnTo>
                  <a:pt x="53" y="240"/>
                </a:lnTo>
                <a:lnTo>
                  <a:pt x="26" y="240"/>
                </a:lnTo>
                <a:cubicBezTo>
                  <a:pt x="12" y="240"/>
                  <a:pt x="0" y="252"/>
                  <a:pt x="0" y="267"/>
                </a:cubicBezTo>
                <a:cubicBezTo>
                  <a:pt x="0" y="281"/>
                  <a:pt x="12" y="293"/>
                  <a:pt x="26" y="293"/>
                </a:cubicBezTo>
                <a:lnTo>
                  <a:pt x="53" y="293"/>
                </a:lnTo>
                <a:lnTo>
                  <a:pt x="53" y="347"/>
                </a:lnTo>
                <a:lnTo>
                  <a:pt x="26" y="347"/>
                </a:lnTo>
                <a:cubicBezTo>
                  <a:pt x="12" y="347"/>
                  <a:pt x="0" y="359"/>
                  <a:pt x="0" y="373"/>
                </a:cubicBezTo>
                <a:cubicBezTo>
                  <a:pt x="0" y="388"/>
                  <a:pt x="12" y="400"/>
                  <a:pt x="26" y="400"/>
                </a:cubicBezTo>
                <a:lnTo>
                  <a:pt x="53" y="400"/>
                </a:lnTo>
                <a:lnTo>
                  <a:pt x="53" y="453"/>
                </a:lnTo>
                <a:lnTo>
                  <a:pt x="26" y="453"/>
                </a:lnTo>
                <a:cubicBezTo>
                  <a:pt x="12" y="453"/>
                  <a:pt x="0" y="465"/>
                  <a:pt x="0" y="480"/>
                </a:cubicBezTo>
                <a:cubicBezTo>
                  <a:pt x="0" y="495"/>
                  <a:pt x="12" y="507"/>
                  <a:pt x="26" y="507"/>
                </a:cubicBezTo>
                <a:lnTo>
                  <a:pt x="53" y="507"/>
                </a:lnTo>
                <a:lnTo>
                  <a:pt x="53" y="560"/>
                </a:lnTo>
                <a:lnTo>
                  <a:pt x="26" y="560"/>
                </a:lnTo>
                <a:cubicBezTo>
                  <a:pt x="12" y="560"/>
                  <a:pt x="0" y="572"/>
                  <a:pt x="0" y="587"/>
                </a:cubicBezTo>
                <a:cubicBezTo>
                  <a:pt x="0" y="601"/>
                  <a:pt x="12" y="613"/>
                  <a:pt x="26" y="613"/>
                </a:cubicBezTo>
                <a:lnTo>
                  <a:pt x="53" y="613"/>
                </a:lnTo>
                <a:lnTo>
                  <a:pt x="53" y="667"/>
                </a:lnTo>
                <a:lnTo>
                  <a:pt x="26" y="667"/>
                </a:lnTo>
                <a:cubicBezTo>
                  <a:pt x="12" y="667"/>
                  <a:pt x="0" y="679"/>
                  <a:pt x="0" y="693"/>
                </a:cubicBezTo>
                <a:cubicBezTo>
                  <a:pt x="0" y="708"/>
                  <a:pt x="12" y="720"/>
                  <a:pt x="26" y="720"/>
                </a:cubicBezTo>
                <a:lnTo>
                  <a:pt x="53" y="720"/>
                </a:lnTo>
                <a:lnTo>
                  <a:pt x="53" y="800"/>
                </a:lnTo>
                <a:cubicBezTo>
                  <a:pt x="53" y="829"/>
                  <a:pt x="77" y="853"/>
                  <a:pt x="106" y="853"/>
                </a:cubicBezTo>
                <a:close/>
                <a:moveTo>
                  <a:pt x="613" y="800"/>
                </a:moveTo>
                <a:lnTo>
                  <a:pt x="506" y="800"/>
                </a:lnTo>
                <a:lnTo>
                  <a:pt x="506" y="53"/>
                </a:lnTo>
                <a:lnTo>
                  <a:pt x="613" y="53"/>
                </a:lnTo>
                <a:lnTo>
                  <a:pt x="613" y="800"/>
                </a:lnTo>
                <a:close/>
                <a:moveTo>
                  <a:pt x="106" y="613"/>
                </a:moveTo>
                <a:lnTo>
                  <a:pt x="133" y="613"/>
                </a:lnTo>
                <a:cubicBezTo>
                  <a:pt x="148" y="613"/>
                  <a:pt x="160" y="601"/>
                  <a:pt x="160" y="587"/>
                </a:cubicBezTo>
                <a:cubicBezTo>
                  <a:pt x="160" y="572"/>
                  <a:pt x="148" y="560"/>
                  <a:pt x="133" y="560"/>
                </a:cubicBezTo>
                <a:lnTo>
                  <a:pt x="106" y="560"/>
                </a:lnTo>
                <a:lnTo>
                  <a:pt x="106" y="507"/>
                </a:lnTo>
                <a:lnTo>
                  <a:pt x="133" y="507"/>
                </a:lnTo>
                <a:cubicBezTo>
                  <a:pt x="148" y="507"/>
                  <a:pt x="160" y="495"/>
                  <a:pt x="160" y="480"/>
                </a:cubicBezTo>
                <a:cubicBezTo>
                  <a:pt x="160" y="465"/>
                  <a:pt x="148" y="453"/>
                  <a:pt x="133" y="453"/>
                </a:cubicBezTo>
                <a:lnTo>
                  <a:pt x="106" y="453"/>
                </a:lnTo>
                <a:lnTo>
                  <a:pt x="106" y="400"/>
                </a:lnTo>
                <a:lnTo>
                  <a:pt x="133" y="400"/>
                </a:lnTo>
                <a:cubicBezTo>
                  <a:pt x="148" y="400"/>
                  <a:pt x="160" y="388"/>
                  <a:pt x="160" y="373"/>
                </a:cubicBezTo>
                <a:cubicBezTo>
                  <a:pt x="160" y="359"/>
                  <a:pt x="148" y="347"/>
                  <a:pt x="133" y="347"/>
                </a:cubicBezTo>
                <a:lnTo>
                  <a:pt x="106" y="347"/>
                </a:lnTo>
                <a:lnTo>
                  <a:pt x="106" y="293"/>
                </a:lnTo>
                <a:lnTo>
                  <a:pt x="133" y="293"/>
                </a:lnTo>
                <a:cubicBezTo>
                  <a:pt x="148" y="293"/>
                  <a:pt x="160" y="281"/>
                  <a:pt x="160" y="267"/>
                </a:cubicBezTo>
                <a:cubicBezTo>
                  <a:pt x="160" y="252"/>
                  <a:pt x="148" y="240"/>
                  <a:pt x="133" y="240"/>
                </a:cubicBezTo>
                <a:lnTo>
                  <a:pt x="106" y="240"/>
                </a:lnTo>
                <a:lnTo>
                  <a:pt x="106" y="187"/>
                </a:lnTo>
                <a:lnTo>
                  <a:pt x="133" y="187"/>
                </a:lnTo>
                <a:cubicBezTo>
                  <a:pt x="148" y="187"/>
                  <a:pt x="160" y="175"/>
                  <a:pt x="160" y="160"/>
                </a:cubicBezTo>
                <a:cubicBezTo>
                  <a:pt x="160" y="145"/>
                  <a:pt x="148" y="133"/>
                  <a:pt x="133" y="133"/>
                </a:cubicBezTo>
                <a:lnTo>
                  <a:pt x="106" y="133"/>
                </a:lnTo>
                <a:lnTo>
                  <a:pt x="106" y="53"/>
                </a:lnTo>
                <a:lnTo>
                  <a:pt x="453" y="53"/>
                </a:lnTo>
                <a:lnTo>
                  <a:pt x="453" y="800"/>
                </a:lnTo>
                <a:lnTo>
                  <a:pt x="106" y="800"/>
                </a:lnTo>
                <a:lnTo>
                  <a:pt x="106" y="720"/>
                </a:lnTo>
                <a:lnTo>
                  <a:pt x="133" y="720"/>
                </a:lnTo>
                <a:cubicBezTo>
                  <a:pt x="148" y="720"/>
                  <a:pt x="160" y="708"/>
                  <a:pt x="160" y="693"/>
                </a:cubicBezTo>
                <a:cubicBezTo>
                  <a:pt x="160" y="679"/>
                  <a:pt x="148" y="667"/>
                  <a:pt x="133" y="667"/>
                </a:cubicBezTo>
                <a:lnTo>
                  <a:pt x="106" y="667"/>
                </a:lnTo>
                <a:lnTo>
                  <a:pt x="106" y="61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160D07E-FF32-70F6-18F0-3038BA6680BD}"/>
              </a:ext>
            </a:extLst>
          </p:cNvPr>
          <p:cNvSpPr>
            <a:spLocks noEditPoints="1"/>
          </p:cNvSpPr>
          <p:nvPr/>
        </p:nvSpPr>
        <p:spPr bwMode="auto">
          <a:xfrm>
            <a:off x="5865018" y="1569393"/>
            <a:ext cx="455613" cy="455613"/>
          </a:xfrm>
          <a:custGeom>
            <a:avLst/>
            <a:gdLst>
              <a:gd name="T0" fmla="*/ 427 w 853"/>
              <a:gd name="T1" fmla="*/ 0 h 853"/>
              <a:gd name="T2" fmla="*/ 125 w 853"/>
              <a:gd name="T3" fmla="*/ 125 h 853"/>
              <a:gd name="T4" fmla="*/ 0 w 853"/>
              <a:gd name="T5" fmla="*/ 427 h 853"/>
              <a:gd name="T6" fmla="*/ 125 w 853"/>
              <a:gd name="T7" fmla="*/ 728 h 853"/>
              <a:gd name="T8" fmla="*/ 427 w 853"/>
              <a:gd name="T9" fmla="*/ 853 h 853"/>
              <a:gd name="T10" fmla="*/ 728 w 853"/>
              <a:gd name="T11" fmla="*/ 728 h 853"/>
              <a:gd name="T12" fmla="*/ 853 w 853"/>
              <a:gd name="T13" fmla="*/ 427 h 853"/>
              <a:gd name="T14" fmla="*/ 728 w 853"/>
              <a:gd name="T15" fmla="*/ 125 h 853"/>
              <a:gd name="T16" fmla="*/ 427 w 853"/>
              <a:gd name="T17" fmla="*/ 0 h 853"/>
              <a:gd name="T18" fmla="*/ 163 w 853"/>
              <a:gd name="T19" fmla="*/ 163 h 853"/>
              <a:gd name="T20" fmla="*/ 227 w 853"/>
              <a:gd name="T21" fmla="*/ 111 h 853"/>
              <a:gd name="T22" fmla="*/ 365 w 853"/>
              <a:gd name="T23" fmla="*/ 340 h 853"/>
              <a:gd name="T24" fmla="*/ 351 w 853"/>
              <a:gd name="T25" fmla="*/ 351 h 853"/>
              <a:gd name="T26" fmla="*/ 340 w 853"/>
              <a:gd name="T27" fmla="*/ 365 h 853"/>
              <a:gd name="T28" fmla="*/ 111 w 853"/>
              <a:gd name="T29" fmla="*/ 227 h 853"/>
              <a:gd name="T30" fmla="*/ 163 w 853"/>
              <a:gd name="T31" fmla="*/ 163 h 853"/>
              <a:gd name="T32" fmla="*/ 464 w 853"/>
              <a:gd name="T33" fmla="*/ 464 h 853"/>
              <a:gd name="T34" fmla="*/ 427 w 853"/>
              <a:gd name="T35" fmla="*/ 480 h 853"/>
              <a:gd name="T36" fmla="*/ 389 w 853"/>
              <a:gd name="T37" fmla="*/ 464 h 853"/>
              <a:gd name="T38" fmla="*/ 389 w 853"/>
              <a:gd name="T39" fmla="*/ 389 h 853"/>
              <a:gd name="T40" fmla="*/ 427 w 853"/>
              <a:gd name="T41" fmla="*/ 373 h 853"/>
              <a:gd name="T42" fmla="*/ 464 w 853"/>
              <a:gd name="T43" fmla="*/ 389 h 853"/>
              <a:gd name="T44" fmla="*/ 464 w 853"/>
              <a:gd name="T45" fmla="*/ 464 h 853"/>
              <a:gd name="T46" fmla="*/ 163 w 853"/>
              <a:gd name="T47" fmla="*/ 691 h 853"/>
              <a:gd name="T48" fmla="*/ 53 w 853"/>
              <a:gd name="T49" fmla="*/ 427 h 853"/>
              <a:gd name="T50" fmla="*/ 86 w 853"/>
              <a:gd name="T51" fmla="*/ 274 h 853"/>
              <a:gd name="T52" fmla="*/ 321 w 853"/>
              <a:gd name="T53" fmla="*/ 416 h 853"/>
              <a:gd name="T54" fmla="*/ 351 w 853"/>
              <a:gd name="T55" fmla="*/ 502 h 853"/>
              <a:gd name="T56" fmla="*/ 427 w 853"/>
              <a:gd name="T57" fmla="*/ 533 h 853"/>
              <a:gd name="T58" fmla="*/ 438 w 853"/>
              <a:gd name="T59" fmla="*/ 533 h 853"/>
              <a:gd name="T60" fmla="*/ 579 w 853"/>
              <a:gd name="T61" fmla="*/ 768 h 853"/>
              <a:gd name="T62" fmla="*/ 427 w 853"/>
              <a:gd name="T63" fmla="*/ 800 h 853"/>
              <a:gd name="T64" fmla="*/ 163 w 853"/>
              <a:gd name="T65" fmla="*/ 691 h 853"/>
              <a:gd name="T66" fmla="*/ 691 w 853"/>
              <a:gd name="T67" fmla="*/ 691 h 853"/>
              <a:gd name="T68" fmla="*/ 626 w 853"/>
              <a:gd name="T69" fmla="*/ 742 h 853"/>
              <a:gd name="T70" fmla="*/ 489 w 853"/>
              <a:gd name="T71" fmla="*/ 513 h 853"/>
              <a:gd name="T72" fmla="*/ 502 w 853"/>
              <a:gd name="T73" fmla="*/ 502 h 853"/>
              <a:gd name="T74" fmla="*/ 513 w 853"/>
              <a:gd name="T75" fmla="*/ 488 h 853"/>
              <a:gd name="T76" fmla="*/ 742 w 853"/>
              <a:gd name="T77" fmla="*/ 626 h 853"/>
              <a:gd name="T78" fmla="*/ 691 w 853"/>
              <a:gd name="T79" fmla="*/ 691 h 853"/>
              <a:gd name="T80" fmla="*/ 768 w 853"/>
              <a:gd name="T81" fmla="*/ 579 h 853"/>
              <a:gd name="T82" fmla="*/ 533 w 853"/>
              <a:gd name="T83" fmla="*/ 438 h 853"/>
              <a:gd name="T84" fmla="*/ 502 w 853"/>
              <a:gd name="T85" fmla="*/ 351 h 853"/>
              <a:gd name="T86" fmla="*/ 427 w 853"/>
              <a:gd name="T87" fmla="*/ 320 h 853"/>
              <a:gd name="T88" fmla="*/ 415 w 853"/>
              <a:gd name="T89" fmla="*/ 321 h 853"/>
              <a:gd name="T90" fmla="*/ 274 w 853"/>
              <a:gd name="T91" fmla="*/ 86 h 853"/>
              <a:gd name="T92" fmla="*/ 427 w 853"/>
              <a:gd name="T93" fmla="*/ 53 h 853"/>
              <a:gd name="T94" fmla="*/ 691 w 853"/>
              <a:gd name="T95" fmla="*/ 163 h 853"/>
              <a:gd name="T96" fmla="*/ 800 w 853"/>
              <a:gd name="T97" fmla="*/ 427 h 853"/>
              <a:gd name="T98" fmla="*/ 768 w 853"/>
              <a:gd name="T99" fmla="*/ 579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53" h="853">
                <a:moveTo>
                  <a:pt x="427" y="0"/>
                </a:moveTo>
                <a:cubicBezTo>
                  <a:pt x="313" y="0"/>
                  <a:pt x="206" y="44"/>
                  <a:pt x="125" y="125"/>
                </a:cubicBezTo>
                <a:cubicBezTo>
                  <a:pt x="44" y="206"/>
                  <a:pt x="0" y="313"/>
                  <a:pt x="0" y="427"/>
                </a:cubicBezTo>
                <a:cubicBezTo>
                  <a:pt x="0" y="541"/>
                  <a:pt x="44" y="648"/>
                  <a:pt x="125" y="728"/>
                </a:cubicBezTo>
                <a:cubicBezTo>
                  <a:pt x="206" y="809"/>
                  <a:pt x="313" y="853"/>
                  <a:pt x="427" y="853"/>
                </a:cubicBezTo>
                <a:cubicBezTo>
                  <a:pt x="541" y="853"/>
                  <a:pt x="648" y="809"/>
                  <a:pt x="728" y="728"/>
                </a:cubicBezTo>
                <a:cubicBezTo>
                  <a:pt x="809" y="648"/>
                  <a:pt x="853" y="541"/>
                  <a:pt x="853" y="427"/>
                </a:cubicBezTo>
                <a:cubicBezTo>
                  <a:pt x="853" y="313"/>
                  <a:pt x="809" y="206"/>
                  <a:pt x="728" y="125"/>
                </a:cubicBezTo>
                <a:cubicBezTo>
                  <a:pt x="648" y="44"/>
                  <a:pt x="541" y="0"/>
                  <a:pt x="427" y="0"/>
                </a:cubicBezTo>
                <a:close/>
                <a:moveTo>
                  <a:pt x="163" y="163"/>
                </a:moveTo>
                <a:cubicBezTo>
                  <a:pt x="183" y="143"/>
                  <a:pt x="204" y="126"/>
                  <a:pt x="227" y="111"/>
                </a:cubicBezTo>
                <a:lnTo>
                  <a:pt x="365" y="340"/>
                </a:lnTo>
                <a:cubicBezTo>
                  <a:pt x="360" y="343"/>
                  <a:pt x="355" y="347"/>
                  <a:pt x="351" y="351"/>
                </a:cubicBezTo>
                <a:cubicBezTo>
                  <a:pt x="347" y="355"/>
                  <a:pt x="343" y="360"/>
                  <a:pt x="340" y="365"/>
                </a:cubicBezTo>
                <a:lnTo>
                  <a:pt x="111" y="227"/>
                </a:lnTo>
                <a:cubicBezTo>
                  <a:pt x="126" y="204"/>
                  <a:pt x="143" y="183"/>
                  <a:pt x="163" y="163"/>
                </a:cubicBezTo>
                <a:close/>
                <a:moveTo>
                  <a:pt x="464" y="464"/>
                </a:moveTo>
                <a:cubicBezTo>
                  <a:pt x="454" y="474"/>
                  <a:pt x="441" y="480"/>
                  <a:pt x="427" y="480"/>
                </a:cubicBezTo>
                <a:cubicBezTo>
                  <a:pt x="412" y="480"/>
                  <a:pt x="399" y="474"/>
                  <a:pt x="389" y="464"/>
                </a:cubicBezTo>
                <a:cubicBezTo>
                  <a:pt x="368" y="444"/>
                  <a:pt x="368" y="410"/>
                  <a:pt x="389" y="389"/>
                </a:cubicBezTo>
                <a:cubicBezTo>
                  <a:pt x="399" y="379"/>
                  <a:pt x="412" y="373"/>
                  <a:pt x="427" y="373"/>
                </a:cubicBezTo>
                <a:cubicBezTo>
                  <a:pt x="441" y="373"/>
                  <a:pt x="454" y="379"/>
                  <a:pt x="464" y="389"/>
                </a:cubicBezTo>
                <a:cubicBezTo>
                  <a:pt x="485" y="410"/>
                  <a:pt x="485" y="444"/>
                  <a:pt x="464" y="464"/>
                </a:cubicBezTo>
                <a:close/>
                <a:moveTo>
                  <a:pt x="163" y="691"/>
                </a:moveTo>
                <a:cubicBezTo>
                  <a:pt x="92" y="620"/>
                  <a:pt x="53" y="526"/>
                  <a:pt x="53" y="427"/>
                </a:cubicBezTo>
                <a:cubicBezTo>
                  <a:pt x="53" y="373"/>
                  <a:pt x="65" y="322"/>
                  <a:pt x="86" y="274"/>
                </a:cubicBezTo>
                <a:lnTo>
                  <a:pt x="321" y="416"/>
                </a:lnTo>
                <a:cubicBezTo>
                  <a:pt x="317" y="446"/>
                  <a:pt x="328" y="478"/>
                  <a:pt x="351" y="502"/>
                </a:cubicBezTo>
                <a:cubicBezTo>
                  <a:pt x="371" y="522"/>
                  <a:pt x="398" y="533"/>
                  <a:pt x="427" y="533"/>
                </a:cubicBezTo>
                <a:cubicBezTo>
                  <a:pt x="430" y="533"/>
                  <a:pt x="434" y="533"/>
                  <a:pt x="438" y="533"/>
                </a:cubicBezTo>
                <a:lnTo>
                  <a:pt x="579" y="768"/>
                </a:lnTo>
                <a:cubicBezTo>
                  <a:pt x="532" y="789"/>
                  <a:pt x="480" y="800"/>
                  <a:pt x="427" y="800"/>
                </a:cubicBezTo>
                <a:cubicBezTo>
                  <a:pt x="327" y="800"/>
                  <a:pt x="233" y="761"/>
                  <a:pt x="163" y="691"/>
                </a:cubicBezTo>
                <a:close/>
                <a:moveTo>
                  <a:pt x="691" y="691"/>
                </a:moveTo>
                <a:cubicBezTo>
                  <a:pt x="671" y="710"/>
                  <a:pt x="649" y="728"/>
                  <a:pt x="626" y="742"/>
                </a:cubicBezTo>
                <a:lnTo>
                  <a:pt x="489" y="513"/>
                </a:lnTo>
                <a:cubicBezTo>
                  <a:pt x="493" y="510"/>
                  <a:pt x="498" y="506"/>
                  <a:pt x="502" y="502"/>
                </a:cubicBezTo>
                <a:cubicBezTo>
                  <a:pt x="506" y="498"/>
                  <a:pt x="510" y="493"/>
                  <a:pt x="513" y="488"/>
                </a:cubicBezTo>
                <a:lnTo>
                  <a:pt x="742" y="626"/>
                </a:lnTo>
                <a:cubicBezTo>
                  <a:pt x="728" y="649"/>
                  <a:pt x="711" y="671"/>
                  <a:pt x="691" y="691"/>
                </a:cubicBezTo>
                <a:close/>
                <a:moveTo>
                  <a:pt x="768" y="579"/>
                </a:moveTo>
                <a:lnTo>
                  <a:pt x="533" y="438"/>
                </a:lnTo>
                <a:cubicBezTo>
                  <a:pt x="536" y="407"/>
                  <a:pt x="526" y="375"/>
                  <a:pt x="502" y="351"/>
                </a:cubicBezTo>
                <a:cubicBezTo>
                  <a:pt x="482" y="331"/>
                  <a:pt x="455" y="320"/>
                  <a:pt x="427" y="320"/>
                </a:cubicBezTo>
                <a:cubicBezTo>
                  <a:pt x="423" y="320"/>
                  <a:pt x="419" y="320"/>
                  <a:pt x="415" y="321"/>
                </a:cubicBezTo>
                <a:lnTo>
                  <a:pt x="274" y="86"/>
                </a:lnTo>
                <a:cubicBezTo>
                  <a:pt x="322" y="65"/>
                  <a:pt x="373" y="53"/>
                  <a:pt x="427" y="53"/>
                </a:cubicBezTo>
                <a:cubicBezTo>
                  <a:pt x="526" y="53"/>
                  <a:pt x="620" y="92"/>
                  <a:pt x="691" y="163"/>
                </a:cubicBezTo>
                <a:cubicBezTo>
                  <a:pt x="761" y="233"/>
                  <a:pt x="800" y="327"/>
                  <a:pt x="800" y="427"/>
                </a:cubicBezTo>
                <a:cubicBezTo>
                  <a:pt x="800" y="480"/>
                  <a:pt x="789" y="532"/>
                  <a:pt x="768" y="579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5D39C9A-1BD9-5758-D28B-F41937404DDC}"/>
              </a:ext>
            </a:extLst>
          </p:cNvPr>
          <p:cNvSpPr>
            <a:spLocks noEditPoints="1"/>
          </p:cNvSpPr>
          <p:nvPr/>
        </p:nvSpPr>
        <p:spPr bwMode="auto">
          <a:xfrm>
            <a:off x="4855367" y="1582272"/>
            <a:ext cx="400050" cy="455612"/>
          </a:xfrm>
          <a:custGeom>
            <a:avLst/>
            <a:gdLst>
              <a:gd name="T0" fmla="*/ 4 w 751"/>
              <a:gd name="T1" fmla="*/ 114 h 856"/>
              <a:gd name="T2" fmla="*/ 12 w 751"/>
              <a:gd name="T3" fmla="*/ 143 h 856"/>
              <a:gd name="T4" fmla="*/ 349 w 751"/>
              <a:gd name="T5" fmla="*/ 429 h 856"/>
              <a:gd name="T6" fmla="*/ 349 w 751"/>
              <a:gd name="T7" fmla="*/ 803 h 856"/>
              <a:gd name="T8" fmla="*/ 202 w 751"/>
              <a:gd name="T9" fmla="*/ 803 h 856"/>
              <a:gd name="T10" fmla="*/ 176 w 751"/>
              <a:gd name="T11" fmla="*/ 830 h 856"/>
              <a:gd name="T12" fmla="*/ 202 w 751"/>
              <a:gd name="T13" fmla="*/ 856 h 856"/>
              <a:gd name="T14" fmla="*/ 549 w 751"/>
              <a:gd name="T15" fmla="*/ 856 h 856"/>
              <a:gd name="T16" fmla="*/ 576 w 751"/>
              <a:gd name="T17" fmla="*/ 830 h 856"/>
              <a:gd name="T18" fmla="*/ 549 w 751"/>
              <a:gd name="T19" fmla="*/ 803 h 856"/>
              <a:gd name="T20" fmla="*/ 402 w 751"/>
              <a:gd name="T21" fmla="*/ 803 h 856"/>
              <a:gd name="T22" fmla="*/ 402 w 751"/>
              <a:gd name="T23" fmla="*/ 429 h 856"/>
              <a:gd name="T24" fmla="*/ 740 w 751"/>
              <a:gd name="T25" fmla="*/ 143 h 856"/>
              <a:gd name="T26" fmla="*/ 747 w 751"/>
              <a:gd name="T27" fmla="*/ 114 h 856"/>
              <a:gd name="T28" fmla="*/ 722 w 751"/>
              <a:gd name="T29" fmla="*/ 96 h 856"/>
              <a:gd name="T30" fmla="*/ 533 w 751"/>
              <a:gd name="T31" fmla="*/ 96 h 856"/>
              <a:gd name="T32" fmla="*/ 581 w 751"/>
              <a:gd name="T33" fmla="*/ 49 h 856"/>
              <a:gd name="T34" fmla="*/ 581 w 751"/>
              <a:gd name="T35" fmla="*/ 11 h 856"/>
              <a:gd name="T36" fmla="*/ 543 w 751"/>
              <a:gd name="T37" fmla="*/ 11 h 856"/>
              <a:gd name="T38" fmla="*/ 463 w 751"/>
              <a:gd name="T39" fmla="*/ 91 h 856"/>
              <a:gd name="T40" fmla="*/ 459 w 751"/>
              <a:gd name="T41" fmla="*/ 96 h 856"/>
              <a:gd name="T42" fmla="*/ 29 w 751"/>
              <a:gd name="T43" fmla="*/ 96 h 856"/>
              <a:gd name="T44" fmla="*/ 4 w 751"/>
              <a:gd name="T45" fmla="*/ 114 h 856"/>
              <a:gd name="T46" fmla="*/ 650 w 751"/>
              <a:gd name="T47" fmla="*/ 150 h 856"/>
              <a:gd name="T48" fmla="*/ 376 w 751"/>
              <a:gd name="T49" fmla="*/ 381 h 856"/>
              <a:gd name="T50" fmla="*/ 102 w 751"/>
              <a:gd name="T51" fmla="*/ 150 h 856"/>
              <a:gd name="T52" fmla="*/ 650 w 751"/>
              <a:gd name="T53" fmla="*/ 15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51" h="856">
                <a:moveTo>
                  <a:pt x="4" y="114"/>
                </a:moveTo>
                <a:cubicBezTo>
                  <a:pt x="0" y="124"/>
                  <a:pt x="3" y="136"/>
                  <a:pt x="12" y="143"/>
                </a:cubicBezTo>
                <a:lnTo>
                  <a:pt x="349" y="429"/>
                </a:lnTo>
                <a:lnTo>
                  <a:pt x="349" y="803"/>
                </a:lnTo>
                <a:lnTo>
                  <a:pt x="202" y="803"/>
                </a:lnTo>
                <a:cubicBezTo>
                  <a:pt x="188" y="803"/>
                  <a:pt x="176" y="815"/>
                  <a:pt x="176" y="830"/>
                </a:cubicBezTo>
                <a:cubicBezTo>
                  <a:pt x="176" y="844"/>
                  <a:pt x="188" y="856"/>
                  <a:pt x="202" y="856"/>
                </a:cubicBezTo>
                <a:lnTo>
                  <a:pt x="549" y="856"/>
                </a:lnTo>
                <a:cubicBezTo>
                  <a:pt x="564" y="856"/>
                  <a:pt x="576" y="844"/>
                  <a:pt x="576" y="830"/>
                </a:cubicBezTo>
                <a:cubicBezTo>
                  <a:pt x="576" y="815"/>
                  <a:pt x="564" y="803"/>
                  <a:pt x="549" y="803"/>
                </a:cubicBezTo>
                <a:lnTo>
                  <a:pt x="402" y="803"/>
                </a:lnTo>
                <a:lnTo>
                  <a:pt x="402" y="429"/>
                </a:lnTo>
                <a:lnTo>
                  <a:pt x="740" y="143"/>
                </a:lnTo>
                <a:cubicBezTo>
                  <a:pt x="748" y="136"/>
                  <a:pt x="751" y="124"/>
                  <a:pt x="747" y="114"/>
                </a:cubicBezTo>
                <a:cubicBezTo>
                  <a:pt x="744" y="103"/>
                  <a:pt x="734" y="96"/>
                  <a:pt x="722" y="96"/>
                </a:cubicBezTo>
                <a:lnTo>
                  <a:pt x="533" y="96"/>
                </a:lnTo>
                <a:lnTo>
                  <a:pt x="581" y="49"/>
                </a:lnTo>
                <a:cubicBezTo>
                  <a:pt x="592" y="38"/>
                  <a:pt x="592" y="21"/>
                  <a:pt x="581" y="11"/>
                </a:cubicBezTo>
                <a:cubicBezTo>
                  <a:pt x="571" y="0"/>
                  <a:pt x="554" y="0"/>
                  <a:pt x="543" y="11"/>
                </a:cubicBezTo>
                <a:lnTo>
                  <a:pt x="463" y="91"/>
                </a:lnTo>
                <a:cubicBezTo>
                  <a:pt x="462" y="92"/>
                  <a:pt x="460" y="94"/>
                  <a:pt x="459" y="96"/>
                </a:cubicBezTo>
                <a:lnTo>
                  <a:pt x="29" y="96"/>
                </a:lnTo>
                <a:cubicBezTo>
                  <a:pt x="18" y="96"/>
                  <a:pt x="8" y="103"/>
                  <a:pt x="4" y="114"/>
                </a:cubicBezTo>
                <a:close/>
                <a:moveTo>
                  <a:pt x="650" y="150"/>
                </a:moveTo>
                <a:lnTo>
                  <a:pt x="376" y="381"/>
                </a:lnTo>
                <a:lnTo>
                  <a:pt x="102" y="150"/>
                </a:lnTo>
                <a:lnTo>
                  <a:pt x="650" y="15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B342C4-E9A3-2B4D-DF56-2F0BC42669B8}"/>
              </a:ext>
            </a:extLst>
          </p:cNvPr>
          <p:cNvGrpSpPr/>
          <p:nvPr/>
        </p:nvGrpSpPr>
        <p:grpSpPr>
          <a:xfrm>
            <a:off x="3967263" y="1569393"/>
            <a:ext cx="312738" cy="455613"/>
            <a:chOff x="3908426" y="1571625"/>
            <a:chExt cx="312738" cy="455613"/>
          </a:xfrm>
        </p:grpSpPr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DFCA75A2-B121-A5B1-B42C-9B915570D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08426" y="1743075"/>
              <a:ext cx="312738" cy="284163"/>
            </a:xfrm>
            <a:custGeom>
              <a:avLst/>
              <a:gdLst>
                <a:gd name="T0" fmla="*/ 0 w 587"/>
                <a:gd name="T1" fmla="*/ 27 h 533"/>
                <a:gd name="T2" fmla="*/ 0 w 587"/>
                <a:gd name="T3" fmla="*/ 400 h 533"/>
                <a:gd name="T4" fmla="*/ 134 w 587"/>
                <a:gd name="T5" fmla="*/ 533 h 533"/>
                <a:gd name="T6" fmla="*/ 347 w 587"/>
                <a:gd name="T7" fmla="*/ 533 h 533"/>
                <a:gd name="T8" fmla="*/ 480 w 587"/>
                <a:gd name="T9" fmla="*/ 400 h 533"/>
                <a:gd name="T10" fmla="*/ 480 w 587"/>
                <a:gd name="T11" fmla="*/ 373 h 533"/>
                <a:gd name="T12" fmla="*/ 560 w 587"/>
                <a:gd name="T13" fmla="*/ 373 h 533"/>
                <a:gd name="T14" fmla="*/ 587 w 587"/>
                <a:gd name="T15" fmla="*/ 347 h 533"/>
                <a:gd name="T16" fmla="*/ 587 w 587"/>
                <a:gd name="T17" fmla="*/ 133 h 533"/>
                <a:gd name="T18" fmla="*/ 560 w 587"/>
                <a:gd name="T19" fmla="*/ 107 h 533"/>
                <a:gd name="T20" fmla="*/ 480 w 587"/>
                <a:gd name="T21" fmla="*/ 107 h 533"/>
                <a:gd name="T22" fmla="*/ 480 w 587"/>
                <a:gd name="T23" fmla="*/ 27 h 533"/>
                <a:gd name="T24" fmla="*/ 454 w 587"/>
                <a:gd name="T25" fmla="*/ 0 h 533"/>
                <a:gd name="T26" fmla="*/ 27 w 587"/>
                <a:gd name="T27" fmla="*/ 0 h 533"/>
                <a:gd name="T28" fmla="*/ 0 w 587"/>
                <a:gd name="T29" fmla="*/ 27 h 533"/>
                <a:gd name="T30" fmla="*/ 534 w 587"/>
                <a:gd name="T31" fmla="*/ 160 h 533"/>
                <a:gd name="T32" fmla="*/ 534 w 587"/>
                <a:gd name="T33" fmla="*/ 320 h 533"/>
                <a:gd name="T34" fmla="*/ 480 w 587"/>
                <a:gd name="T35" fmla="*/ 320 h 533"/>
                <a:gd name="T36" fmla="*/ 480 w 587"/>
                <a:gd name="T37" fmla="*/ 160 h 533"/>
                <a:gd name="T38" fmla="*/ 534 w 587"/>
                <a:gd name="T39" fmla="*/ 160 h 533"/>
                <a:gd name="T40" fmla="*/ 54 w 587"/>
                <a:gd name="T41" fmla="*/ 53 h 533"/>
                <a:gd name="T42" fmla="*/ 427 w 587"/>
                <a:gd name="T43" fmla="*/ 53 h 533"/>
                <a:gd name="T44" fmla="*/ 427 w 587"/>
                <a:gd name="T45" fmla="*/ 400 h 533"/>
                <a:gd name="T46" fmla="*/ 347 w 587"/>
                <a:gd name="T47" fmla="*/ 480 h 533"/>
                <a:gd name="T48" fmla="*/ 189 w 587"/>
                <a:gd name="T49" fmla="*/ 480 h 533"/>
                <a:gd name="T50" fmla="*/ 134 w 587"/>
                <a:gd name="T51" fmla="*/ 480 h 533"/>
                <a:gd name="T52" fmla="*/ 54 w 587"/>
                <a:gd name="T53" fmla="*/ 400 h 533"/>
                <a:gd name="T54" fmla="*/ 54 w 587"/>
                <a:gd name="T55" fmla="*/ 53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87" h="533">
                  <a:moveTo>
                    <a:pt x="0" y="27"/>
                  </a:moveTo>
                  <a:lnTo>
                    <a:pt x="0" y="400"/>
                  </a:lnTo>
                  <a:cubicBezTo>
                    <a:pt x="0" y="446"/>
                    <a:pt x="28" y="533"/>
                    <a:pt x="134" y="533"/>
                  </a:cubicBezTo>
                  <a:lnTo>
                    <a:pt x="347" y="533"/>
                  </a:lnTo>
                  <a:cubicBezTo>
                    <a:pt x="452" y="533"/>
                    <a:pt x="480" y="446"/>
                    <a:pt x="480" y="400"/>
                  </a:cubicBezTo>
                  <a:lnTo>
                    <a:pt x="480" y="373"/>
                  </a:lnTo>
                  <a:lnTo>
                    <a:pt x="560" y="373"/>
                  </a:lnTo>
                  <a:cubicBezTo>
                    <a:pt x="575" y="373"/>
                    <a:pt x="587" y="361"/>
                    <a:pt x="587" y="347"/>
                  </a:cubicBezTo>
                  <a:lnTo>
                    <a:pt x="587" y="133"/>
                  </a:lnTo>
                  <a:cubicBezTo>
                    <a:pt x="587" y="119"/>
                    <a:pt x="575" y="107"/>
                    <a:pt x="560" y="107"/>
                  </a:cubicBezTo>
                  <a:lnTo>
                    <a:pt x="480" y="107"/>
                  </a:lnTo>
                  <a:lnTo>
                    <a:pt x="480" y="27"/>
                  </a:lnTo>
                  <a:cubicBezTo>
                    <a:pt x="480" y="12"/>
                    <a:pt x="468" y="0"/>
                    <a:pt x="454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lose/>
                  <a:moveTo>
                    <a:pt x="534" y="160"/>
                  </a:moveTo>
                  <a:lnTo>
                    <a:pt x="534" y="320"/>
                  </a:lnTo>
                  <a:lnTo>
                    <a:pt x="480" y="320"/>
                  </a:lnTo>
                  <a:lnTo>
                    <a:pt x="480" y="160"/>
                  </a:lnTo>
                  <a:lnTo>
                    <a:pt x="534" y="160"/>
                  </a:lnTo>
                  <a:close/>
                  <a:moveTo>
                    <a:pt x="54" y="53"/>
                  </a:moveTo>
                  <a:lnTo>
                    <a:pt x="427" y="53"/>
                  </a:lnTo>
                  <a:lnTo>
                    <a:pt x="427" y="400"/>
                  </a:lnTo>
                  <a:cubicBezTo>
                    <a:pt x="427" y="413"/>
                    <a:pt x="422" y="480"/>
                    <a:pt x="347" y="480"/>
                  </a:cubicBezTo>
                  <a:lnTo>
                    <a:pt x="189" y="480"/>
                  </a:lnTo>
                  <a:lnTo>
                    <a:pt x="134" y="480"/>
                  </a:lnTo>
                  <a:cubicBezTo>
                    <a:pt x="58" y="480"/>
                    <a:pt x="54" y="413"/>
                    <a:pt x="54" y="400"/>
                  </a:cubicBezTo>
                  <a:lnTo>
                    <a:pt x="54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30BBD99-EAFE-E5F5-5496-1F10B0195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351" y="1571625"/>
              <a:ext cx="100013" cy="142875"/>
            </a:xfrm>
            <a:custGeom>
              <a:avLst/>
              <a:gdLst>
                <a:gd name="T0" fmla="*/ 27 w 187"/>
                <a:gd name="T1" fmla="*/ 160 h 267"/>
                <a:gd name="T2" fmla="*/ 0 w 187"/>
                <a:gd name="T3" fmla="*/ 187 h 267"/>
                <a:gd name="T4" fmla="*/ 0 w 187"/>
                <a:gd name="T5" fmla="*/ 240 h 267"/>
                <a:gd name="T6" fmla="*/ 27 w 187"/>
                <a:gd name="T7" fmla="*/ 267 h 267"/>
                <a:gd name="T8" fmla="*/ 53 w 187"/>
                <a:gd name="T9" fmla="*/ 240 h 267"/>
                <a:gd name="T10" fmla="*/ 53 w 187"/>
                <a:gd name="T11" fmla="*/ 213 h 267"/>
                <a:gd name="T12" fmla="*/ 160 w 187"/>
                <a:gd name="T13" fmla="*/ 213 h 267"/>
                <a:gd name="T14" fmla="*/ 187 w 187"/>
                <a:gd name="T15" fmla="*/ 187 h 267"/>
                <a:gd name="T16" fmla="*/ 187 w 187"/>
                <a:gd name="T17" fmla="*/ 107 h 267"/>
                <a:gd name="T18" fmla="*/ 160 w 187"/>
                <a:gd name="T19" fmla="*/ 80 h 267"/>
                <a:gd name="T20" fmla="*/ 93 w 187"/>
                <a:gd name="T21" fmla="*/ 80 h 267"/>
                <a:gd name="T22" fmla="*/ 93 w 187"/>
                <a:gd name="T23" fmla="*/ 27 h 267"/>
                <a:gd name="T24" fmla="*/ 67 w 187"/>
                <a:gd name="T25" fmla="*/ 0 h 267"/>
                <a:gd name="T26" fmla="*/ 40 w 187"/>
                <a:gd name="T27" fmla="*/ 27 h 267"/>
                <a:gd name="T28" fmla="*/ 40 w 187"/>
                <a:gd name="T29" fmla="*/ 107 h 267"/>
                <a:gd name="T30" fmla="*/ 67 w 187"/>
                <a:gd name="T31" fmla="*/ 133 h 267"/>
                <a:gd name="T32" fmla="*/ 133 w 187"/>
                <a:gd name="T33" fmla="*/ 133 h 267"/>
                <a:gd name="T34" fmla="*/ 133 w 187"/>
                <a:gd name="T35" fmla="*/ 160 h 267"/>
                <a:gd name="T36" fmla="*/ 27 w 187"/>
                <a:gd name="T37" fmla="*/ 1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267">
                  <a:moveTo>
                    <a:pt x="27" y="160"/>
                  </a:moveTo>
                  <a:cubicBezTo>
                    <a:pt x="12" y="160"/>
                    <a:pt x="0" y="172"/>
                    <a:pt x="0" y="187"/>
                  </a:cubicBezTo>
                  <a:lnTo>
                    <a:pt x="0" y="240"/>
                  </a:lnTo>
                  <a:cubicBezTo>
                    <a:pt x="0" y="255"/>
                    <a:pt x="12" y="267"/>
                    <a:pt x="27" y="267"/>
                  </a:cubicBezTo>
                  <a:cubicBezTo>
                    <a:pt x="41" y="267"/>
                    <a:pt x="53" y="255"/>
                    <a:pt x="53" y="240"/>
                  </a:cubicBezTo>
                  <a:lnTo>
                    <a:pt x="53" y="213"/>
                  </a:lnTo>
                  <a:lnTo>
                    <a:pt x="160" y="213"/>
                  </a:lnTo>
                  <a:cubicBezTo>
                    <a:pt x="175" y="213"/>
                    <a:pt x="187" y="201"/>
                    <a:pt x="187" y="187"/>
                  </a:cubicBezTo>
                  <a:lnTo>
                    <a:pt x="187" y="107"/>
                  </a:lnTo>
                  <a:cubicBezTo>
                    <a:pt x="187" y="92"/>
                    <a:pt x="175" y="80"/>
                    <a:pt x="160" y="80"/>
                  </a:cubicBezTo>
                  <a:lnTo>
                    <a:pt x="93" y="80"/>
                  </a:lnTo>
                  <a:lnTo>
                    <a:pt x="93" y="27"/>
                  </a:lnTo>
                  <a:cubicBezTo>
                    <a:pt x="93" y="12"/>
                    <a:pt x="81" y="0"/>
                    <a:pt x="67" y="0"/>
                  </a:cubicBezTo>
                  <a:cubicBezTo>
                    <a:pt x="52" y="0"/>
                    <a:pt x="40" y="12"/>
                    <a:pt x="40" y="27"/>
                  </a:cubicBezTo>
                  <a:lnTo>
                    <a:pt x="40" y="107"/>
                  </a:lnTo>
                  <a:cubicBezTo>
                    <a:pt x="40" y="121"/>
                    <a:pt x="52" y="133"/>
                    <a:pt x="67" y="133"/>
                  </a:cubicBezTo>
                  <a:lnTo>
                    <a:pt x="133" y="133"/>
                  </a:lnTo>
                  <a:lnTo>
                    <a:pt x="133" y="160"/>
                  </a:lnTo>
                  <a:lnTo>
                    <a:pt x="27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9250237A-520E-03C4-447A-8E05A38F4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1" y="1571625"/>
              <a:ext cx="100013" cy="142875"/>
            </a:xfrm>
            <a:custGeom>
              <a:avLst/>
              <a:gdLst>
                <a:gd name="T0" fmla="*/ 27 w 187"/>
                <a:gd name="T1" fmla="*/ 160 h 267"/>
                <a:gd name="T2" fmla="*/ 0 w 187"/>
                <a:gd name="T3" fmla="*/ 187 h 267"/>
                <a:gd name="T4" fmla="*/ 0 w 187"/>
                <a:gd name="T5" fmla="*/ 240 h 267"/>
                <a:gd name="T6" fmla="*/ 27 w 187"/>
                <a:gd name="T7" fmla="*/ 267 h 267"/>
                <a:gd name="T8" fmla="*/ 54 w 187"/>
                <a:gd name="T9" fmla="*/ 240 h 267"/>
                <a:gd name="T10" fmla="*/ 54 w 187"/>
                <a:gd name="T11" fmla="*/ 213 h 267"/>
                <a:gd name="T12" fmla="*/ 160 w 187"/>
                <a:gd name="T13" fmla="*/ 213 h 267"/>
                <a:gd name="T14" fmla="*/ 187 w 187"/>
                <a:gd name="T15" fmla="*/ 187 h 267"/>
                <a:gd name="T16" fmla="*/ 187 w 187"/>
                <a:gd name="T17" fmla="*/ 80 h 267"/>
                <a:gd name="T18" fmla="*/ 160 w 187"/>
                <a:gd name="T19" fmla="*/ 53 h 267"/>
                <a:gd name="T20" fmla="*/ 94 w 187"/>
                <a:gd name="T21" fmla="*/ 53 h 267"/>
                <a:gd name="T22" fmla="*/ 94 w 187"/>
                <a:gd name="T23" fmla="*/ 27 h 267"/>
                <a:gd name="T24" fmla="*/ 67 w 187"/>
                <a:gd name="T25" fmla="*/ 0 h 267"/>
                <a:gd name="T26" fmla="*/ 40 w 187"/>
                <a:gd name="T27" fmla="*/ 27 h 267"/>
                <a:gd name="T28" fmla="*/ 40 w 187"/>
                <a:gd name="T29" fmla="*/ 80 h 267"/>
                <a:gd name="T30" fmla="*/ 67 w 187"/>
                <a:gd name="T31" fmla="*/ 107 h 267"/>
                <a:gd name="T32" fmla="*/ 134 w 187"/>
                <a:gd name="T33" fmla="*/ 107 h 267"/>
                <a:gd name="T34" fmla="*/ 134 w 187"/>
                <a:gd name="T35" fmla="*/ 160 h 267"/>
                <a:gd name="T36" fmla="*/ 27 w 187"/>
                <a:gd name="T37" fmla="*/ 16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7" h="267">
                  <a:moveTo>
                    <a:pt x="27" y="160"/>
                  </a:moveTo>
                  <a:cubicBezTo>
                    <a:pt x="12" y="160"/>
                    <a:pt x="0" y="172"/>
                    <a:pt x="0" y="187"/>
                  </a:cubicBezTo>
                  <a:lnTo>
                    <a:pt x="0" y="240"/>
                  </a:lnTo>
                  <a:cubicBezTo>
                    <a:pt x="0" y="255"/>
                    <a:pt x="12" y="267"/>
                    <a:pt x="27" y="267"/>
                  </a:cubicBezTo>
                  <a:cubicBezTo>
                    <a:pt x="42" y="267"/>
                    <a:pt x="54" y="255"/>
                    <a:pt x="54" y="240"/>
                  </a:cubicBezTo>
                  <a:lnTo>
                    <a:pt x="54" y="213"/>
                  </a:lnTo>
                  <a:lnTo>
                    <a:pt x="160" y="213"/>
                  </a:lnTo>
                  <a:cubicBezTo>
                    <a:pt x="175" y="213"/>
                    <a:pt x="187" y="201"/>
                    <a:pt x="187" y="187"/>
                  </a:cubicBezTo>
                  <a:lnTo>
                    <a:pt x="187" y="80"/>
                  </a:lnTo>
                  <a:cubicBezTo>
                    <a:pt x="187" y="65"/>
                    <a:pt x="175" y="53"/>
                    <a:pt x="160" y="53"/>
                  </a:cubicBezTo>
                  <a:lnTo>
                    <a:pt x="94" y="53"/>
                  </a:lnTo>
                  <a:lnTo>
                    <a:pt x="94" y="27"/>
                  </a:lnTo>
                  <a:cubicBezTo>
                    <a:pt x="94" y="12"/>
                    <a:pt x="82" y="0"/>
                    <a:pt x="67" y="0"/>
                  </a:cubicBezTo>
                  <a:cubicBezTo>
                    <a:pt x="52" y="0"/>
                    <a:pt x="40" y="12"/>
                    <a:pt x="40" y="27"/>
                  </a:cubicBezTo>
                  <a:lnTo>
                    <a:pt x="40" y="80"/>
                  </a:lnTo>
                  <a:cubicBezTo>
                    <a:pt x="40" y="95"/>
                    <a:pt x="52" y="107"/>
                    <a:pt x="67" y="107"/>
                  </a:cubicBezTo>
                  <a:lnTo>
                    <a:pt x="134" y="107"/>
                  </a:lnTo>
                  <a:lnTo>
                    <a:pt x="134" y="160"/>
                  </a:lnTo>
                  <a:lnTo>
                    <a:pt x="27" y="1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942A92-318E-1228-6897-6C9D82D63131}"/>
              </a:ext>
            </a:extLst>
          </p:cNvPr>
          <p:cNvGrpSpPr/>
          <p:nvPr/>
        </p:nvGrpSpPr>
        <p:grpSpPr>
          <a:xfrm>
            <a:off x="2858394" y="1569393"/>
            <a:ext cx="454025" cy="455613"/>
            <a:chOff x="2882900" y="1557338"/>
            <a:chExt cx="454025" cy="455613"/>
          </a:xfrm>
        </p:grpSpPr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955C2170-F340-DA7E-ECDD-CAD02FCE20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2900" y="1557338"/>
              <a:ext cx="454025" cy="455613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FA29FBC6-6FB1-31BC-9655-E5301E2AE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614488"/>
              <a:ext cx="341313" cy="184150"/>
            </a:xfrm>
            <a:custGeom>
              <a:avLst/>
              <a:gdLst>
                <a:gd name="T0" fmla="*/ 320 w 640"/>
                <a:gd name="T1" fmla="*/ 0 h 346"/>
                <a:gd name="T2" fmla="*/ 93 w 640"/>
                <a:gd name="T3" fmla="*/ 93 h 346"/>
                <a:gd name="T4" fmla="*/ 0 w 640"/>
                <a:gd name="T5" fmla="*/ 320 h 346"/>
                <a:gd name="T6" fmla="*/ 26 w 640"/>
                <a:gd name="T7" fmla="*/ 346 h 346"/>
                <a:gd name="T8" fmla="*/ 53 w 640"/>
                <a:gd name="T9" fmla="*/ 320 h 346"/>
                <a:gd name="T10" fmla="*/ 131 w 640"/>
                <a:gd name="T11" fmla="*/ 131 h 346"/>
                <a:gd name="T12" fmla="*/ 320 w 640"/>
                <a:gd name="T13" fmla="*/ 53 h 346"/>
                <a:gd name="T14" fmla="*/ 508 w 640"/>
                <a:gd name="T15" fmla="*/ 131 h 346"/>
                <a:gd name="T16" fmla="*/ 586 w 640"/>
                <a:gd name="T17" fmla="*/ 320 h 346"/>
                <a:gd name="T18" fmla="*/ 613 w 640"/>
                <a:gd name="T19" fmla="*/ 346 h 346"/>
                <a:gd name="T20" fmla="*/ 640 w 640"/>
                <a:gd name="T21" fmla="*/ 320 h 346"/>
                <a:gd name="T22" fmla="*/ 546 w 640"/>
                <a:gd name="T23" fmla="*/ 93 h 346"/>
                <a:gd name="T24" fmla="*/ 320 w 640"/>
                <a:gd name="T25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0" h="346">
                  <a:moveTo>
                    <a:pt x="320" y="0"/>
                  </a:moveTo>
                  <a:cubicBezTo>
                    <a:pt x="234" y="0"/>
                    <a:pt x="154" y="33"/>
                    <a:pt x="93" y="93"/>
                  </a:cubicBezTo>
                  <a:cubicBezTo>
                    <a:pt x="33" y="154"/>
                    <a:pt x="0" y="234"/>
                    <a:pt x="0" y="320"/>
                  </a:cubicBezTo>
                  <a:cubicBezTo>
                    <a:pt x="0" y="334"/>
                    <a:pt x="12" y="346"/>
                    <a:pt x="26" y="346"/>
                  </a:cubicBezTo>
                  <a:cubicBezTo>
                    <a:pt x="41" y="346"/>
                    <a:pt x="53" y="334"/>
                    <a:pt x="53" y="320"/>
                  </a:cubicBezTo>
                  <a:cubicBezTo>
                    <a:pt x="53" y="248"/>
                    <a:pt x="81" y="181"/>
                    <a:pt x="131" y="131"/>
                  </a:cubicBezTo>
                  <a:cubicBezTo>
                    <a:pt x="181" y="81"/>
                    <a:pt x="248" y="53"/>
                    <a:pt x="320" y="53"/>
                  </a:cubicBezTo>
                  <a:cubicBezTo>
                    <a:pt x="391" y="53"/>
                    <a:pt x="458" y="81"/>
                    <a:pt x="508" y="131"/>
                  </a:cubicBezTo>
                  <a:cubicBezTo>
                    <a:pt x="559" y="181"/>
                    <a:pt x="586" y="248"/>
                    <a:pt x="586" y="320"/>
                  </a:cubicBezTo>
                  <a:cubicBezTo>
                    <a:pt x="586" y="334"/>
                    <a:pt x="598" y="346"/>
                    <a:pt x="613" y="346"/>
                  </a:cubicBezTo>
                  <a:cubicBezTo>
                    <a:pt x="628" y="346"/>
                    <a:pt x="640" y="334"/>
                    <a:pt x="640" y="320"/>
                  </a:cubicBezTo>
                  <a:cubicBezTo>
                    <a:pt x="640" y="234"/>
                    <a:pt x="606" y="154"/>
                    <a:pt x="546" y="93"/>
                  </a:cubicBezTo>
                  <a:cubicBezTo>
                    <a:pt x="486" y="33"/>
                    <a:pt x="405" y="0"/>
                    <a:pt x="32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2F7138EE-3A53-6A24-99E8-9CBBFAB2A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6888" y="1727201"/>
              <a:ext cx="104775" cy="107950"/>
            </a:xfrm>
            <a:custGeom>
              <a:avLst/>
              <a:gdLst>
                <a:gd name="T0" fmla="*/ 137 w 195"/>
                <a:gd name="T1" fmla="*/ 96 h 203"/>
                <a:gd name="T2" fmla="*/ 126 w 195"/>
                <a:gd name="T3" fmla="*/ 97 h 203"/>
                <a:gd name="T4" fmla="*/ 50 w 195"/>
                <a:gd name="T5" fmla="*/ 12 h 203"/>
                <a:gd name="T6" fmla="*/ 12 w 195"/>
                <a:gd name="T7" fmla="*/ 10 h 203"/>
                <a:gd name="T8" fmla="*/ 10 w 195"/>
                <a:gd name="T9" fmla="*/ 47 h 203"/>
                <a:gd name="T10" fmla="*/ 86 w 195"/>
                <a:gd name="T11" fmla="*/ 133 h 203"/>
                <a:gd name="T12" fmla="*/ 83 w 195"/>
                <a:gd name="T13" fmla="*/ 150 h 203"/>
                <a:gd name="T14" fmla="*/ 99 w 195"/>
                <a:gd name="T15" fmla="*/ 188 h 203"/>
                <a:gd name="T16" fmla="*/ 137 w 195"/>
                <a:gd name="T17" fmla="*/ 203 h 203"/>
                <a:gd name="T18" fmla="*/ 175 w 195"/>
                <a:gd name="T19" fmla="*/ 187 h 203"/>
                <a:gd name="T20" fmla="*/ 174 w 195"/>
                <a:gd name="T21" fmla="*/ 112 h 203"/>
                <a:gd name="T22" fmla="*/ 137 w 195"/>
                <a:gd name="T23" fmla="*/ 9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203">
                  <a:moveTo>
                    <a:pt x="137" y="96"/>
                  </a:moveTo>
                  <a:cubicBezTo>
                    <a:pt x="133" y="96"/>
                    <a:pt x="129" y="97"/>
                    <a:pt x="126" y="97"/>
                  </a:cubicBezTo>
                  <a:lnTo>
                    <a:pt x="50" y="12"/>
                  </a:lnTo>
                  <a:cubicBezTo>
                    <a:pt x="40" y="1"/>
                    <a:pt x="23" y="0"/>
                    <a:pt x="12" y="10"/>
                  </a:cubicBezTo>
                  <a:cubicBezTo>
                    <a:pt x="1" y="20"/>
                    <a:pt x="0" y="36"/>
                    <a:pt x="10" y="47"/>
                  </a:cubicBezTo>
                  <a:lnTo>
                    <a:pt x="86" y="133"/>
                  </a:lnTo>
                  <a:cubicBezTo>
                    <a:pt x="84" y="138"/>
                    <a:pt x="83" y="144"/>
                    <a:pt x="83" y="150"/>
                  </a:cubicBezTo>
                  <a:cubicBezTo>
                    <a:pt x="83" y="164"/>
                    <a:pt x="89" y="178"/>
                    <a:pt x="99" y="188"/>
                  </a:cubicBezTo>
                  <a:cubicBezTo>
                    <a:pt x="109" y="198"/>
                    <a:pt x="123" y="203"/>
                    <a:pt x="137" y="203"/>
                  </a:cubicBezTo>
                  <a:cubicBezTo>
                    <a:pt x="151" y="203"/>
                    <a:pt x="164" y="197"/>
                    <a:pt x="175" y="187"/>
                  </a:cubicBezTo>
                  <a:cubicBezTo>
                    <a:pt x="195" y="166"/>
                    <a:pt x="195" y="132"/>
                    <a:pt x="174" y="112"/>
                  </a:cubicBezTo>
                  <a:cubicBezTo>
                    <a:pt x="164" y="102"/>
                    <a:pt x="151" y="96"/>
                    <a:pt x="137" y="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1" name="Freeform 20">
            <a:extLst>
              <a:ext uri="{FF2B5EF4-FFF2-40B4-BE49-F238E27FC236}">
                <a16:creationId xmlns:a16="http://schemas.microsoft.com/office/drawing/2014/main" id="{CB6C8BDA-CE4A-A703-C81A-4B663B1ED895}"/>
              </a:ext>
            </a:extLst>
          </p:cNvPr>
          <p:cNvSpPr>
            <a:spLocks noEditPoints="1"/>
          </p:cNvSpPr>
          <p:nvPr/>
        </p:nvSpPr>
        <p:spPr bwMode="auto">
          <a:xfrm>
            <a:off x="1889918" y="1626543"/>
            <a:ext cx="455613" cy="341312"/>
          </a:xfrm>
          <a:custGeom>
            <a:avLst/>
            <a:gdLst>
              <a:gd name="T0" fmla="*/ 827 w 853"/>
              <a:gd name="T1" fmla="*/ 106 h 640"/>
              <a:gd name="T2" fmla="*/ 570 w 853"/>
              <a:gd name="T3" fmla="*/ 106 h 640"/>
              <a:gd name="T4" fmla="*/ 427 w 853"/>
              <a:gd name="T5" fmla="*/ 0 h 640"/>
              <a:gd name="T6" fmla="*/ 284 w 853"/>
              <a:gd name="T7" fmla="*/ 106 h 640"/>
              <a:gd name="T8" fmla="*/ 27 w 853"/>
              <a:gd name="T9" fmla="*/ 106 h 640"/>
              <a:gd name="T10" fmla="*/ 0 w 853"/>
              <a:gd name="T11" fmla="*/ 133 h 640"/>
              <a:gd name="T12" fmla="*/ 0 w 853"/>
              <a:gd name="T13" fmla="*/ 613 h 640"/>
              <a:gd name="T14" fmla="*/ 27 w 853"/>
              <a:gd name="T15" fmla="*/ 640 h 640"/>
              <a:gd name="T16" fmla="*/ 827 w 853"/>
              <a:gd name="T17" fmla="*/ 640 h 640"/>
              <a:gd name="T18" fmla="*/ 853 w 853"/>
              <a:gd name="T19" fmla="*/ 613 h 640"/>
              <a:gd name="T20" fmla="*/ 853 w 853"/>
              <a:gd name="T21" fmla="*/ 133 h 640"/>
              <a:gd name="T22" fmla="*/ 827 w 853"/>
              <a:gd name="T23" fmla="*/ 106 h 640"/>
              <a:gd name="T24" fmla="*/ 427 w 853"/>
              <a:gd name="T25" fmla="*/ 53 h 640"/>
              <a:gd name="T26" fmla="*/ 515 w 853"/>
              <a:gd name="T27" fmla="*/ 106 h 640"/>
              <a:gd name="T28" fmla="*/ 339 w 853"/>
              <a:gd name="T29" fmla="*/ 106 h 640"/>
              <a:gd name="T30" fmla="*/ 427 w 853"/>
              <a:gd name="T31" fmla="*/ 53 h 640"/>
              <a:gd name="T32" fmla="*/ 800 w 853"/>
              <a:gd name="T33" fmla="*/ 160 h 640"/>
              <a:gd name="T34" fmla="*/ 800 w 853"/>
              <a:gd name="T35" fmla="*/ 266 h 640"/>
              <a:gd name="T36" fmla="*/ 53 w 853"/>
              <a:gd name="T37" fmla="*/ 266 h 640"/>
              <a:gd name="T38" fmla="*/ 53 w 853"/>
              <a:gd name="T39" fmla="*/ 160 h 640"/>
              <a:gd name="T40" fmla="*/ 800 w 853"/>
              <a:gd name="T41" fmla="*/ 160 h 640"/>
              <a:gd name="T42" fmla="*/ 387 w 853"/>
              <a:gd name="T43" fmla="*/ 320 h 640"/>
              <a:gd name="T44" fmla="*/ 467 w 853"/>
              <a:gd name="T45" fmla="*/ 320 h 640"/>
              <a:gd name="T46" fmla="*/ 467 w 853"/>
              <a:gd name="T47" fmla="*/ 346 h 640"/>
              <a:gd name="T48" fmla="*/ 387 w 853"/>
              <a:gd name="T49" fmla="*/ 346 h 640"/>
              <a:gd name="T50" fmla="*/ 387 w 853"/>
              <a:gd name="T51" fmla="*/ 320 h 640"/>
              <a:gd name="T52" fmla="*/ 53 w 853"/>
              <a:gd name="T53" fmla="*/ 586 h 640"/>
              <a:gd name="T54" fmla="*/ 53 w 853"/>
              <a:gd name="T55" fmla="*/ 320 h 640"/>
              <a:gd name="T56" fmla="*/ 333 w 853"/>
              <a:gd name="T57" fmla="*/ 320 h 640"/>
              <a:gd name="T58" fmla="*/ 333 w 853"/>
              <a:gd name="T59" fmla="*/ 373 h 640"/>
              <a:gd name="T60" fmla="*/ 360 w 853"/>
              <a:gd name="T61" fmla="*/ 400 h 640"/>
              <a:gd name="T62" fmla="*/ 493 w 853"/>
              <a:gd name="T63" fmla="*/ 400 h 640"/>
              <a:gd name="T64" fmla="*/ 520 w 853"/>
              <a:gd name="T65" fmla="*/ 373 h 640"/>
              <a:gd name="T66" fmla="*/ 520 w 853"/>
              <a:gd name="T67" fmla="*/ 320 h 640"/>
              <a:gd name="T68" fmla="*/ 800 w 853"/>
              <a:gd name="T69" fmla="*/ 320 h 640"/>
              <a:gd name="T70" fmla="*/ 800 w 853"/>
              <a:gd name="T71" fmla="*/ 586 h 640"/>
              <a:gd name="T72" fmla="*/ 53 w 853"/>
              <a:gd name="T73" fmla="*/ 586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53" h="640">
                <a:moveTo>
                  <a:pt x="827" y="106"/>
                </a:moveTo>
                <a:lnTo>
                  <a:pt x="570" y="106"/>
                </a:lnTo>
                <a:cubicBezTo>
                  <a:pt x="561" y="67"/>
                  <a:pt x="531" y="0"/>
                  <a:pt x="427" y="0"/>
                </a:cubicBezTo>
                <a:cubicBezTo>
                  <a:pt x="323" y="0"/>
                  <a:pt x="292" y="67"/>
                  <a:pt x="284" y="106"/>
                </a:cubicBezTo>
                <a:lnTo>
                  <a:pt x="27" y="106"/>
                </a:lnTo>
                <a:cubicBezTo>
                  <a:pt x="12" y="106"/>
                  <a:pt x="0" y="118"/>
                  <a:pt x="0" y="133"/>
                </a:cubicBezTo>
                <a:lnTo>
                  <a:pt x="0" y="613"/>
                </a:lnTo>
                <a:cubicBezTo>
                  <a:pt x="0" y="628"/>
                  <a:pt x="12" y="640"/>
                  <a:pt x="27" y="640"/>
                </a:cubicBezTo>
                <a:lnTo>
                  <a:pt x="827" y="640"/>
                </a:lnTo>
                <a:cubicBezTo>
                  <a:pt x="841" y="640"/>
                  <a:pt x="853" y="628"/>
                  <a:pt x="853" y="613"/>
                </a:cubicBezTo>
                <a:lnTo>
                  <a:pt x="853" y="133"/>
                </a:lnTo>
                <a:cubicBezTo>
                  <a:pt x="853" y="118"/>
                  <a:pt x="841" y="106"/>
                  <a:pt x="827" y="106"/>
                </a:cubicBezTo>
                <a:close/>
                <a:moveTo>
                  <a:pt x="427" y="53"/>
                </a:moveTo>
                <a:cubicBezTo>
                  <a:pt x="484" y="53"/>
                  <a:pt x="506" y="83"/>
                  <a:pt x="515" y="106"/>
                </a:cubicBezTo>
                <a:lnTo>
                  <a:pt x="339" y="106"/>
                </a:lnTo>
                <a:cubicBezTo>
                  <a:pt x="347" y="83"/>
                  <a:pt x="369" y="53"/>
                  <a:pt x="427" y="53"/>
                </a:cubicBezTo>
                <a:close/>
                <a:moveTo>
                  <a:pt x="800" y="160"/>
                </a:moveTo>
                <a:lnTo>
                  <a:pt x="800" y="266"/>
                </a:lnTo>
                <a:lnTo>
                  <a:pt x="53" y="266"/>
                </a:lnTo>
                <a:lnTo>
                  <a:pt x="53" y="160"/>
                </a:lnTo>
                <a:lnTo>
                  <a:pt x="800" y="160"/>
                </a:lnTo>
                <a:close/>
                <a:moveTo>
                  <a:pt x="387" y="320"/>
                </a:moveTo>
                <a:lnTo>
                  <a:pt x="467" y="320"/>
                </a:lnTo>
                <a:lnTo>
                  <a:pt x="467" y="346"/>
                </a:lnTo>
                <a:lnTo>
                  <a:pt x="387" y="346"/>
                </a:lnTo>
                <a:lnTo>
                  <a:pt x="387" y="320"/>
                </a:lnTo>
                <a:close/>
                <a:moveTo>
                  <a:pt x="53" y="586"/>
                </a:moveTo>
                <a:lnTo>
                  <a:pt x="53" y="320"/>
                </a:lnTo>
                <a:lnTo>
                  <a:pt x="333" y="320"/>
                </a:lnTo>
                <a:lnTo>
                  <a:pt x="333" y="373"/>
                </a:lnTo>
                <a:cubicBezTo>
                  <a:pt x="333" y="388"/>
                  <a:pt x="345" y="400"/>
                  <a:pt x="360" y="400"/>
                </a:cubicBezTo>
                <a:lnTo>
                  <a:pt x="493" y="400"/>
                </a:lnTo>
                <a:cubicBezTo>
                  <a:pt x="508" y="400"/>
                  <a:pt x="520" y="388"/>
                  <a:pt x="520" y="373"/>
                </a:cubicBezTo>
                <a:lnTo>
                  <a:pt x="520" y="320"/>
                </a:lnTo>
                <a:lnTo>
                  <a:pt x="800" y="320"/>
                </a:lnTo>
                <a:lnTo>
                  <a:pt x="800" y="586"/>
                </a:lnTo>
                <a:lnTo>
                  <a:pt x="53" y="586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C3D8DD2-EC15-0198-1254-710A2D621C7A}"/>
              </a:ext>
            </a:extLst>
          </p:cNvPr>
          <p:cNvSpPr>
            <a:spLocks noEditPoints="1"/>
          </p:cNvSpPr>
          <p:nvPr/>
        </p:nvSpPr>
        <p:spPr bwMode="auto">
          <a:xfrm>
            <a:off x="892174" y="1568599"/>
            <a:ext cx="458788" cy="457200"/>
          </a:xfrm>
          <a:custGeom>
            <a:avLst/>
            <a:gdLst>
              <a:gd name="T0" fmla="*/ 535 w 857"/>
              <a:gd name="T1" fmla="*/ 856 h 856"/>
              <a:gd name="T2" fmla="*/ 695 w 857"/>
              <a:gd name="T3" fmla="*/ 856 h 856"/>
              <a:gd name="T4" fmla="*/ 722 w 857"/>
              <a:gd name="T5" fmla="*/ 830 h 856"/>
              <a:gd name="T6" fmla="*/ 722 w 857"/>
              <a:gd name="T7" fmla="*/ 456 h 856"/>
              <a:gd name="T8" fmla="*/ 829 w 857"/>
              <a:gd name="T9" fmla="*/ 456 h 856"/>
              <a:gd name="T10" fmla="*/ 853 w 857"/>
              <a:gd name="T11" fmla="*/ 440 h 856"/>
              <a:gd name="T12" fmla="*/ 848 w 857"/>
              <a:gd name="T13" fmla="*/ 411 h 856"/>
              <a:gd name="T14" fmla="*/ 448 w 857"/>
              <a:gd name="T15" fmla="*/ 11 h 856"/>
              <a:gd name="T16" fmla="*/ 410 w 857"/>
              <a:gd name="T17" fmla="*/ 11 h 856"/>
              <a:gd name="T18" fmla="*/ 10 w 857"/>
              <a:gd name="T19" fmla="*/ 411 h 856"/>
              <a:gd name="T20" fmla="*/ 4 w 857"/>
              <a:gd name="T21" fmla="*/ 440 h 856"/>
              <a:gd name="T22" fmla="*/ 29 w 857"/>
              <a:gd name="T23" fmla="*/ 456 h 856"/>
              <a:gd name="T24" fmla="*/ 135 w 857"/>
              <a:gd name="T25" fmla="*/ 456 h 856"/>
              <a:gd name="T26" fmla="*/ 135 w 857"/>
              <a:gd name="T27" fmla="*/ 830 h 856"/>
              <a:gd name="T28" fmla="*/ 162 w 857"/>
              <a:gd name="T29" fmla="*/ 856 h 856"/>
              <a:gd name="T30" fmla="*/ 322 w 857"/>
              <a:gd name="T31" fmla="*/ 856 h 856"/>
              <a:gd name="T32" fmla="*/ 349 w 857"/>
              <a:gd name="T33" fmla="*/ 830 h 856"/>
              <a:gd name="T34" fmla="*/ 349 w 857"/>
              <a:gd name="T35" fmla="*/ 643 h 856"/>
              <a:gd name="T36" fmla="*/ 509 w 857"/>
              <a:gd name="T37" fmla="*/ 643 h 856"/>
              <a:gd name="T38" fmla="*/ 509 w 857"/>
              <a:gd name="T39" fmla="*/ 830 h 856"/>
              <a:gd name="T40" fmla="*/ 535 w 857"/>
              <a:gd name="T41" fmla="*/ 856 h 856"/>
              <a:gd name="T42" fmla="*/ 322 w 857"/>
              <a:gd name="T43" fmla="*/ 590 h 856"/>
              <a:gd name="T44" fmla="*/ 295 w 857"/>
              <a:gd name="T45" fmla="*/ 616 h 856"/>
              <a:gd name="T46" fmla="*/ 295 w 857"/>
              <a:gd name="T47" fmla="*/ 803 h 856"/>
              <a:gd name="T48" fmla="*/ 189 w 857"/>
              <a:gd name="T49" fmla="*/ 803 h 856"/>
              <a:gd name="T50" fmla="*/ 189 w 857"/>
              <a:gd name="T51" fmla="*/ 430 h 856"/>
              <a:gd name="T52" fmla="*/ 162 w 857"/>
              <a:gd name="T53" fmla="*/ 403 h 856"/>
              <a:gd name="T54" fmla="*/ 93 w 857"/>
              <a:gd name="T55" fmla="*/ 403 h 856"/>
              <a:gd name="T56" fmla="*/ 429 w 857"/>
              <a:gd name="T57" fmla="*/ 67 h 856"/>
              <a:gd name="T58" fmla="*/ 764 w 857"/>
              <a:gd name="T59" fmla="*/ 403 h 856"/>
              <a:gd name="T60" fmla="*/ 695 w 857"/>
              <a:gd name="T61" fmla="*/ 403 h 856"/>
              <a:gd name="T62" fmla="*/ 669 w 857"/>
              <a:gd name="T63" fmla="*/ 430 h 856"/>
              <a:gd name="T64" fmla="*/ 669 w 857"/>
              <a:gd name="T65" fmla="*/ 803 h 856"/>
              <a:gd name="T66" fmla="*/ 562 w 857"/>
              <a:gd name="T67" fmla="*/ 803 h 856"/>
              <a:gd name="T68" fmla="*/ 562 w 857"/>
              <a:gd name="T69" fmla="*/ 616 h 856"/>
              <a:gd name="T70" fmla="*/ 535 w 857"/>
              <a:gd name="T71" fmla="*/ 590 h 856"/>
              <a:gd name="T72" fmla="*/ 322 w 857"/>
              <a:gd name="T73" fmla="*/ 59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57" h="856">
                <a:moveTo>
                  <a:pt x="535" y="856"/>
                </a:moveTo>
                <a:lnTo>
                  <a:pt x="695" y="856"/>
                </a:lnTo>
                <a:cubicBezTo>
                  <a:pt x="710" y="856"/>
                  <a:pt x="722" y="844"/>
                  <a:pt x="722" y="830"/>
                </a:cubicBezTo>
                <a:lnTo>
                  <a:pt x="722" y="456"/>
                </a:lnTo>
                <a:lnTo>
                  <a:pt x="829" y="456"/>
                </a:lnTo>
                <a:cubicBezTo>
                  <a:pt x="839" y="456"/>
                  <a:pt x="849" y="450"/>
                  <a:pt x="853" y="440"/>
                </a:cubicBezTo>
                <a:cubicBezTo>
                  <a:pt x="857" y="430"/>
                  <a:pt x="855" y="418"/>
                  <a:pt x="848" y="411"/>
                </a:cubicBezTo>
                <a:lnTo>
                  <a:pt x="448" y="11"/>
                </a:lnTo>
                <a:cubicBezTo>
                  <a:pt x="437" y="0"/>
                  <a:pt x="420" y="0"/>
                  <a:pt x="410" y="11"/>
                </a:cubicBezTo>
                <a:lnTo>
                  <a:pt x="10" y="411"/>
                </a:lnTo>
                <a:cubicBezTo>
                  <a:pt x="2" y="418"/>
                  <a:pt x="0" y="430"/>
                  <a:pt x="4" y="440"/>
                </a:cubicBezTo>
                <a:cubicBezTo>
                  <a:pt x="8" y="450"/>
                  <a:pt x="18" y="456"/>
                  <a:pt x="29" y="456"/>
                </a:cubicBezTo>
                <a:lnTo>
                  <a:pt x="135" y="456"/>
                </a:lnTo>
                <a:lnTo>
                  <a:pt x="135" y="830"/>
                </a:lnTo>
                <a:cubicBezTo>
                  <a:pt x="135" y="844"/>
                  <a:pt x="147" y="856"/>
                  <a:pt x="162" y="856"/>
                </a:cubicBezTo>
                <a:lnTo>
                  <a:pt x="322" y="856"/>
                </a:lnTo>
                <a:cubicBezTo>
                  <a:pt x="337" y="856"/>
                  <a:pt x="349" y="844"/>
                  <a:pt x="349" y="830"/>
                </a:cubicBezTo>
                <a:lnTo>
                  <a:pt x="349" y="643"/>
                </a:lnTo>
                <a:lnTo>
                  <a:pt x="509" y="643"/>
                </a:lnTo>
                <a:lnTo>
                  <a:pt x="509" y="830"/>
                </a:lnTo>
                <a:cubicBezTo>
                  <a:pt x="509" y="844"/>
                  <a:pt x="521" y="856"/>
                  <a:pt x="535" y="856"/>
                </a:cubicBezTo>
                <a:close/>
                <a:moveTo>
                  <a:pt x="322" y="590"/>
                </a:moveTo>
                <a:cubicBezTo>
                  <a:pt x="307" y="590"/>
                  <a:pt x="295" y="602"/>
                  <a:pt x="295" y="616"/>
                </a:cubicBezTo>
                <a:lnTo>
                  <a:pt x="295" y="803"/>
                </a:lnTo>
                <a:lnTo>
                  <a:pt x="189" y="803"/>
                </a:lnTo>
                <a:lnTo>
                  <a:pt x="189" y="430"/>
                </a:lnTo>
                <a:cubicBezTo>
                  <a:pt x="189" y="415"/>
                  <a:pt x="177" y="403"/>
                  <a:pt x="162" y="403"/>
                </a:cubicBezTo>
                <a:lnTo>
                  <a:pt x="93" y="403"/>
                </a:lnTo>
                <a:lnTo>
                  <a:pt x="429" y="67"/>
                </a:lnTo>
                <a:lnTo>
                  <a:pt x="764" y="403"/>
                </a:lnTo>
                <a:lnTo>
                  <a:pt x="695" y="403"/>
                </a:lnTo>
                <a:cubicBezTo>
                  <a:pt x="681" y="403"/>
                  <a:pt x="669" y="415"/>
                  <a:pt x="669" y="430"/>
                </a:cubicBezTo>
                <a:lnTo>
                  <a:pt x="669" y="803"/>
                </a:lnTo>
                <a:lnTo>
                  <a:pt x="562" y="803"/>
                </a:lnTo>
                <a:lnTo>
                  <a:pt x="562" y="616"/>
                </a:lnTo>
                <a:cubicBezTo>
                  <a:pt x="562" y="602"/>
                  <a:pt x="550" y="590"/>
                  <a:pt x="535" y="590"/>
                </a:cubicBezTo>
                <a:lnTo>
                  <a:pt x="322" y="59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7AB8865-6F55-145B-F567-703706DA3316}"/>
              </a:ext>
            </a:extLst>
          </p:cNvPr>
          <p:cNvGrpSpPr/>
          <p:nvPr/>
        </p:nvGrpSpPr>
        <p:grpSpPr>
          <a:xfrm>
            <a:off x="893762" y="2433390"/>
            <a:ext cx="455613" cy="414338"/>
            <a:chOff x="982663" y="2444751"/>
            <a:chExt cx="455613" cy="414338"/>
          </a:xfrm>
        </p:grpSpPr>
        <p:sp>
          <p:nvSpPr>
            <p:cNvPr id="155" name="Freeform 154">
              <a:extLst>
                <a:ext uri="{FF2B5EF4-FFF2-40B4-BE49-F238E27FC236}">
                  <a16:creationId xmlns:a16="http://schemas.microsoft.com/office/drawing/2014/main" id="{8C33F208-77F4-911B-74E4-4867B9B6E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113" y="2624138"/>
              <a:ext cx="112713" cy="71438"/>
            </a:xfrm>
            <a:custGeom>
              <a:avLst/>
              <a:gdLst>
                <a:gd name="T0" fmla="*/ 27 w 213"/>
                <a:gd name="T1" fmla="*/ 134 h 134"/>
                <a:gd name="T2" fmla="*/ 53 w 213"/>
                <a:gd name="T3" fmla="*/ 107 h 134"/>
                <a:gd name="T4" fmla="*/ 107 w 213"/>
                <a:gd name="T5" fmla="*/ 54 h 134"/>
                <a:gd name="T6" fmla="*/ 160 w 213"/>
                <a:gd name="T7" fmla="*/ 107 h 134"/>
                <a:gd name="T8" fmla="*/ 187 w 213"/>
                <a:gd name="T9" fmla="*/ 134 h 134"/>
                <a:gd name="T10" fmla="*/ 213 w 213"/>
                <a:gd name="T11" fmla="*/ 107 h 134"/>
                <a:gd name="T12" fmla="*/ 107 w 213"/>
                <a:gd name="T13" fmla="*/ 0 h 134"/>
                <a:gd name="T14" fmla="*/ 0 w 213"/>
                <a:gd name="T15" fmla="*/ 107 h 134"/>
                <a:gd name="T16" fmla="*/ 27 w 213"/>
                <a:gd name="T1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34">
                  <a:moveTo>
                    <a:pt x="27" y="134"/>
                  </a:moveTo>
                  <a:cubicBezTo>
                    <a:pt x="41" y="134"/>
                    <a:pt x="53" y="122"/>
                    <a:pt x="53" y="107"/>
                  </a:cubicBezTo>
                  <a:cubicBezTo>
                    <a:pt x="53" y="82"/>
                    <a:pt x="81" y="54"/>
                    <a:pt x="107" y="54"/>
                  </a:cubicBezTo>
                  <a:cubicBezTo>
                    <a:pt x="132" y="54"/>
                    <a:pt x="160" y="82"/>
                    <a:pt x="160" y="107"/>
                  </a:cubicBezTo>
                  <a:cubicBezTo>
                    <a:pt x="160" y="122"/>
                    <a:pt x="172" y="134"/>
                    <a:pt x="187" y="134"/>
                  </a:cubicBezTo>
                  <a:cubicBezTo>
                    <a:pt x="201" y="134"/>
                    <a:pt x="213" y="122"/>
                    <a:pt x="213" y="107"/>
                  </a:cubicBezTo>
                  <a:cubicBezTo>
                    <a:pt x="213" y="52"/>
                    <a:pt x="161" y="0"/>
                    <a:pt x="107" y="0"/>
                  </a:cubicBezTo>
                  <a:cubicBezTo>
                    <a:pt x="52" y="0"/>
                    <a:pt x="0" y="52"/>
                    <a:pt x="0" y="107"/>
                  </a:cubicBezTo>
                  <a:cubicBezTo>
                    <a:pt x="0" y="122"/>
                    <a:pt x="12" y="134"/>
                    <a:pt x="27" y="13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6" name="Freeform 155">
              <a:extLst>
                <a:ext uri="{FF2B5EF4-FFF2-40B4-BE49-F238E27FC236}">
                  <a16:creationId xmlns:a16="http://schemas.microsoft.com/office/drawing/2014/main" id="{CDD7B334-F8A0-35CC-9A3D-B4D6C8174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538" y="2551113"/>
              <a:ext cx="28575" cy="30163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8 h 55"/>
                <a:gd name="T4" fmla="*/ 53 w 53"/>
                <a:gd name="T5" fmla="*/ 29 h 55"/>
                <a:gd name="T6" fmla="*/ 45 w 53"/>
                <a:gd name="T7" fmla="*/ 10 h 55"/>
                <a:gd name="T8" fmla="*/ 8 w 53"/>
                <a:gd name="T9" fmla="*/ 10 h 55"/>
                <a:gd name="T10" fmla="*/ 0 w 53"/>
                <a:gd name="T11" fmla="*/ 29 h 55"/>
                <a:gd name="T12" fmla="*/ 8 w 53"/>
                <a:gd name="T13" fmla="*/ 48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3"/>
                    <a:pt x="45" y="48"/>
                  </a:cubicBezTo>
                  <a:cubicBezTo>
                    <a:pt x="50" y="43"/>
                    <a:pt x="53" y="36"/>
                    <a:pt x="53" y="29"/>
                  </a:cubicBezTo>
                  <a:cubicBezTo>
                    <a:pt x="53" y="22"/>
                    <a:pt x="50" y="15"/>
                    <a:pt x="45" y="10"/>
                  </a:cubicBezTo>
                  <a:cubicBezTo>
                    <a:pt x="35" y="0"/>
                    <a:pt x="17" y="0"/>
                    <a:pt x="8" y="10"/>
                  </a:cubicBezTo>
                  <a:cubicBezTo>
                    <a:pt x="2" y="15"/>
                    <a:pt x="0" y="22"/>
                    <a:pt x="0" y="29"/>
                  </a:cubicBezTo>
                  <a:cubicBezTo>
                    <a:pt x="0" y="36"/>
                    <a:pt x="2" y="43"/>
                    <a:pt x="8" y="48"/>
                  </a:cubicBezTo>
                  <a:cubicBezTo>
                    <a:pt x="12" y="53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7" name="Freeform 156">
              <a:extLst>
                <a:ext uri="{FF2B5EF4-FFF2-40B4-BE49-F238E27FC236}">
                  <a16:creationId xmlns:a16="http://schemas.microsoft.com/office/drawing/2014/main" id="{F4A6ECE8-C4EE-8401-A78F-826BEF01D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826" y="2551113"/>
              <a:ext cx="30163" cy="30163"/>
            </a:xfrm>
            <a:custGeom>
              <a:avLst/>
              <a:gdLst>
                <a:gd name="T0" fmla="*/ 27 w 54"/>
                <a:gd name="T1" fmla="*/ 55 h 55"/>
                <a:gd name="T2" fmla="*/ 46 w 54"/>
                <a:gd name="T3" fmla="*/ 47 h 55"/>
                <a:gd name="T4" fmla="*/ 54 w 54"/>
                <a:gd name="T5" fmla="*/ 29 h 55"/>
                <a:gd name="T6" fmla="*/ 46 w 54"/>
                <a:gd name="T7" fmla="*/ 10 h 55"/>
                <a:gd name="T8" fmla="*/ 8 w 54"/>
                <a:gd name="T9" fmla="*/ 10 h 55"/>
                <a:gd name="T10" fmla="*/ 0 w 54"/>
                <a:gd name="T11" fmla="*/ 29 h 55"/>
                <a:gd name="T12" fmla="*/ 8 w 54"/>
                <a:gd name="T13" fmla="*/ 48 h 55"/>
                <a:gd name="T14" fmla="*/ 27 w 54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5">
                  <a:moveTo>
                    <a:pt x="27" y="55"/>
                  </a:moveTo>
                  <a:cubicBezTo>
                    <a:pt x="34" y="55"/>
                    <a:pt x="41" y="53"/>
                    <a:pt x="46" y="47"/>
                  </a:cubicBezTo>
                  <a:cubicBezTo>
                    <a:pt x="51" y="43"/>
                    <a:pt x="54" y="36"/>
                    <a:pt x="54" y="29"/>
                  </a:cubicBezTo>
                  <a:cubicBezTo>
                    <a:pt x="54" y="22"/>
                    <a:pt x="51" y="15"/>
                    <a:pt x="46" y="10"/>
                  </a:cubicBezTo>
                  <a:cubicBezTo>
                    <a:pt x="36" y="0"/>
                    <a:pt x="18" y="0"/>
                    <a:pt x="8" y="10"/>
                  </a:cubicBezTo>
                  <a:cubicBezTo>
                    <a:pt x="3" y="15"/>
                    <a:pt x="0" y="22"/>
                    <a:pt x="0" y="29"/>
                  </a:cubicBezTo>
                  <a:cubicBezTo>
                    <a:pt x="0" y="36"/>
                    <a:pt x="3" y="43"/>
                    <a:pt x="8" y="48"/>
                  </a:cubicBezTo>
                  <a:cubicBezTo>
                    <a:pt x="13" y="53"/>
                    <a:pt x="20" y="55"/>
                    <a:pt x="27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6617E4F7-2A6C-12AC-453B-F55057654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2663" y="2444751"/>
              <a:ext cx="455613" cy="414338"/>
            </a:xfrm>
            <a:custGeom>
              <a:avLst/>
              <a:gdLst>
                <a:gd name="T0" fmla="*/ 0 w 853"/>
                <a:gd name="T1" fmla="*/ 587 h 773"/>
                <a:gd name="T2" fmla="*/ 27 w 853"/>
                <a:gd name="T3" fmla="*/ 613 h 773"/>
                <a:gd name="T4" fmla="*/ 213 w 853"/>
                <a:gd name="T5" fmla="*/ 613 h 773"/>
                <a:gd name="T6" fmla="*/ 213 w 853"/>
                <a:gd name="T7" fmla="*/ 747 h 773"/>
                <a:gd name="T8" fmla="*/ 229 w 853"/>
                <a:gd name="T9" fmla="*/ 771 h 773"/>
                <a:gd name="T10" fmla="*/ 240 w 853"/>
                <a:gd name="T11" fmla="*/ 773 h 773"/>
                <a:gd name="T12" fmla="*/ 257 w 853"/>
                <a:gd name="T13" fmla="*/ 767 h 773"/>
                <a:gd name="T14" fmla="*/ 437 w 853"/>
                <a:gd name="T15" fmla="*/ 613 h 773"/>
                <a:gd name="T16" fmla="*/ 827 w 853"/>
                <a:gd name="T17" fmla="*/ 613 h 773"/>
                <a:gd name="T18" fmla="*/ 853 w 853"/>
                <a:gd name="T19" fmla="*/ 587 h 773"/>
                <a:gd name="T20" fmla="*/ 853 w 853"/>
                <a:gd name="T21" fmla="*/ 27 h 773"/>
                <a:gd name="T22" fmla="*/ 827 w 853"/>
                <a:gd name="T23" fmla="*/ 0 h 773"/>
                <a:gd name="T24" fmla="*/ 27 w 853"/>
                <a:gd name="T25" fmla="*/ 0 h 773"/>
                <a:gd name="T26" fmla="*/ 0 w 853"/>
                <a:gd name="T27" fmla="*/ 27 h 773"/>
                <a:gd name="T28" fmla="*/ 0 w 853"/>
                <a:gd name="T29" fmla="*/ 587 h 773"/>
                <a:gd name="T30" fmla="*/ 53 w 853"/>
                <a:gd name="T31" fmla="*/ 53 h 773"/>
                <a:gd name="T32" fmla="*/ 800 w 853"/>
                <a:gd name="T33" fmla="*/ 53 h 773"/>
                <a:gd name="T34" fmla="*/ 800 w 853"/>
                <a:gd name="T35" fmla="*/ 560 h 773"/>
                <a:gd name="T36" fmla="*/ 427 w 853"/>
                <a:gd name="T37" fmla="*/ 560 h 773"/>
                <a:gd name="T38" fmla="*/ 409 w 853"/>
                <a:gd name="T39" fmla="*/ 566 h 773"/>
                <a:gd name="T40" fmla="*/ 267 w 853"/>
                <a:gd name="T41" fmla="*/ 689 h 773"/>
                <a:gd name="T42" fmla="*/ 267 w 853"/>
                <a:gd name="T43" fmla="*/ 587 h 773"/>
                <a:gd name="T44" fmla="*/ 240 w 853"/>
                <a:gd name="T45" fmla="*/ 560 h 773"/>
                <a:gd name="T46" fmla="*/ 53 w 853"/>
                <a:gd name="T47" fmla="*/ 560 h 773"/>
                <a:gd name="T48" fmla="*/ 53 w 853"/>
                <a:gd name="T49" fmla="*/ 5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773">
                  <a:moveTo>
                    <a:pt x="0" y="587"/>
                  </a:moveTo>
                  <a:cubicBezTo>
                    <a:pt x="0" y="601"/>
                    <a:pt x="12" y="613"/>
                    <a:pt x="27" y="613"/>
                  </a:cubicBezTo>
                  <a:lnTo>
                    <a:pt x="213" y="613"/>
                  </a:lnTo>
                  <a:lnTo>
                    <a:pt x="213" y="747"/>
                  </a:lnTo>
                  <a:cubicBezTo>
                    <a:pt x="213" y="757"/>
                    <a:pt x="219" y="767"/>
                    <a:pt x="229" y="771"/>
                  </a:cubicBezTo>
                  <a:cubicBezTo>
                    <a:pt x="232" y="773"/>
                    <a:pt x="236" y="773"/>
                    <a:pt x="240" y="773"/>
                  </a:cubicBezTo>
                  <a:cubicBezTo>
                    <a:pt x="246" y="773"/>
                    <a:pt x="252" y="771"/>
                    <a:pt x="257" y="767"/>
                  </a:cubicBezTo>
                  <a:lnTo>
                    <a:pt x="437" y="613"/>
                  </a:lnTo>
                  <a:lnTo>
                    <a:pt x="827" y="613"/>
                  </a:lnTo>
                  <a:cubicBezTo>
                    <a:pt x="841" y="613"/>
                    <a:pt x="853" y="601"/>
                    <a:pt x="853" y="58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587"/>
                  </a:lnTo>
                  <a:close/>
                  <a:moveTo>
                    <a:pt x="53" y="53"/>
                  </a:moveTo>
                  <a:lnTo>
                    <a:pt x="800" y="53"/>
                  </a:lnTo>
                  <a:lnTo>
                    <a:pt x="800" y="560"/>
                  </a:lnTo>
                  <a:lnTo>
                    <a:pt x="427" y="560"/>
                  </a:lnTo>
                  <a:cubicBezTo>
                    <a:pt x="420" y="560"/>
                    <a:pt x="414" y="562"/>
                    <a:pt x="409" y="566"/>
                  </a:cubicBezTo>
                  <a:lnTo>
                    <a:pt x="267" y="689"/>
                  </a:lnTo>
                  <a:lnTo>
                    <a:pt x="267" y="587"/>
                  </a:lnTo>
                  <a:cubicBezTo>
                    <a:pt x="267" y="572"/>
                    <a:pt x="255" y="560"/>
                    <a:pt x="240" y="560"/>
                  </a:cubicBezTo>
                  <a:lnTo>
                    <a:pt x="53" y="56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F5C1683-E898-34C3-8D82-9FFF0A516537}"/>
              </a:ext>
            </a:extLst>
          </p:cNvPr>
          <p:cNvGrpSpPr/>
          <p:nvPr/>
        </p:nvGrpSpPr>
        <p:grpSpPr>
          <a:xfrm>
            <a:off x="1889918" y="2433390"/>
            <a:ext cx="455613" cy="414338"/>
            <a:chOff x="1905000" y="2413001"/>
            <a:chExt cx="455613" cy="414338"/>
          </a:xfrm>
        </p:grpSpPr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A6AEF3D8-B4EB-4FF9-39F4-CE534979D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6450" y="2592388"/>
              <a:ext cx="112713" cy="71438"/>
            </a:xfrm>
            <a:custGeom>
              <a:avLst/>
              <a:gdLst>
                <a:gd name="T0" fmla="*/ 107 w 213"/>
                <a:gd name="T1" fmla="*/ 134 h 134"/>
                <a:gd name="T2" fmla="*/ 213 w 213"/>
                <a:gd name="T3" fmla="*/ 27 h 134"/>
                <a:gd name="T4" fmla="*/ 187 w 213"/>
                <a:gd name="T5" fmla="*/ 0 h 134"/>
                <a:gd name="T6" fmla="*/ 160 w 213"/>
                <a:gd name="T7" fmla="*/ 27 h 134"/>
                <a:gd name="T8" fmla="*/ 107 w 213"/>
                <a:gd name="T9" fmla="*/ 80 h 134"/>
                <a:gd name="T10" fmla="*/ 53 w 213"/>
                <a:gd name="T11" fmla="*/ 27 h 134"/>
                <a:gd name="T12" fmla="*/ 27 w 213"/>
                <a:gd name="T13" fmla="*/ 0 h 134"/>
                <a:gd name="T14" fmla="*/ 0 w 213"/>
                <a:gd name="T15" fmla="*/ 27 h 134"/>
                <a:gd name="T16" fmla="*/ 107 w 213"/>
                <a:gd name="T1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34">
                  <a:moveTo>
                    <a:pt x="107" y="134"/>
                  </a:moveTo>
                  <a:cubicBezTo>
                    <a:pt x="162" y="134"/>
                    <a:pt x="213" y="82"/>
                    <a:pt x="213" y="27"/>
                  </a:cubicBezTo>
                  <a:cubicBezTo>
                    <a:pt x="213" y="12"/>
                    <a:pt x="201" y="0"/>
                    <a:pt x="187" y="0"/>
                  </a:cubicBezTo>
                  <a:cubicBezTo>
                    <a:pt x="172" y="0"/>
                    <a:pt x="160" y="12"/>
                    <a:pt x="160" y="27"/>
                  </a:cubicBezTo>
                  <a:cubicBezTo>
                    <a:pt x="160" y="52"/>
                    <a:pt x="132" y="80"/>
                    <a:pt x="107" y="80"/>
                  </a:cubicBezTo>
                  <a:cubicBezTo>
                    <a:pt x="81" y="80"/>
                    <a:pt x="53" y="52"/>
                    <a:pt x="53" y="27"/>
                  </a:cubicBez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82"/>
                    <a:pt x="52" y="134"/>
                    <a:pt x="107" y="13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7637CF2B-545B-E8C0-7247-9CAA2DF27B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875" y="2519363"/>
              <a:ext cx="28575" cy="30163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9 h 55"/>
                <a:gd name="T6" fmla="*/ 45 w 53"/>
                <a:gd name="T7" fmla="*/ 10 h 55"/>
                <a:gd name="T8" fmla="*/ 7 w 53"/>
                <a:gd name="T9" fmla="*/ 10 h 55"/>
                <a:gd name="T10" fmla="*/ 0 w 53"/>
                <a:gd name="T11" fmla="*/ 29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3"/>
                    <a:pt x="45" y="47"/>
                  </a:cubicBezTo>
                  <a:cubicBezTo>
                    <a:pt x="50" y="43"/>
                    <a:pt x="53" y="36"/>
                    <a:pt x="53" y="29"/>
                  </a:cubicBezTo>
                  <a:cubicBezTo>
                    <a:pt x="53" y="22"/>
                    <a:pt x="50" y="15"/>
                    <a:pt x="45" y="10"/>
                  </a:cubicBezTo>
                  <a:cubicBezTo>
                    <a:pt x="35" y="0"/>
                    <a:pt x="17" y="0"/>
                    <a:pt x="7" y="10"/>
                  </a:cubicBezTo>
                  <a:cubicBezTo>
                    <a:pt x="2" y="15"/>
                    <a:pt x="0" y="22"/>
                    <a:pt x="0" y="29"/>
                  </a:cubicBezTo>
                  <a:cubicBezTo>
                    <a:pt x="0" y="36"/>
                    <a:pt x="2" y="43"/>
                    <a:pt x="8" y="47"/>
                  </a:cubicBezTo>
                  <a:cubicBezTo>
                    <a:pt x="12" y="53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26C229E0-8E5A-9380-7436-2A5624095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163" y="2519363"/>
              <a:ext cx="30163" cy="30163"/>
            </a:xfrm>
            <a:custGeom>
              <a:avLst/>
              <a:gdLst>
                <a:gd name="T0" fmla="*/ 27 w 54"/>
                <a:gd name="T1" fmla="*/ 55 h 55"/>
                <a:gd name="T2" fmla="*/ 46 w 54"/>
                <a:gd name="T3" fmla="*/ 47 h 55"/>
                <a:gd name="T4" fmla="*/ 54 w 54"/>
                <a:gd name="T5" fmla="*/ 29 h 55"/>
                <a:gd name="T6" fmla="*/ 46 w 54"/>
                <a:gd name="T7" fmla="*/ 10 h 55"/>
                <a:gd name="T8" fmla="*/ 8 w 54"/>
                <a:gd name="T9" fmla="*/ 10 h 55"/>
                <a:gd name="T10" fmla="*/ 0 w 54"/>
                <a:gd name="T11" fmla="*/ 29 h 55"/>
                <a:gd name="T12" fmla="*/ 8 w 54"/>
                <a:gd name="T13" fmla="*/ 47 h 55"/>
                <a:gd name="T14" fmla="*/ 27 w 54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5">
                  <a:moveTo>
                    <a:pt x="27" y="55"/>
                  </a:moveTo>
                  <a:cubicBezTo>
                    <a:pt x="34" y="55"/>
                    <a:pt x="41" y="53"/>
                    <a:pt x="46" y="47"/>
                  </a:cubicBezTo>
                  <a:cubicBezTo>
                    <a:pt x="51" y="43"/>
                    <a:pt x="54" y="36"/>
                    <a:pt x="54" y="29"/>
                  </a:cubicBezTo>
                  <a:cubicBezTo>
                    <a:pt x="54" y="22"/>
                    <a:pt x="51" y="15"/>
                    <a:pt x="46" y="10"/>
                  </a:cubicBezTo>
                  <a:cubicBezTo>
                    <a:pt x="36" y="0"/>
                    <a:pt x="18" y="0"/>
                    <a:pt x="8" y="10"/>
                  </a:cubicBezTo>
                  <a:cubicBezTo>
                    <a:pt x="3" y="15"/>
                    <a:pt x="0" y="22"/>
                    <a:pt x="0" y="29"/>
                  </a:cubicBezTo>
                  <a:cubicBezTo>
                    <a:pt x="0" y="36"/>
                    <a:pt x="3" y="43"/>
                    <a:pt x="8" y="47"/>
                  </a:cubicBezTo>
                  <a:cubicBezTo>
                    <a:pt x="13" y="53"/>
                    <a:pt x="20" y="55"/>
                    <a:pt x="27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6C1D7EF3-5B2A-643F-6B82-290B29E77E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5000" y="2413001"/>
              <a:ext cx="455613" cy="414338"/>
            </a:xfrm>
            <a:custGeom>
              <a:avLst/>
              <a:gdLst>
                <a:gd name="T0" fmla="*/ 0 w 853"/>
                <a:gd name="T1" fmla="*/ 587 h 773"/>
                <a:gd name="T2" fmla="*/ 27 w 853"/>
                <a:gd name="T3" fmla="*/ 613 h 773"/>
                <a:gd name="T4" fmla="*/ 213 w 853"/>
                <a:gd name="T5" fmla="*/ 613 h 773"/>
                <a:gd name="T6" fmla="*/ 213 w 853"/>
                <a:gd name="T7" fmla="*/ 747 h 773"/>
                <a:gd name="T8" fmla="*/ 229 w 853"/>
                <a:gd name="T9" fmla="*/ 771 h 773"/>
                <a:gd name="T10" fmla="*/ 240 w 853"/>
                <a:gd name="T11" fmla="*/ 773 h 773"/>
                <a:gd name="T12" fmla="*/ 257 w 853"/>
                <a:gd name="T13" fmla="*/ 767 h 773"/>
                <a:gd name="T14" fmla="*/ 437 w 853"/>
                <a:gd name="T15" fmla="*/ 613 h 773"/>
                <a:gd name="T16" fmla="*/ 827 w 853"/>
                <a:gd name="T17" fmla="*/ 613 h 773"/>
                <a:gd name="T18" fmla="*/ 853 w 853"/>
                <a:gd name="T19" fmla="*/ 587 h 773"/>
                <a:gd name="T20" fmla="*/ 853 w 853"/>
                <a:gd name="T21" fmla="*/ 27 h 773"/>
                <a:gd name="T22" fmla="*/ 827 w 853"/>
                <a:gd name="T23" fmla="*/ 0 h 773"/>
                <a:gd name="T24" fmla="*/ 27 w 853"/>
                <a:gd name="T25" fmla="*/ 0 h 773"/>
                <a:gd name="T26" fmla="*/ 0 w 853"/>
                <a:gd name="T27" fmla="*/ 27 h 773"/>
                <a:gd name="T28" fmla="*/ 0 w 853"/>
                <a:gd name="T29" fmla="*/ 587 h 773"/>
                <a:gd name="T30" fmla="*/ 53 w 853"/>
                <a:gd name="T31" fmla="*/ 53 h 773"/>
                <a:gd name="T32" fmla="*/ 800 w 853"/>
                <a:gd name="T33" fmla="*/ 53 h 773"/>
                <a:gd name="T34" fmla="*/ 800 w 853"/>
                <a:gd name="T35" fmla="*/ 560 h 773"/>
                <a:gd name="T36" fmla="*/ 427 w 853"/>
                <a:gd name="T37" fmla="*/ 560 h 773"/>
                <a:gd name="T38" fmla="*/ 409 w 853"/>
                <a:gd name="T39" fmla="*/ 566 h 773"/>
                <a:gd name="T40" fmla="*/ 267 w 853"/>
                <a:gd name="T41" fmla="*/ 689 h 773"/>
                <a:gd name="T42" fmla="*/ 267 w 853"/>
                <a:gd name="T43" fmla="*/ 587 h 773"/>
                <a:gd name="T44" fmla="*/ 240 w 853"/>
                <a:gd name="T45" fmla="*/ 560 h 773"/>
                <a:gd name="T46" fmla="*/ 53 w 853"/>
                <a:gd name="T47" fmla="*/ 560 h 773"/>
                <a:gd name="T48" fmla="*/ 53 w 853"/>
                <a:gd name="T49" fmla="*/ 5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773">
                  <a:moveTo>
                    <a:pt x="0" y="587"/>
                  </a:moveTo>
                  <a:cubicBezTo>
                    <a:pt x="0" y="601"/>
                    <a:pt x="12" y="613"/>
                    <a:pt x="27" y="613"/>
                  </a:cubicBezTo>
                  <a:lnTo>
                    <a:pt x="213" y="613"/>
                  </a:lnTo>
                  <a:lnTo>
                    <a:pt x="213" y="747"/>
                  </a:lnTo>
                  <a:cubicBezTo>
                    <a:pt x="213" y="757"/>
                    <a:pt x="219" y="767"/>
                    <a:pt x="229" y="771"/>
                  </a:cubicBezTo>
                  <a:cubicBezTo>
                    <a:pt x="232" y="773"/>
                    <a:pt x="236" y="773"/>
                    <a:pt x="240" y="773"/>
                  </a:cubicBezTo>
                  <a:cubicBezTo>
                    <a:pt x="246" y="773"/>
                    <a:pt x="252" y="771"/>
                    <a:pt x="257" y="767"/>
                  </a:cubicBezTo>
                  <a:lnTo>
                    <a:pt x="437" y="613"/>
                  </a:lnTo>
                  <a:lnTo>
                    <a:pt x="827" y="613"/>
                  </a:lnTo>
                  <a:cubicBezTo>
                    <a:pt x="841" y="613"/>
                    <a:pt x="853" y="601"/>
                    <a:pt x="853" y="58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587"/>
                  </a:lnTo>
                  <a:close/>
                  <a:moveTo>
                    <a:pt x="53" y="53"/>
                  </a:moveTo>
                  <a:lnTo>
                    <a:pt x="800" y="53"/>
                  </a:lnTo>
                  <a:lnTo>
                    <a:pt x="800" y="560"/>
                  </a:lnTo>
                  <a:lnTo>
                    <a:pt x="427" y="560"/>
                  </a:lnTo>
                  <a:cubicBezTo>
                    <a:pt x="420" y="560"/>
                    <a:pt x="414" y="562"/>
                    <a:pt x="409" y="566"/>
                  </a:cubicBezTo>
                  <a:lnTo>
                    <a:pt x="267" y="689"/>
                  </a:lnTo>
                  <a:lnTo>
                    <a:pt x="267" y="587"/>
                  </a:lnTo>
                  <a:cubicBezTo>
                    <a:pt x="267" y="572"/>
                    <a:pt x="255" y="560"/>
                    <a:pt x="240" y="560"/>
                  </a:cubicBezTo>
                  <a:lnTo>
                    <a:pt x="53" y="56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" name="Freeform 24">
            <a:extLst>
              <a:ext uri="{FF2B5EF4-FFF2-40B4-BE49-F238E27FC236}">
                <a16:creationId xmlns:a16="http://schemas.microsoft.com/office/drawing/2014/main" id="{A7C6CE36-F4D8-7C5D-698B-ACEB14181836}"/>
              </a:ext>
            </a:extLst>
          </p:cNvPr>
          <p:cNvSpPr>
            <a:spLocks noEditPoints="1"/>
          </p:cNvSpPr>
          <p:nvPr/>
        </p:nvSpPr>
        <p:spPr bwMode="auto">
          <a:xfrm>
            <a:off x="2858394" y="2469903"/>
            <a:ext cx="454025" cy="341313"/>
          </a:xfrm>
          <a:custGeom>
            <a:avLst/>
            <a:gdLst>
              <a:gd name="T0" fmla="*/ 0 w 853"/>
              <a:gd name="T1" fmla="*/ 27 h 640"/>
              <a:gd name="T2" fmla="*/ 0 w 853"/>
              <a:gd name="T3" fmla="*/ 613 h 640"/>
              <a:gd name="T4" fmla="*/ 27 w 853"/>
              <a:gd name="T5" fmla="*/ 640 h 640"/>
              <a:gd name="T6" fmla="*/ 827 w 853"/>
              <a:gd name="T7" fmla="*/ 640 h 640"/>
              <a:gd name="T8" fmla="*/ 853 w 853"/>
              <a:gd name="T9" fmla="*/ 613 h 640"/>
              <a:gd name="T10" fmla="*/ 853 w 853"/>
              <a:gd name="T11" fmla="*/ 133 h 640"/>
              <a:gd name="T12" fmla="*/ 827 w 853"/>
              <a:gd name="T13" fmla="*/ 107 h 640"/>
              <a:gd name="T14" fmla="*/ 411 w 853"/>
              <a:gd name="T15" fmla="*/ 107 h 640"/>
              <a:gd name="T16" fmla="*/ 312 w 853"/>
              <a:gd name="T17" fmla="*/ 8 h 640"/>
              <a:gd name="T18" fmla="*/ 293 w 853"/>
              <a:gd name="T19" fmla="*/ 0 h 640"/>
              <a:gd name="T20" fmla="*/ 27 w 853"/>
              <a:gd name="T21" fmla="*/ 0 h 640"/>
              <a:gd name="T22" fmla="*/ 0 w 853"/>
              <a:gd name="T23" fmla="*/ 27 h 640"/>
              <a:gd name="T24" fmla="*/ 53 w 853"/>
              <a:gd name="T25" fmla="*/ 53 h 640"/>
              <a:gd name="T26" fmla="*/ 282 w 853"/>
              <a:gd name="T27" fmla="*/ 53 h 640"/>
              <a:gd name="T28" fmla="*/ 381 w 853"/>
              <a:gd name="T29" fmla="*/ 152 h 640"/>
              <a:gd name="T30" fmla="*/ 400 w 853"/>
              <a:gd name="T31" fmla="*/ 160 h 640"/>
              <a:gd name="T32" fmla="*/ 800 w 853"/>
              <a:gd name="T33" fmla="*/ 160 h 640"/>
              <a:gd name="T34" fmla="*/ 800 w 853"/>
              <a:gd name="T35" fmla="*/ 587 h 640"/>
              <a:gd name="T36" fmla="*/ 53 w 853"/>
              <a:gd name="T37" fmla="*/ 587 h 640"/>
              <a:gd name="T38" fmla="*/ 53 w 853"/>
              <a:gd name="T39" fmla="*/ 53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3" h="640">
                <a:moveTo>
                  <a:pt x="0" y="27"/>
                </a:moveTo>
                <a:lnTo>
                  <a:pt x="0" y="613"/>
                </a:lnTo>
                <a:cubicBezTo>
                  <a:pt x="0" y="628"/>
                  <a:pt x="12" y="640"/>
                  <a:pt x="27" y="640"/>
                </a:cubicBezTo>
                <a:lnTo>
                  <a:pt x="827" y="640"/>
                </a:lnTo>
                <a:cubicBezTo>
                  <a:pt x="841" y="640"/>
                  <a:pt x="853" y="628"/>
                  <a:pt x="853" y="613"/>
                </a:cubicBezTo>
                <a:lnTo>
                  <a:pt x="853" y="133"/>
                </a:lnTo>
                <a:cubicBezTo>
                  <a:pt x="853" y="119"/>
                  <a:pt x="841" y="107"/>
                  <a:pt x="827" y="107"/>
                </a:cubicBezTo>
                <a:lnTo>
                  <a:pt x="411" y="107"/>
                </a:lnTo>
                <a:lnTo>
                  <a:pt x="312" y="8"/>
                </a:lnTo>
                <a:cubicBezTo>
                  <a:pt x="307" y="3"/>
                  <a:pt x="300" y="0"/>
                  <a:pt x="293" y="0"/>
                </a:cubicBez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close/>
                <a:moveTo>
                  <a:pt x="53" y="53"/>
                </a:moveTo>
                <a:lnTo>
                  <a:pt x="282" y="53"/>
                </a:lnTo>
                <a:lnTo>
                  <a:pt x="381" y="152"/>
                </a:lnTo>
                <a:cubicBezTo>
                  <a:pt x="386" y="157"/>
                  <a:pt x="393" y="160"/>
                  <a:pt x="400" y="160"/>
                </a:cubicBezTo>
                <a:lnTo>
                  <a:pt x="800" y="160"/>
                </a:lnTo>
                <a:lnTo>
                  <a:pt x="800" y="587"/>
                </a:lnTo>
                <a:lnTo>
                  <a:pt x="53" y="587"/>
                </a:lnTo>
                <a:lnTo>
                  <a:pt x="53" y="5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1F8497-13D4-38E6-01AE-F7A6CC7BC45A}"/>
              </a:ext>
            </a:extLst>
          </p:cNvPr>
          <p:cNvGrpSpPr/>
          <p:nvPr/>
        </p:nvGrpSpPr>
        <p:grpSpPr>
          <a:xfrm>
            <a:off x="3938688" y="2412753"/>
            <a:ext cx="369888" cy="455613"/>
            <a:chOff x="3857626" y="2344738"/>
            <a:chExt cx="369888" cy="455613"/>
          </a:xfrm>
        </p:grpSpPr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955410B5-0F60-AF19-8129-84C1850D9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7626" y="2344738"/>
              <a:ext cx="114300" cy="455613"/>
            </a:xfrm>
            <a:custGeom>
              <a:avLst/>
              <a:gdLst>
                <a:gd name="T0" fmla="*/ 27 w 213"/>
                <a:gd name="T1" fmla="*/ 0 h 853"/>
                <a:gd name="T2" fmla="*/ 0 w 213"/>
                <a:gd name="T3" fmla="*/ 27 h 853"/>
                <a:gd name="T4" fmla="*/ 0 w 213"/>
                <a:gd name="T5" fmla="*/ 240 h 853"/>
                <a:gd name="T6" fmla="*/ 18 w 213"/>
                <a:gd name="T7" fmla="*/ 265 h 853"/>
                <a:gd name="T8" fmla="*/ 80 w 213"/>
                <a:gd name="T9" fmla="*/ 286 h 853"/>
                <a:gd name="T10" fmla="*/ 80 w 213"/>
                <a:gd name="T11" fmla="*/ 827 h 853"/>
                <a:gd name="T12" fmla="*/ 107 w 213"/>
                <a:gd name="T13" fmla="*/ 853 h 853"/>
                <a:gd name="T14" fmla="*/ 133 w 213"/>
                <a:gd name="T15" fmla="*/ 827 h 853"/>
                <a:gd name="T16" fmla="*/ 133 w 213"/>
                <a:gd name="T17" fmla="*/ 286 h 853"/>
                <a:gd name="T18" fmla="*/ 195 w 213"/>
                <a:gd name="T19" fmla="*/ 265 h 853"/>
                <a:gd name="T20" fmla="*/ 213 w 213"/>
                <a:gd name="T21" fmla="*/ 240 h 853"/>
                <a:gd name="T22" fmla="*/ 213 w 213"/>
                <a:gd name="T23" fmla="*/ 27 h 853"/>
                <a:gd name="T24" fmla="*/ 187 w 213"/>
                <a:gd name="T25" fmla="*/ 0 h 853"/>
                <a:gd name="T26" fmla="*/ 160 w 213"/>
                <a:gd name="T27" fmla="*/ 27 h 853"/>
                <a:gd name="T28" fmla="*/ 160 w 213"/>
                <a:gd name="T29" fmla="*/ 221 h 853"/>
                <a:gd name="T30" fmla="*/ 133 w 213"/>
                <a:gd name="T31" fmla="*/ 230 h 853"/>
                <a:gd name="T32" fmla="*/ 133 w 213"/>
                <a:gd name="T33" fmla="*/ 27 h 853"/>
                <a:gd name="T34" fmla="*/ 107 w 213"/>
                <a:gd name="T35" fmla="*/ 0 h 853"/>
                <a:gd name="T36" fmla="*/ 80 w 213"/>
                <a:gd name="T37" fmla="*/ 27 h 853"/>
                <a:gd name="T38" fmla="*/ 80 w 213"/>
                <a:gd name="T39" fmla="*/ 230 h 853"/>
                <a:gd name="T40" fmla="*/ 53 w 213"/>
                <a:gd name="T41" fmla="*/ 221 h 853"/>
                <a:gd name="T42" fmla="*/ 53 w 213"/>
                <a:gd name="T43" fmla="*/ 27 h 853"/>
                <a:gd name="T44" fmla="*/ 27 w 213"/>
                <a:gd name="T45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8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240"/>
                  </a:lnTo>
                  <a:cubicBezTo>
                    <a:pt x="0" y="251"/>
                    <a:pt x="7" y="262"/>
                    <a:pt x="18" y="265"/>
                  </a:cubicBezTo>
                  <a:lnTo>
                    <a:pt x="80" y="286"/>
                  </a:lnTo>
                  <a:lnTo>
                    <a:pt x="80" y="827"/>
                  </a:lnTo>
                  <a:cubicBezTo>
                    <a:pt x="80" y="841"/>
                    <a:pt x="92" y="853"/>
                    <a:pt x="107" y="853"/>
                  </a:cubicBezTo>
                  <a:cubicBezTo>
                    <a:pt x="121" y="853"/>
                    <a:pt x="133" y="841"/>
                    <a:pt x="133" y="827"/>
                  </a:cubicBezTo>
                  <a:lnTo>
                    <a:pt x="133" y="286"/>
                  </a:lnTo>
                  <a:lnTo>
                    <a:pt x="195" y="265"/>
                  </a:lnTo>
                  <a:cubicBezTo>
                    <a:pt x="206" y="262"/>
                    <a:pt x="213" y="251"/>
                    <a:pt x="213" y="240"/>
                  </a:cubicBezTo>
                  <a:lnTo>
                    <a:pt x="213" y="27"/>
                  </a:lnTo>
                  <a:cubicBezTo>
                    <a:pt x="213" y="12"/>
                    <a:pt x="201" y="0"/>
                    <a:pt x="187" y="0"/>
                  </a:cubicBezTo>
                  <a:cubicBezTo>
                    <a:pt x="172" y="0"/>
                    <a:pt x="160" y="12"/>
                    <a:pt x="160" y="27"/>
                  </a:cubicBezTo>
                  <a:lnTo>
                    <a:pt x="160" y="221"/>
                  </a:lnTo>
                  <a:lnTo>
                    <a:pt x="133" y="230"/>
                  </a:lnTo>
                  <a:lnTo>
                    <a:pt x="133" y="27"/>
                  </a:lnTo>
                  <a:cubicBezTo>
                    <a:pt x="133" y="12"/>
                    <a:pt x="121" y="0"/>
                    <a:pt x="107" y="0"/>
                  </a:cubicBezTo>
                  <a:cubicBezTo>
                    <a:pt x="92" y="0"/>
                    <a:pt x="80" y="12"/>
                    <a:pt x="80" y="27"/>
                  </a:cubicBezTo>
                  <a:lnTo>
                    <a:pt x="80" y="230"/>
                  </a:lnTo>
                  <a:lnTo>
                    <a:pt x="53" y="221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C48A3E8C-4ECC-B0DE-3F25-ED3F2F7A66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26" y="2344738"/>
              <a:ext cx="87313" cy="455613"/>
            </a:xfrm>
            <a:custGeom>
              <a:avLst/>
              <a:gdLst>
                <a:gd name="T0" fmla="*/ 134 w 161"/>
                <a:gd name="T1" fmla="*/ 853 h 853"/>
                <a:gd name="T2" fmla="*/ 161 w 161"/>
                <a:gd name="T3" fmla="*/ 827 h 853"/>
                <a:gd name="T4" fmla="*/ 161 w 161"/>
                <a:gd name="T5" fmla="*/ 494 h 853"/>
                <a:gd name="T6" fmla="*/ 161 w 161"/>
                <a:gd name="T7" fmla="*/ 493 h 853"/>
                <a:gd name="T8" fmla="*/ 161 w 161"/>
                <a:gd name="T9" fmla="*/ 27 h 853"/>
                <a:gd name="T10" fmla="*/ 134 w 161"/>
                <a:gd name="T11" fmla="*/ 0 h 853"/>
                <a:gd name="T12" fmla="*/ 81 w 161"/>
                <a:gd name="T13" fmla="*/ 0 h 853"/>
                <a:gd name="T14" fmla="*/ 55 w 161"/>
                <a:gd name="T15" fmla="*/ 23 h 853"/>
                <a:gd name="T16" fmla="*/ 1 w 161"/>
                <a:gd name="T17" fmla="*/ 463 h 853"/>
                <a:gd name="T18" fmla="*/ 21 w 161"/>
                <a:gd name="T19" fmla="*/ 493 h 853"/>
                <a:gd name="T20" fmla="*/ 108 w 161"/>
                <a:gd name="T21" fmla="*/ 514 h 853"/>
                <a:gd name="T22" fmla="*/ 108 w 161"/>
                <a:gd name="T23" fmla="*/ 827 h 853"/>
                <a:gd name="T24" fmla="*/ 134 w 161"/>
                <a:gd name="T25" fmla="*/ 853 h 853"/>
                <a:gd name="T26" fmla="*/ 57 w 161"/>
                <a:gd name="T27" fmla="*/ 447 h 853"/>
                <a:gd name="T28" fmla="*/ 105 w 161"/>
                <a:gd name="T29" fmla="*/ 53 h 853"/>
                <a:gd name="T30" fmla="*/ 108 w 161"/>
                <a:gd name="T31" fmla="*/ 53 h 853"/>
                <a:gd name="T32" fmla="*/ 108 w 161"/>
                <a:gd name="T33" fmla="*/ 459 h 853"/>
                <a:gd name="T34" fmla="*/ 57 w 161"/>
                <a:gd name="T35" fmla="*/ 447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853">
                  <a:moveTo>
                    <a:pt x="134" y="853"/>
                  </a:moveTo>
                  <a:cubicBezTo>
                    <a:pt x="149" y="853"/>
                    <a:pt x="161" y="841"/>
                    <a:pt x="161" y="827"/>
                  </a:cubicBezTo>
                  <a:lnTo>
                    <a:pt x="161" y="494"/>
                  </a:lnTo>
                  <a:lnTo>
                    <a:pt x="161" y="493"/>
                  </a:lnTo>
                  <a:lnTo>
                    <a:pt x="161" y="27"/>
                  </a:lnTo>
                  <a:cubicBezTo>
                    <a:pt x="161" y="12"/>
                    <a:pt x="149" y="0"/>
                    <a:pt x="134" y="0"/>
                  </a:cubicBezTo>
                  <a:lnTo>
                    <a:pt x="81" y="0"/>
                  </a:lnTo>
                  <a:cubicBezTo>
                    <a:pt x="68" y="0"/>
                    <a:pt x="56" y="10"/>
                    <a:pt x="55" y="23"/>
                  </a:cubicBezTo>
                  <a:lnTo>
                    <a:pt x="1" y="463"/>
                  </a:lnTo>
                  <a:cubicBezTo>
                    <a:pt x="0" y="477"/>
                    <a:pt x="8" y="489"/>
                    <a:pt x="21" y="493"/>
                  </a:cubicBezTo>
                  <a:lnTo>
                    <a:pt x="108" y="514"/>
                  </a:lnTo>
                  <a:lnTo>
                    <a:pt x="108" y="827"/>
                  </a:lnTo>
                  <a:cubicBezTo>
                    <a:pt x="108" y="841"/>
                    <a:pt x="120" y="853"/>
                    <a:pt x="134" y="853"/>
                  </a:cubicBezTo>
                  <a:close/>
                  <a:moveTo>
                    <a:pt x="57" y="447"/>
                  </a:moveTo>
                  <a:lnTo>
                    <a:pt x="105" y="53"/>
                  </a:lnTo>
                  <a:lnTo>
                    <a:pt x="108" y="53"/>
                  </a:lnTo>
                  <a:lnTo>
                    <a:pt x="108" y="459"/>
                  </a:lnTo>
                  <a:lnTo>
                    <a:pt x="57" y="44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C17119F-CC40-DC66-4858-9FDA0F6080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98926" y="2344738"/>
              <a:ext cx="128588" cy="455613"/>
            </a:xfrm>
            <a:custGeom>
              <a:avLst/>
              <a:gdLst>
                <a:gd name="T0" fmla="*/ 120 w 240"/>
                <a:gd name="T1" fmla="*/ 853 h 853"/>
                <a:gd name="T2" fmla="*/ 147 w 240"/>
                <a:gd name="T3" fmla="*/ 827 h 853"/>
                <a:gd name="T4" fmla="*/ 147 w 240"/>
                <a:gd name="T5" fmla="*/ 316 h 853"/>
                <a:gd name="T6" fmla="*/ 240 w 240"/>
                <a:gd name="T7" fmla="*/ 187 h 853"/>
                <a:gd name="T8" fmla="*/ 120 w 240"/>
                <a:gd name="T9" fmla="*/ 0 h 853"/>
                <a:gd name="T10" fmla="*/ 0 w 240"/>
                <a:gd name="T11" fmla="*/ 187 h 853"/>
                <a:gd name="T12" fmla="*/ 94 w 240"/>
                <a:gd name="T13" fmla="*/ 316 h 853"/>
                <a:gd name="T14" fmla="*/ 94 w 240"/>
                <a:gd name="T15" fmla="*/ 827 h 853"/>
                <a:gd name="T16" fmla="*/ 120 w 240"/>
                <a:gd name="T17" fmla="*/ 853 h 853"/>
                <a:gd name="T18" fmla="*/ 54 w 240"/>
                <a:gd name="T19" fmla="*/ 187 h 853"/>
                <a:gd name="T20" fmla="*/ 120 w 240"/>
                <a:gd name="T21" fmla="*/ 53 h 853"/>
                <a:gd name="T22" fmla="*/ 187 w 240"/>
                <a:gd name="T23" fmla="*/ 187 h 853"/>
                <a:gd name="T24" fmla="*/ 120 w 240"/>
                <a:gd name="T25" fmla="*/ 267 h 853"/>
                <a:gd name="T26" fmla="*/ 54 w 240"/>
                <a:gd name="T27" fmla="*/ 187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853">
                  <a:moveTo>
                    <a:pt x="120" y="853"/>
                  </a:moveTo>
                  <a:cubicBezTo>
                    <a:pt x="135" y="853"/>
                    <a:pt x="147" y="841"/>
                    <a:pt x="147" y="827"/>
                  </a:cubicBezTo>
                  <a:lnTo>
                    <a:pt x="147" y="316"/>
                  </a:lnTo>
                  <a:cubicBezTo>
                    <a:pt x="202" y="301"/>
                    <a:pt x="240" y="241"/>
                    <a:pt x="240" y="187"/>
                  </a:cubicBezTo>
                  <a:cubicBezTo>
                    <a:pt x="240" y="130"/>
                    <a:pt x="195" y="0"/>
                    <a:pt x="120" y="0"/>
                  </a:cubicBezTo>
                  <a:cubicBezTo>
                    <a:pt x="46" y="0"/>
                    <a:pt x="0" y="130"/>
                    <a:pt x="0" y="187"/>
                  </a:cubicBezTo>
                  <a:cubicBezTo>
                    <a:pt x="0" y="241"/>
                    <a:pt x="39" y="301"/>
                    <a:pt x="94" y="316"/>
                  </a:cubicBezTo>
                  <a:lnTo>
                    <a:pt x="94" y="827"/>
                  </a:lnTo>
                  <a:cubicBezTo>
                    <a:pt x="94" y="841"/>
                    <a:pt x="106" y="853"/>
                    <a:pt x="120" y="853"/>
                  </a:cubicBezTo>
                  <a:close/>
                  <a:moveTo>
                    <a:pt x="54" y="187"/>
                  </a:moveTo>
                  <a:cubicBezTo>
                    <a:pt x="54" y="132"/>
                    <a:pt x="97" y="53"/>
                    <a:pt x="120" y="53"/>
                  </a:cubicBezTo>
                  <a:cubicBezTo>
                    <a:pt x="144" y="53"/>
                    <a:pt x="187" y="132"/>
                    <a:pt x="187" y="187"/>
                  </a:cubicBezTo>
                  <a:cubicBezTo>
                    <a:pt x="187" y="223"/>
                    <a:pt x="157" y="267"/>
                    <a:pt x="120" y="267"/>
                  </a:cubicBezTo>
                  <a:cubicBezTo>
                    <a:pt x="83" y="267"/>
                    <a:pt x="54" y="223"/>
                    <a:pt x="54" y="18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43EE5D3-0C3C-C49C-BE24-26C90CE4D1C5}"/>
              </a:ext>
            </a:extLst>
          </p:cNvPr>
          <p:cNvGrpSpPr/>
          <p:nvPr/>
        </p:nvGrpSpPr>
        <p:grpSpPr>
          <a:xfrm>
            <a:off x="4827586" y="2446269"/>
            <a:ext cx="455613" cy="414338"/>
            <a:chOff x="4808538" y="2444751"/>
            <a:chExt cx="455613" cy="414338"/>
          </a:xfrm>
        </p:grpSpPr>
        <p:sp>
          <p:nvSpPr>
            <p:cNvPr id="144" name="Freeform 143">
              <a:extLst>
                <a:ext uri="{FF2B5EF4-FFF2-40B4-BE49-F238E27FC236}">
                  <a16:creationId xmlns:a16="http://schemas.microsoft.com/office/drawing/2014/main" id="{973C12F1-C560-B6C4-5E74-A1B5F3C5B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4276" y="2566988"/>
              <a:ext cx="85725" cy="85725"/>
            </a:xfrm>
            <a:custGeom>
              <a:avLst/>
              <a:gdLst>
                <a:gd name="T0" fmla="*/ 80 w 160"/>
                <a:gd name="T1" fmla="*/ 160 h 160"/>
                <a:gd name="T2" fmla="*/ 160 w 160"/>
                <a:gd name="T3" fmla="*/ 80 h 160"/>
                <a:gd name="T4" fmla="*/ 80 w 160"/>
                <a:gd name="T5" fmla="*/ 0 h 160"/>
                <a:gd name="T6" fmla="*/ 0 w 160"/>
                <a:gd name="T7" fmla="*/ 80 h 160"/>
                <a:gd name="T8" fmla="*/ 80 w 160"/>
                <a:gd name="T9" fmla="*/ 160 h 160"/>
                <a:gd name="T10" fmla="*/ 80 w 160"/>
                <a:gd name="T11" fmla="*/ 53 h 160"/>
                <a:gd name="T12" fmla="*/ 106 w 160"/>
                <a:gd name="T13" fmla="*/ 80 h 160"/>
                <a:gd name="T14" fmla="*/ 80 w 160"/>
                <a:gd name="T15" fmla="*/ 106 h 160"/>
                <a:gd name="T16" fmla="*/ 53 w 160"/>
                <a:gd name="T17" fmla="*/ 80 h 160"/>
                <a:gd name="T18" fmla="*/ 80 w 160"/>
                <a:gd name="T19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lose/>
                  <a:moveTo>
                    <a:pt x="80" y="53"/>
                  </a:moveTo>
                  <a:cubicBezTo>
                    <a:pt x="94" y="53"/>
                    <a:pt x="106" y="65"/>
                    <a:pt x="106" y="80"/>
                  </a:cubicBezTo>
                  <a:cubicBezTo>
                    <a:pt x="106" y="94"/>
                    <a:pt x="94" y="106"/>
                    <a:pt x="80" y="106"/>
                  </a:cubicBezTo>
                  <a:cubicBezTo>
                    <a:pt x="65" y="106"/>
                    <a:pt x="53" y="94"/>
                    <a:pt x="53" y="80"/>
                  </a:cubicBezTo>
                  <a:cubicBezTo>
                    <a:pt x="53" y="65"/>
                    <a:pt x="65" y="53"/>
                    <a:pt x="8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5" name="Freeform 144">
              <a:extLst>
                <a:ext uri="{FF2B5EF4-FFF2-40B4-BE49-F238E27FC236}">
                  <a16:creationId xmlns:a16="http://schemas.microsoft.com/office/drawing/2014/main" id="{B6E70F15-81F2-C7A4-C783-87477EC38C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9976" y="2566988"/>
              <a:ext cx="85725" cy="85725"/>
            </a:xfrm>
            <a:custGeom>
              <a:avLst/>
              <a:gdLst>
                <a:gd name="T0" fmla="*/ 80 w 160"/>
                <a:gd name="T1" fmla="*/ 160 h 160"/>
                <a:gd name="T2" fmla="*/ 160 w 160"/>
                <a:gd name="T3" fmla="*/ 80 h 160"/>
                <a:gd name="T4" fmla="*/ 80 w 160"/>
                <a:gd name="T5" fmla="*/ 0 h 160"/>
                <a:gd name="T6" fmla="*/ 0 w 160"/>
                <a:gd name="T7" fmla="*/ 80 h 160"/>
                <a:gd name="T8" fmla="*/ 80 w 160"/>
                <a:gd name="T9" fmla="*/ 160 h 160"/>
                <a:gd name="T10" fmla="*/ 80 w 160"/>
                <a:gd name="T11" fmla="*/ 53 h 160"/>
                <a:gd name="T12" fmla="*/ 107 w 160"/>
                <a:gd name="T13" fmla="*/ 80 h 160"/>
                <a:gd name="T14" fmla="*/ 80 w 160"/>
                <a:gd name="T15" fmla="*/ 106 h 160"/>
                <a:gd name="T16" fmla="*/ 54 w 160"/>
                <a:gd name="T17" fmla="*/ 80 h 160"/>
                <a:gd name="T18" fmla="*/ 80 w 160"/>
                <a:gd name="T19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lose/>
                  <a:moveTo>
                    <a:pt x="80" y="53"/>
                  </a:moveTo>
                  <a:cubicBezTo>
                    <a:pt x="95" y="53"/>
                    <a:pt x="107" y="65"/>
                    <a:pt x="107" y="80"/>
                  </a:cubicBezTo>
                  <a:cubicBezTo>
                    <a:pt x="107" y="94"/>
                    <a:pt x="95" y="106"/>
                    <a:pt x="80" y="106"/>
                  </a:cubicBezTo>
                  <a:cubicBezTo>
                    <a:pt x="66" y="106"/>
                    <a:pt x="54" y="94"/>
                    <a:pt x="54" y="80"/>
                  </a:cubicBezTo>
                  <a:cubicBezTo>
                    <a:pt x="54" y="65"/>
                    <a:pt x="66" y="53"/>
                    <a:pt x="8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6" name="Freeform 145">
              <a:extLst>
                <a:ext uri="{FF2B5EF4-FFF2-40B4-BE49-F238E27FC236}">
                  <a16:creationId xmlns:a16="http://schemas.microsoft.com/office/drawing/2014/main" id="{36DDB15E-7388-FE04-135A-10509F8B0E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988" y="2566988"/>
              <a:ext cx="85725" cy="85725"/>
            </a:xfrm>
            <a:custGeom>
              <a:avLst/>
              <a:gdLst>
                <a:gd name="T0" fmla="*/ 80 w 160"/>
                <a:gd name="T1" fmla="*/ 160 h 160"/>
                <a:gd name="T2" fmla="*/ 160 w 160"/>
                <a:gd name="T3" fmla="*/ 80 h 160"/>
                <a:gd name="T4" fmla="*/ 80 w 160"/>
                <a:gd name="T5" fmla="*/ 0 h 160"/>
                <a:gd name="T6" fmla="*/ 0 w 160"/>
                <a:gd name="T7" fmla="*/ 80 h 160"/>
                <a:gd name="T8" fmla="*/ 80 w 160"/>
                <a:gd name="T9" fmla="*/ 160 h 160"/>
                <a:gd name="T10" fmla="*/ 80 w 160"/>
                <a:gd name="T11" fmla="*/ 53 h 160"/>
                <a:gd name="T12" fmla="*/ 107 w 160"/>
                <a:gd name="T13" fmla="*/ 80 h 160"/>
                <a:gd name="T14" fmla="*/ 80 w 160"/>
                <a:gd name="T15" fmla="*/ 106 h 160"/>
                <a:gd name="T16" fmla="*/ 53 w 160"/>
                <a:gd name="T17" fmla="*/ 80 h 160"/>
                <a:gd name="T18" fmla="*/ 80 w 160"/>
                <a:gd name="T19" fmla="*/ 53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160">
                  <a:moveTo>
                    <a:pt x="80" y="160"/>
                  </a:moveTo>
                  <a:cubicBezTo>
                    <a:pt x="124" y="160"/>
                    <a:pt x="160" y="124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ubicBezTo>
                    <a:pt x="36" y="0"/>
                    <a:pt x="0" y="36"/>
                    <a:pt x="0" y="80"/>
                  </a:cubicBezTo>
                  <a:cubicBezTo>
                    <a:pt x="0" y="124"/>
                    <a:pt x="36" y="160"/>
                    <a:pt x="80" y="160"/>
                  </a:cubicBezTo>
                  <a:close/>
                  <a:moveTo>
                    <a:pt x="80" y="53"/>
                  </a:moveTo>
                  <a:cubicBezTo>
                    <a:pt x="95" y="53"/>
                    <a:pt x="107" y="65"/>
                    <a:pt x="107" y="80"/>
                  </a:cubicBezTo>
                  <a:cubicBezTo>
                    <a:pt x="107" y="94"/>
                    <a:pt x="95" y="106"/>
                    <a:pt x="80" y="106"/>
                  </a:cubicBezTo>
                  <a:cubicBezTo>
                    <a:pt x="65" y="106"/>
                    <a:pt x="53" y="94"/>
                    <a:pt x="53" y="80"/>
                  </a:cubicBezTo>
                  <a:cubicBezTo>
                    <a:pt x="53" y="65"/>
                    <a:pt x="65" y="53"/>
                    <a:pt x="8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03A58916-212F-32B4-5BFA-9B476127AE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8538" y="2444751"/>
              <a:ext cx="455613" cy="414338"/>
            </a:xfrm>
            <a:custGeom>
              <a:avLst/>
              <a:gdLst>
                <a:gd name="T0" fmla="*/ 827 w 853"/>
                <a:gd name="T1" fmla="*/ 0 h 773"/>
                <a:gd name="T2" fmla="*/ 27 w 853"/>
                <a:gd name="T3" fmla="*/ 0 h 773"/>
                <a:gd name="T4" fmla="*/ 0 w 853"/>
                <a:gd name="T5" fmla="*/ 27 h 773"/>
                <a:gd name="T6" fmla="*/ 0 w 853"/>
                <a:gd name="T7" fmla="*/ 587 h 773"/>
                <a:gd name="T8" fmla="*/ 27 w 853"/>
                <a:gd name="T9" fmla="*/ 613 h 773"/>
                <a:gd name="T10" fmla="*/ 213 w 853"/>
                <a:gd name="T11" fmla="*/ 613 h 773"/>
                <a:gd name="T12" fmla="*/ 213 w 853"/>
                <a:gd name="T13" fmla="*/ 747 h 773"/>
                <a:gd name="T14" fmla="*/ 229 w 853"/>
                <a:gd name="T15" fmla="*/ 771 h 773"/>
                <a:gd name="T16" fmla="*/ 240 w 853"/>
                <a:gd name="T17" fmla="*/ 773 h 773"/>
                <a:gd name="T18" fmla="*/ 257 w 853"/>
                <a:gd name="T19" fmla="*/ 767 h 773"/>
                <a:gd name="T20" fmla="*/ 437 w 853"/>
                <a:gd name="T21" fmla="*/ 613 h 773"/>
                <a:gd name="T22" fmla="*/ 827 w 853"/>
                <a:gd name="T23" fmla="*/ 613 h 773"/>
                <a:gd name="T24" fmla="*/ 853 w 853"/>
                <a:gd name="T25" fmla="*/ 587 h 773"/>
                <a:gd name="T26" fmla="*/ 853 w 853"/>
                <a:gd name="T27" fmla="*/ 27 h 773"/>
                <a:gd name="T28" fmla="*/ 827 w 853"/>
                <a:gd name="T29" fmla="*/ 0 h 773"/>
                <a:gd name="T30" fmla="*/ 800 w 853"/>
                <a:gd name="T31" fmla="*/ 560 h 773"/>
                <a:gd name="T32" fmla="*/ 427 w 853"/>
                <a:gd name="T33" fmla="*/ 560 h 773"/>
                <a:gd name="T34" fmla="*/ 409 w 853"/>
                <a:gd name="T35" fmla="*/ 566 h 773"/>
                <a:gd name="T36" fmla="*/ 267 w 853"/>
                <a:gd name="T37" fmla="*/ 689 h 773"/>
                <a:gd name="T38" fmla="*/ 267 w 853"/>
                <a:gd name="T39" fmla="*/ 587 h 773"/>
                <a:gd name="T40" fmla="*/ 240 w 853"/>
                <a:gd name="T41" fmla="*/ 560 h 773"/>
                <a:gd name="T42" fmla="*/ 53 w 853"/>
                <a:gd name="T43" fmla="*/ 560 h 773"/>
                <a:gd name="T44" fmla="*/ 53 w 853"/>
                <a:gd name="T45" fmla="*/ 53 h 773"/>
                <a:gd name="T46" fmla="*/ 800 w 853"/>
                <a:gd name="T47" fmla="*/ 53 h 773"/>
                <a:gd name="T48" fmla="*/ 800 w 853"/>
                <a:gd name="T49" fmla="*/ 560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773">
                  <a:moveTo>
                    <a:pt x="82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587"/>
                  </a:lnTo>
                  <a:cubicBezTo>
                    <a:pt x="0" y="601"/>
                    <a:pt x="12" y="613"/>
                    <a:pt x="27" y="613"/>
                  </a:cubicBezTo>
                  <a:lnTo>
                    <a:pt x="213" y="613"/>
                  </a:lnTo>
                  <a:lnTo>
                    <a:pt x="213" y="747"/>
                  </a:lnTo>
                  <a:cubicBezTo>
                    <a:pt x="213" y="757"/>
                    <a:pt x="219" y="767"/>
                    <a:pt x="229" y="771"/>
                  </a:cubicBezTo>
                  <a:cubicBezTo>
                    <a:pt x="232" y="773"/>
                    <a:pt x="236" y="773"/>
                    <a:pt x="240" y="773"/>
                  </a:cubicBezTo>
                  <a:cubicBezTo>
                    <a:pt x="246" y="773"/>
                    <a:pt x="252" y="771"/>
                    <a:pt x="257" y="767"/>
                  </a:cubicBezTo>
                  <a:lnTo>
                    <a:pt x="437" y="613"/>
                  </a:lnTo>
                  <a:lnTo>
                    <a:pt x="827" y="613"/>
                  </a:lnTo>
                  <a:cubicBezTo>
                    <a:pt x="841" y="613"/>
                    <a:pt x="853" y="601"/>
                    <a:pt x="853" y="58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close/>
                  <a:moveTo>
                    <a:pt x="800" y="560"/>
                  </a:moveTo>
                  <a:lnTo>
                    <a:pt x="427" y="560"/>
                  </a:lnTo>
                  <a:cubicBezTo>
                    <a:pt x="420" y="560"/>
                    <a:pt x="414" y="562"/>
                    <a:pt x="409" y="566"/>
                  </a:cubicBezTo>
                  <a:lnTo>
                    <a:pt x="267" y="689"/>
                  </a:lnTo>
                  <a:lnTo>
                    <a:pt x="267" y="587"/>
                  </a:lnTo>
                  <a:cubicBezTo>
                    <a:pt x="267" y="572"/>
                    <a:pt x="255" y="560"/>
                    <a:pt x="240" y="560"/>
                  </a:cubicBezTo>
                  <a:lnTo>
                    <a:pt x="53" y="560"/>
                  </a:lnTo>
                  <a:lnTo>
                    <a:pt x="53" y="53"/>
                  </a:lnTo>
                  <a:lnTo>
                    <a:pt x="800" y="53"/>
                  </a:lnTo>
                  <a:lnTo>
                    <a:pt x="800" y="5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80F4F7B-E29C-507A-67A9-AFB757B6B9E6}"/>
              </a:ext>
            </a:extLst>
          </p:cNvPr>
          <p:cNvGrpSpPr/>
          <p:nvPr/>
        </p:nvGrpSpPr>
        <p:grpSpPr>
          <a:xfrm>
            <a:off x="5865018" y="2412753"/>
            <a:ext cx="455613" cy="455613"/>
            <a:chOff x="5789613" y="2439988"/>
            <a:chExt cx="455613" cy="455613"/>
          </a:xfrm>
        </p:grpSpPr>
        <p:sp>
          <p:nvSpPr>
            <p:cNvPr id="142" name="Freeform 141">
              <a:extLst>
                <a:ext uri="{FF2B5EF4-FFF2-40B4-BE49-F238E27FC236}">
                  <a16:creationId xmlns:a16="http://schemas.microsoft.com/office/drawing/2014/main" id="{55AA561A-4DBE-E2FA-7342-854FCF813D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9613" y="2439988"/>
              <a:ext cx="455613" cy="455613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3" name="Freeform 142">
              <a:extLst>
                <a:ext uri="{FF2B5EF4-FFF2-40B4-BE49-F238E27FC236}">
                  <a16:creationId xmlns:a16="http://schemas.microsoft.com/office/drawing/2014/main" id="{740FC407-357C-9BC5-6D5E-DD0489B343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46776" y="2511426"/>
              <a:ext cx="142875" cy="312738"/>
            </a:xfrm>
            <a:custGeom>
              <a:avLst/>
              <a:gdLst>
                <a:gd name="T0" fmla="*/ 265 w 268"/>
                <a:gd name="T1" fmla="*/ 284 h 587"/>
                <a:gd name="T2" fmla="*/ 158 w 268"/>
                <a:gd name="T3" fmla="*/ 17 h 587"/>
                <a:gd name="T4" fmla="*/ 134 w 268"/>
                <a:gd name="T5" fmla="*/ 0 h 587"/>
                <a:gd name="T6" fmla="*/ 109 w 268"/>
                <a:gd name="T7" fmla="*/ 17 h 587"/>
                <a:gd name="T8" fmla="*/ 2 w 268"/>
                <a:gd name="T9" fmla="*/ 284 h 587"/>
                <a:gd name="T10" fmla="*/ 2 w 268"/>
                <a:gd name="T11" fmla="*/ 304 h 587"/>
                <a:gd name="T12" fmla="*/ 2 w 268"/>
                <a:gd name="T13" fmla="*/ 304 h 587"/>
                <a:gd name="T14" fmla="*/ 109 w 268"/>
                <a:gd name="T15" fmla="*/ 570 h 587"/>
                <a:gd name="T16" fmla="*/ 134 w 268"/>
                <a:gd name="T17" fmla="*/ 587 h 587"/>
                <a:gd name="T18" fmla="*/ 158 w 268"/>
                <a:gd name="T19" fmla="*/ 570 h 587"/>
                <a:gd name="T20" fmla="*/ 265 w 268"/>
                <a:gd name="T21" fmla="*/ 304 h 587"/>
                <a:gd name="T22" fmla="*/ 265 w 268"/>
                <a:gd name="T23" fmla="*/ 304 h 587"/>
                <a:gd name="T24" fmla="*/ 265 w 268"/>
                <a:gd name="T25" fmla="*/ 284 h 587"/>
                <a:gd name="T26" fmla="*/ 134 w 268"/>
                <a:gd name="T27" fmla="*/ 99 h 587"/>
                <a:gd name="T28" fmla="*/ 201 w 268"/>
                <a:gd name="T29" fmla="*/ 267 h 587"/>
                <a:gd name="T30" fmla="*/ 66 w 268"/>
                <a:gd name="T31" fmla="*/ 267 h 587"/>
                <a:gd name="T32" fmla="*/ 134 w 268"/>
                <a:gd name="T33" fmla="*/ 99 h 587"/>
                <a:gd name="T34" fmla="*/ 134 w 268"/>
                <a:gd name="T35" fmla="*/ 489 h 587"/>
                <a:gd name="T36" fmla="*/ 66 w 268"/>
                <a:gd name="T37" fmla="*/ 320 h 587"/>
                <a:gd name="T38" fmla="*/ 201 w 268"/>
                <a:gd name="T39" fmla="*/ 320 h 587"/>
                <a:gd name="T40" fmla="*/ 134 w 268"/>
                <a:gd name="T41" fmla="*/ 489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8" h="587">
                  <a:moveTo>
                    <a:pt x="265" y="284"/>
                  </a:moveTo>
                  <a:lnTo>
                    <a:pt x="158" y="17"/>
                  </a:lnTo>
                  <a:cubicBezTo>
                    <a:pt x="154" y="7"/>
                    <a:pt x="145" y="0"/>
                    <a:pt x="134" y="0"/>
                  </a:cubicBezTo>
                  <a:cubicBezTo>
                    <a:pt x="123" y="0"/>
                    <a:pt x="113" y="7"/>
                    <a:pt x="109" y="17"/>
                  </a:cubicBezTo>
                  <a:lnTo>
                    <a:pt x="2" y="284"/>
                  </a:lnTo>
                  <a:cubicBezTo>
                    <a:pt x="0" y="290"/>
                    <a:pt x="0" y="297"/>
                    <a:pt x="2" y="304"/>
                  </a:cubicBezTo>
                  <a:lnTo>
                    <a:pt x="2" y="304"/>
                  </a:lnTo>
                  <a:lnTo>
                    <a:pt x="109" y="570"/>
                  </a:lnTo>
                  <a:cubicBezTo>
                    <a:pt x="113" y="580"/>
                    <a:pt x="123" y="587"/>
                    <a:pt x="134" y="587"/>
                  </a:cubicBezTo>
                  <a:cubicBezTo>
                    <a:pt x="145" y="587"/>
                    <a:pt x="154" y="580"/>
                    <a:pt x="158" y="570"/>
                  </a:cubicBezTo>
                  <a:lnTo>
                    <a:pt x="265" y="304"/>
                  </a:lnTo>
                  <a:lnTo>
                    <a:pt x="265" y="304"/>
                  </a:lnTo>
                  <a:cubicBezTo>
                    <a:pt x="268" y="297"/>
                    <a:pt x="268" y="290"/>
                    <a:pt x="265" y="284"/>
                  </a:cubicBezTo>
                  <a:close/>
                  <a:moveTo>
                    <a:pt x="134" y="99"/>
                  </a:moveTo>
                  <a:lnTo>
                    <a:pt x="201" y="267"/>
                  </a:lnTo>
                  <a:lnTo>
                    <a:pt x="66" y="267"/>
                  </a:lnTo>
                  <a:lnTo>
                    <a:pt x="134" y="99"/>
                  </a:lnTo>
                  <a:close/>
                  <a:moveTo>
                    <a:pt x="134" y="489"/>
                  </a:moveTo>
                  <a:lnTo>
                    <a:pt x="66" y="320"/>
                  </a:lnTo>
                  <a:lnTo>
                    <a:pt x="201" y="320"/>
                  </a:lnTo>
                  <a:lnTo>
                    <a:pt x="134" y="48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FA87A3-6AE6-A43A-55F6-E7F9E69242BE}"/>
              </a:ext>
            </a:extLst>
          </p:cNvPr>
          <p:cNvGrpSpPr/>
          <p:nvPr/>
        </p:nvGrpSpPr>
        <p:grpSpPr>
          <a:xfrm>
            <a:off x="6871493" y="2433390"/>
            <a:ext cx="455613" cy="414338"/>
            <a:chOff x="6843713" y="2508251"/>
            <a:chExt cx="455613" cy="414338"/>
          </a:xfrm>
        </p:grpSpPr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51954197-A7C6-1CAC-A050-8729A37F7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2587626"/>
              <a:ext cx="341313" cy="28575"/>
            </a:xfrm>
            <a:custGeom>
              <a:avLst/>
              <a:gdLst>
                <a:gd name="T0" fmla="*/ 26 w 640"/>
                <a:gd name="T1" fmla="*/ 53 h 53"/>
                <a:gd name="T2" fmla="*/ 613 w 640"/>
                <a:gd name="T3" fmla="*/ 53 h 53"/>
                <a:gd name="T4" fmla="*/ 640 w 640"/>
                <a:gd name="T5" fmla="*/ 26 h 53"/>
                <a:gd name="T6" fmla="*/ 613 w 640"/>
                <a:gd name="T7" fmla="*/ 0 h 53"/>
                <a:gd name="T8" fmla="*/ 26 w 640"/>
                <a:gd name="T9" fmla="*/ 0 h 53"/>
                <a:gd name="T10" fmla="*/ 0 w 640"/>
                <a:gd name="T11" fmla="*/ 26 h 53"/>
                <a:gd name="T12" fmla="*/ 26 w 64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3">
                  <a:moveTo>
                    <a:pt x="26" y="53"/>
                  </a:moveTo>
                  <a:lnTo>
                    <a:pt x="613" y="53"/>
                  </a:lnTo>
                  <a:cubicBezTo>
                    <a:pt x="628" y="53"/>
                    <a:pt x="640" y="41"/>
                    <a:pt x="640" y="26"/>
                  </a:cubicBezTo>
                  <a:cubicBezTo>
                    <a:pt x="640" y="12"/>
                    <a:pt x="628" y="0"/>
                    <a:pt x="61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090DC3C3-94B2-DD13-83E3-7DBD7F806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2659063"/>
              <a:ext cx="341313" cy="28575"/>
            </a:xfrm>
            <a:custGeom>
              <a:avLst/>
              <a:gdLst>
                <a:gd name="T0" fmla="*/ 26 w 640"/>
                <a:gd name="T1" fmla="*/ 53 h 53"/>
                <a:gd name="T2" fmla="*/ 613 w 640"/>
                <a:gd name="T3" fmla="*/ 53 h 53"/>
                <a:gd name="T4" fmla="*/ 640 w 640"/>
                <a:gd name="T5" fmla="*/ 27 h 53"/>
                <a:gd name="T6" fmla="*/ 613 w 640"/>
                <a:gd name="T7" fmla="*/ 0 h 53"/>
                <a:gd name="T8" fmla="*/ 26 w 640"/>
                <a:gd name="T9" fmla="*/ 0 h 53"/>
                <a:gd name="T10" fmla="*/ 0 w 640"/>
                <a:gd name="T11" fmla="*/ 27 h 53"/>
                <a:gd name="T12" fmla="*/ 26 w 64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3">
                  <a:moveTo>
                    <a:pt x="26" y="53"/>
                  </a:moveTo>
                  <a:lnTo>
                    <a:pt x="613" y="53"/>
                  </a:lnTo>
                  <a:cubicBezTo>
                    <a:pt x="628" y="53"/>
                    <a:pt x="640" y="41"/>
                    <a:pt x="640" y="27"/>
                  </a:cubicBezTo>
                  <a:cubicBezTo>
                    <a:pt x="640" y="12"/>
                    <a:pt x="628" y="0"/>
                    <a:pt x="61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0" name="Freeform 139">
              <a:extLst>
                <a:ext uri="{FF2B5EF4-FFF2-40B4-BE49-F238E27FC236}">
                  <a16:creationId xmlns:a16="http://schemas.microsoft.com/office/drawing/2014/main" id="{A2505F82-927A-841F-343D-7CF31122B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0863" y="2728913"/>
              <a:ext cx="341313" cy="30163"/>
            </a:xfrm>
            <a:custGeom>
              <a:avLst/>
              <a:gdLst>
                <a:gd name="T0" fmla="*/ 640 w 640"/>
                <a:gd name="T1" fmla="*/ 27 h 54"/>
                <a:gd name="T2" fmla="*/ 613 w 640"/>
                <a:gd name="T3" fmla="*/ 0 h 54"/>
                <a:gd name="T4" fmla="*/ 26 w 640"/>
                <a:gd name="T5" fmla="*/ 0 h 54"/>
                <a:gd name="T6" fmla="*/ 0 w 640"/>
                <a:gd name="T7" fmla="*/ 27 h 54"/>
                <a:gd name="T8" fmla="*/ 26 w 640"/>
                <a:gd name="T9" fmla="*/ 54 h 54"/>
                <a:gd name="T10" fmla="*/ 613 w 640"/>
                <a:gd name="T11" fmla="*/ 54 h 54"/>
                <a:gd name="T12" fmla="*/ 640 w 640"/>
                <a:gd name="T13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4">
                  <a:moveTo>
                    <a:pt x="640" y="27"/>
                  </a:moveTo>
                  <a:cubicBezTo>
                    <a:pt x="640" y="12"/>
                    <a:pt x="628" y="0"/>
                    <a:pt x="61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613" y="54"/>
                  </a:lnTo>
                  <a:cubicBezTo>
                    <a:pt x="628" y="54"/>
                    <a:pt x="640" y="42"/>
                    <a:pt x="64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41" name="Freeform 140">
              <a:extLst>
                <a:ext uri="{FF2B5EF4-FFF2-40B4-BE49-F238E27FC236}">
                  <a16:creationId xmlns:a16="http://schemas.microsoft.com/office/drawing/2014/main" id="{C8B35A87-BB69-43C6-3F00-5C5E8CBAE0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3713" y="2508251"/>
              <a:ext cx="455613" cy="414338"/>
            </a:xfrm>
            <a:custGeom>
              <a:avLst/>
              <a:gdLst>
                <a:gd name="T0" fmla="*/ 0 w 853"/>
                <a:gd name="T1" fmla="*/ 587 h 773"/>
                <a:gd name="T2" fmla="*/ 27 w 853"/>
                <a:gd name="T3" fmla="*/ 613 h 773"/>
                <a:gd name="T4" fmla="*/ 213 w 853"/>
                <a:gd name="T5" fmla="*/ 613 h 773"/>
                <a:gd name="T6" fmla="*/ 213 w 853"/>
                <a:gd name="T7" fmla="*/ 747 h 773"/>
                <a:gd name="T8" fmla="*/ 229 w 853"/>
                <a:gd name="T9" fmla="*/ 771 h 773"/>
                <a:gd name="T10" fmla="*/ 240 w 853"/>
                <a:gd name="T11" fmla="*/ 773 h 773"/>
                <a:gd name="T12" fmla="*/ 257 w 853"/>
                <a:gd name="T13" fmla="*/ 767 h 773"/>
                <a:gd name="T14" fmla="*/ 437 w 853"/>
                <a:gd name="T15" fmla="*/ 613 h 773"/>
                <a:gd name="T16" fmla="*/ 827 w 853"/>
                <a:gd name="T17" fmla="*/ 613 h 773"/>
                <a:gd name="T18" fmla="*/ 853 w 853"/>
                <a:gd name="T19" fmla="*/ 587 h 773"/>
                <a:gd name="T20" fmla="*/ 853 w 853"/>
                <a:gd name="T21" fmla="*/ 27 h 773"/>
                <a:gd name="T22" fmla="*/ 827 w 853"/>
                <a:gd name="T23" fmla="*/ 0 h 773"/>
                <a:gd name="T24" fmla="*/ 27 w 853"/>
                <a:gd name="T25" fmla="*/ 0 h 773"/>
                <a:gd name="T26" fmla="*/ 0 w 853"/>
                <a:gd name="T27" fmla="*/ 27 h 773"/>
                <a:gd name="T28" fmla="*/ 0 w 853"/>
                <a:gd name="T29" fmla="*/ 587 h 773"/>
                <a:gd name="T30" fmla="*/ 53 w 853"/>
                <a:gd name="T31" fmla="*/ 53 h 773"/>
                <a:gd name="T32" fmla="*/ 800 w 853"/>
                <a:gd name="T33" fmla="*/ 53 h 773"/>
                <a:gd name="T34" fmla="*/ 800 w 853"/>
                <a:gd name="T35" fmla="*/ 560 h 773"/>
                <a:gd name="T36" fmla="*/ 427 w 853"/>
                <a:gd name="T37" fmla="*/ 560 h 773"/>
                <a:gd name="T38" fmla="*/ 409 w 853"/>
                <a:gd name="T39" fmla="*/ 566 h 773"/>
                <a:gd name="T40" fmla="*/ 267 w 853"/>
                <a:gd name="T41" fmla="*/ 689 h 773"/>
                <a:gd name="T42" fmla="*/ 267 w 853"/>
                <a:gd name="T43" fmla="*/ 587 h 773"/>
                <a:gd name="T44" fmla="*/ 240 w 853"/>
                <a:gd name="T45" fmla="*/ 560 h 773"/>
                <a:gd name="T46" fmla="*/ 53 w 853"/>
                <a:gd name="T47" fmla="*/ 560 h 773"/>
                <a:gd name="T48" fmla="*/ 53 w 853"/>
                <a:gd name="T49" fmla="*/ 53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773">
                  <a:moveTo>
                    <a:pt x="0" y="587"/>
                  </a:moveTo>
                  <a:cubicBezTo>
                    <a:pt x="0" y="601"/>
                    <a:pt x="12" y="613"/>
                    <a:pt x="27" y="613"/>
                  </a:cubicBezTo>
                  <a:lnTo>
                    <a:pt x="213" y="613"/>
                  </a:lnTo>
                  <a:lnTo>
                    <a:pt x="213" y="747"/>
                  </a:lnTo>
                  <a:cubicBezTo>
                    <a:pt x="213" y="757"/>
                    <a:pt x="219" y="767"/>
                    <a:pt x="229" y="771"/>
                  </a:cubicBezTo>
                  <a:cubicBezTo>
                    <a:pt x="232" y="773"/>
                    <a:pt x="236" y="773"/>
                    <a:pt x="240" y="773"/>
                  </a:cubicBezTo>
                  <a:cubicBezTo>
                    <a:pt x="246" y="773"/>
                    <a:pt x="252" y="771"/>
                    <a:pt x="257" y="767"/>
                  </a:cubicBezTo>
                  <a:lnTo>
                    <a:pt x="437" y="613"/>
                  </a:lnTo>
                  <a:lnTo>
                    <a:pt x="827" y="613"/>
                  </a:lnTo>
                  <a:cubicBezTo>
                    <a:pt x="841" y="613"/>
                    <a:pt x="853" y="601"/>
                    <a:pt x="853" y="58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587"/>
                  </a:lnTo>
                  <a:close/>
                  <a:moveTo>
                    <a:pt x="53" y="53"/>
                  </a:moveTo>
                  <a:lnTo>
                    <a:pt x="800" y="53"/>
                  </a:lnTo>
                  <a:lnTo>
                    <a:pt x="800" y="560"/>
                  </a:lnTo>
                  <a:lnTo>
                    <a:pt x="427" y="560"/>
                  </a:lnTo>
                  <a:cubicBezTo>
                    <a:pt x="420" y="560"/>
                    <a:pt x="414" y="562"/>
                    <a:pt x="409" y="566"/>
                  </a:cubicBezTo>
                  <a:lnTo>
                    <a:pt x="267" y="689"/>
                  </a:lnTo>
                  <a:lnTo>
                    <a:pt x="267" y="587"/>
                  </a:lnTo>
                  <a:cubicBezTo>
                    <a:pt x="267" y="572"/>
                    <a:pt x="255" y="560"/>
                    <a:pt x="240" y="560"/>
                  </a:cubicBezTo>
                  <a:lnTo>
                    <a:pt x="53" y="56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4801BB01-E196-8543-E30B-A8D9F2B1409F}"/>
              </a:ext>
            </a:extLst>
          </p:cNvPr>
          <p:cNvSpPr>
            <a:spLocks noEditPoints="1"/>
          </p:cNvSpPr>
          <p:nvPr/>
        </p:nvSpPr>
        <p:spPr bwMode="auto">
          <a:xfrm>
            <a:off x="8852358" y="2498478"/>
            <a:ext cx="455613" cy="284163"/>
          </a:xfrm>
          <a:custGeom>
            <a:avLst/>
            <a:gdLst>
              <a:gd name="T0" fmla="*/ 746 w 853"/>
              <a:gd name="T1" fmla="*/ 269 h 533"/>
              <a:gd name="T2" fmla="*/ 453 w 853"/>
              <a:gd name="T3" fmla="*/ 0 h 533"/>
              <a:gd name="T4" fmla="*/ 165 w 853"/>
              <a:gd name="T5" fmla="*/ 213 h 533"/>
              <a:gd name="T6" fmla="*/ 160 w 853"/>
              <a:gd name="T7" fmla="*/ 213 h 533"/>
              <a:gd name="T8" fmla="*/ 0 w 853"/>
              <a:gd name="T9" fmla="*/ 373 h 533"/>
              <a:gd name="T10" fmla="*/ 160 w 853"/>
              <a:gd name="T11" fmla="*/ 533 h 533"/>
              <a:gd name="T12" fmla="*/ 720 w 853"/>
              <a:gd name="T13" fmla="*/ 533 h 533"/>
              <a:gd name="T14" fmla="*/ 853 w 853"/>
              <a:gd name="T15" fmla="*/ 400 h 533"/>
              <a:gd name="T16" fmla="*/ 746 w 853"/>
              <a:gd name="T17" fmla="*/ 269 h 533"/>
              <a:gd name="T18" fmla="*/ 720 w 853"/>
              <a:gd name="T19" fmla="*/ 480 h 533"/>
              <a:gd name="T20" fmla="*/ 160 w 853"/>
              <a:gd name="T21" fmla="*/ 480 h 533"/>
              <a:gd name="T22" fmla="*/ 53 w 853"/>
              <a:gd name="T23" fmla="*/ 373 h 533"/>
              <a:gd name="T24" fmla="*/ 160 w 853"/>
              <a:gd name="T25" fmla="*/ 267 h 533"/>
              <a:gd name="T26" fmla="*/ 187 w 853"/>
              <a:gd name="T27" fmla="*/ 267 h 533"/>
              <a:gd name="T28" fmla="*/ 213 w 853"/>
              <a:gd name="T29" fmla="*/ 245 h 533"/>
              <a:gd name="T30" fmla="*/ 453 w 853"/>
              <a:gd name="T31" fmla="*/ 53 h 533"/>
              <a:gd name="T32" fmla="*/ 693 w 853"/>
              <a:gd name="T33" fmla="*/ 293 h 533"/>
              <a:gd name="T34" fmla="*/ 720 w 853"/>
              <a:gd name="T35" fmla="*/ 320 h 533"/>
              <a:gd name="T36" fmla="*/ 800 w 853"/>
              <a:gd name="T37" fmla="*/ 400 h 533"/>
              <a:gd name="T38" fmla="*/ 720 w 853"/>
              <a:gd name="T39" fmla="*/ 48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53" h="533">
                <a:moveTo>
                  <a:pt x="746" y="269"/>
                </a:moveTo>
                <a:cubicBezTo>
                  <a:pt x="733" y="119"/>
                  <a:pt x="607" y="0"/>
                  <a:pt x="453" y="0"/>
                </a:cubicBezTo>
                <a:cubicBezTo>
                  <a:pt x="317" y="0"/>
                  <a:pt x="199" y="88"/>
                  <a:pt x="165" y="213"/>
                </a:cubicBezTo>
                <a:lnTo>
                  <a:pt x="160" y="213"/>
                </a:lnTo>
                <a:cubicBezTo>
                  <a:pt x="72" y="213"/>
                  <a:pt x="0" y="285"/>
                  <a:pt x="0" y="373"/>
                </a:cubicBezTo>
                <a:cubicBezTo>
                  <a:pt x="0" y="462"/>
                  <a:pt x="72" y="533"/>
                  <a:pt x="160" y="533"/>
                </a:cubicBezTo>
                <a:lnTo>
                  <a:pt x="720" y="533"/>
                </a:lnTo>
                <a:cubicBezTo>
                  <a:pt x="794" y="533"/>
                  <a:pt x="853" y="474"/>
                  <a:pt x="853" y="400"/>
                </a:cubicBezTo>
                <a:cubicBezTo>
                  <a:pt x="853" y="335"/>
                  <a:pt x="807" y="281"/>
                  <a:pt x="746" y="269"/>
                </a:cubicBezTo>
                <a:close/>
                <a:moveTo>
                  <a:pt x="720" y="480"/>
                </a:moveTo>
                <a:lnTo>
                  <a:pt x="160" y="480"/>
                </a:lnTo>
                <a:cubicBezTo>
                  <a:pt x="101" y="480"/>
                  <a:pt x="53" y="432"/>
                  <a:pt x="53" y="373"/>
                </a:cubicBezTo>
                <a:cubicBezTo>
                  <a:pt x="53" y="315"/>
                  <a:pt x="101" y="267"/>
                  <a:pt x="160" y="267"/>
                </a:cubicBezTo>
                <a:lnTo>
                  <a:pt x="187" y="267"/>
                </a:lnTo>
                <a:cubicBezTo>
                  <a:pt x="199" y="267"/>
                  <a:pt x="211" y="258"/>
                  <a:pt x="213" y="245"/>
                </a:cubicBezTo>
                <a:cubicBezTo>
                  <a:pt x="234" y="134"/>
                  <a:pt x="335" y="53"/>
                  <a:pt x="453" y="53"/>
                </a:cubicBezTo>
                <a:cubicBezTo>
                  <a:pt x="586" y="53"/>
                  <a:pt x="693" y="161"/>
                  <a:pt x="693" y="293"/>
                </a:cubicBezTo>
                <a:cubicBezTo>
                  <a:pt x="693" y="308"/>
                  <a:pt x="705" y="320"/>
                  <a:pt x="720" y="320"/>
                </a:cubicBezTo>
                <a:cubicBezTo>
                  <a:pt x="764" y="320"/>
                  <a:pt x="800" y="356"/>
                  <a:pt x="800" y="400"/>
                </a:cubicBezTo>
                <a:cubicBezTo>
                  <a:pt x="800" y="444"/>
                  <a:pt x="764" y="480"/>
                  <a:pt x="720" y="48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467BE4-35EB-D5DF-FAF6-E64DEB7F398C}"/>
              </a:ext>
            </a:extLst>
          </p:cNvPr>
          <p:cNvGrpSpPr/>
          <p:nvPr/>
        </p:nvGrpSpPr>
        <p:grpSpPr>
          <a:xfrm>
            <a:off x="9859168" y="2441328"/>
            <a:ext cx="455613" cy="398463"/>
            <a:chOff x="9837738" y="2484438"/>
            <a:chExt cx="455613" cy="398463"/>
          </a:xfrm>
        </p:grpSpPr>
        <p:sp>
          <p:nvSpPr>
            <p:cNvPr id="136" name="Freeform 135">
              <a:extLst>
                <a:ext uri="{FF2B5EF4-FFF2-40B4-BE49-F238E27FC236}">
                  <a16:creationId xmlns:a16="http://schemas.microsoft.com/office/drawing/2014/main" id="{3BE9238E-CF26-915E-4110-501948407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313" y="2627313"/>
              <a:ext cx="146050" cy="255588"/>
            </a:xfrm>
            <a:custGeom>
              <a:avLst/>
              <a:gdLst>
                <a:gd name="T0" fmla="*/ 136 w 272"/>
                <a:gd name="T1" fmla="*/ 0 h 480"/>
                <a:gd name="T2" fmla="*/ 109 w 272"/>
                <a:gd name="T3" fmla="*/ 27 h 480"/>
                <a:gd name="T4" fmla="*/ 109 w 272"/>
                <a:gd name="T5" fmla="*/ 389 h 480"/>
                <a:gd name="T6" fmla="*/ 48 w 272"/>
                <a:gd name="T7" fmla="*/ 328 h 480"/>
                <a:gd name="T8" fmla="*/ 10 w 272"/>
                <a:gd name="T9" fmla="*/ 328 h 480"/>
                <a:gd name="T10" fmla="*/ 10 w 272"/>
                <a:gd name="T11" fmla="*/ 366 h 480"/>
                <a:gd name="T12" fmla="*/ 117 w 272"/>
                <a:gd name="T13" fmla="*/ 472 h 480"/>
                <a:gd name="T14" fmla="*/ 136 w 272"/>
                <a:gd name="T15" fmla="*/ 480 h 480"/>
                <a:gd name="T16" fmla="*/ 155 w 272"/>
                <a:gd name="T17" fmla="*/ 472 h 480"/>
                <a:gd name="T18" fmla="*/ 261 w 272"/>
                <a:gd name="T19" fmla="*/ 366 h 480"/>
                <a:gd name="T20" fmla="*/ 261 w 272"/>
                <a:gd name="T21" fmla="*/ 328 h 480"/>
                <a:gd name="T22" fmla="*/ 223 w 272"/>
                <a:gd name="T23" fmla="*/ 328 h 480"/>
                <a:gd name="T24" fmla="*/ 162 w 272"/>
                <a:gd name="T25" fmla="*/ 389 h 480"/>
                <a:gd name="T26" fmla="*/ 162 w 272"/>
                <a:gd name="T27" fmla="*/ 27 h 480"/>
                <a:gd name="T28" fmla="*/ 136 w 272"/>
                <a:gd name="T29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480">
                  <a:moveTo>
                    <a:pt x="136" y="0"/>
                  </a:moveTo>
                  <a:cubicBezTo>
                    <a:pt x="121" y="0"/>
                    <a:pt x="109" y="12"/>
                    <a:pt x="109" y="27"/>
                  </a:cubicBezTo>
                  <a:lnTo>
                    <a:pt x="109" y="389"/>
                  </a:lnTo>
                  <a:lnTo>
                    <a:pt x="48" y="328"/>
                  </a:lnTo>
                  <a:cubicBezTo>
                    <a:pt x="37" y="317"/>
                    <a:pt x="21" y="317"/>
                    <a:pt x="10" y="328"/>
                  </a:cubicBezTo>
                  <a:cubicBezTo>
                    <a:pt x="0" y="338"/>
                    <a:pt x="0" y="355"/>
                    <a:pt x="10" y="366"/>
                  </a:cubicBezTo>
                  <a:lnTo>
                    <a:pt x="117" y="472"/>
                  </a:lnTo>
                  <a:cubicBezTo>
                    <a:pt x="122" y="477"/>
                    <a:pt x="129" y="480"/>
                    <a:pt x="136" y="480"/>
                  </a:cubicBezTo>
                  <a:cubicBezTo>
                    <a:pt x="142" y="480"/>
                    <a:pt x="149" y="477"/>
                    <a:pt x="155" y="472"/>
                  </a:cubicBezTo>
                  <a:lnTo>
                    <a:pt x="261" y="366"/>
                  </a:lnTo>
                  <a:cubicBezTo>
                    <a:pt x="272" y="355"/>
                    <a:pt x="272" y="338"/>
                    <a:pt x="261" y="328"/>
                  </a:cubicBezTo>
                  <a:cubicBezTo>
                    <a:pt x="251" y="317"/>
                    <a:pt x="234" y="317"/>
                    <a:pt x="223" y="328"/>
                  </a:cubicBezTo>
                  <a:lnTo>
                    <a:pt x="162" y="389"/>
                  </a:lnTo>
                  <a:lnTo>
                    <a:pt x="162" y="27"/>
                  </a:lnTo>
                  <a:cubicBezTo>
                    <a:pt x="162" y="12"/>
                    <a:pt x="150" y="0"/>
                    <a:pt x="13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89DDAEE-C40B-1008-162A-FE9CBDA37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7738" y="2484438"/>
              <a:ext cx="455613" cy="285750"/>
            </a:xfrm>
            <a:custGeom>
              <a:avLst/>
              <a:gdLst>
                <a:gd name="T0" fmla="*/ 746 w 853"/>
                <a:gd name="T1" fmla="*/ 269 h 534"/>
                <a:gd name="T2" fmla="*/ 453 w 853"/>
                <a:gd name="T3" fmla="*/ 0 h 534"/>
                <a:gd name="T4" fmla="*/ 165 w 853"/>
                <a:gd name="T5" fmla="*/ 214 h 534"/>
                <a:gd name="T6" fmla="*/ 160 w 853"/>
                <a:gd name="T7" fmla="*/ 214 h 534"/>
                <a:gd name="T8" fmla="*/ 0 w 853"/>
                <a:gd name="T9" fmla="*/ 374 h 534"/>
                <a:gd name="T10" fmla="*/ 160 w 853"/>
                <a:gd name="T11" fmla="*/ 534 h 534"/>
                <a:gd name="T12" fmla="*/ 320 w 853"/>
                <a:gd name="T13" fmla="*/ 534 h 534"/>
                <a:gd name="T14" fmla="*/ 347 w 853"/>
                <a:gd name="T15" fmla="*/ 507 h 534"/>
                <a:gd name="T16" fmla="*/ 320 w 853"/>
                <a:gd name="T17" fmla="*/ 480 h 534"/>
                <a:gd name="T18" fmla="*/ 160 w 853"/>
                <a:gd name="T19" fmla="*/ 480 h 534"/>
                <a:gd name="T20" fmla="*/ 53 w 853"/>
                <a:gd name="T21" fmla="*/ 374 h 534"/>
                <a:gd name="T22" fmla="*/ 160 w 853"/>
                <a:gd name="T23" fmla="*/ 267 h 534"/>
                <a:gd name="T24" fmla="*/ 187 w 853"/>
                <a:gd name="T25" fmla="*/ 267 h 534"/>
                <a:gd name="T26" fmla="*/ 213 w 853"/>
                <a:gd name="T27" fmla="*/ 245 h 534"/>
                <a:gd name="T28" fmla="*/ 453 w 853"/>
                <a:gd name="T29" fmla="*/ 54 h 534"/>
                <a:gd name="T30" fmla="*/ 693 w 853"/>
                <a:gd name="T31" fmla="*/ 294 h 534"/>
                <a:gd name="T32" fmla="*/ 720 w 853"/>
                <a:gd name="T33" fmla="*/ 320 h 534"/>
                <a:gd name="T34" fmla="*/ 800 w 853"/>
                <a:gd name="T35" fmla="*/ 400 h 534"/>
                <a:gd name="T36" fmla="*/ 720 w 853"/>
                <a:gd name="T37" fmla="*/ 480 h 534"/>
                <a:gd name="T38" fmla="*/ 533 w 853"/>
                <a:gd name="T39" fmla="*/ 480 h 534"/>
                <a:gd name="T40" fmla="*/ 507 w 853"/>
                <a:gd name="T41" fmla="*/ 507 h 534"/>
                <a:gd name="T42" fmla="*/ 533 w 853"/>
                <a:gd name="T43" fmla="*/ 534 h 534"/>
                <a:gd name="T44" fmla="*/ 720 w 853"/>
                <a:gd name="T45" fmla="*/ 534 h 534"/>
                <a:gd name="T46" fmla="*/ 853 w 853"/>
                <a:gd name="T47" fmla="*/ 400 h 534"/>
                <a:gd name="T48" fmla="*/ 746 w 853"/>
                <a:gd name="T49" fmla="*/ 26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534">
                  <a:moveTo>
                    <a:pt x="746" y="269"/>
                  </a:moveTo>
                  <a:cubicBezTo>
                    <a:pt x="733" y="119"/>
                    <a:pt x="607" y="0"/>
                    <a:pt x="453" y="0"/>
                  </a:cubicBezTo>
                  <a:cubicBezTo>
                    <a:pt x="317" y="0"/>
                    <a:pt x="199" y="89"/>
                    <a:pt x="165" y="214"/>
                  </a:cubicBezTo>
                  <a:lnTo>
                    <a:pt x="160" y="214"/>
                  </a:lnTo>
                  <a:cubicBezTo>
                    <a:pt x="72" y="214"/>
                    <a:pt x="0" y="285"/>
                    <a:pt x="0" y="374"/>
                  </a:cubicBezTo>
                  <a:cubicBezTo>
                    <a:pt x="0" y="462"/>
                    <a:pt x="72" y="534"/>
                    <a:pt x="160" y="534"/>
                  </a:cubicBezTo>
                  <a:lnTo>
                    <a:pt x="320" y="534"/>
                  </a:lnTo>
                  <a:cubicBezTo>
                    <a:pt x="335" y="534"/>
                    <a:pt x="347" y="522"/>
                    <a:pt x="347" y="507"/>
                  </a:cubicBezTo>
                  <a:cubicBezTo>
                    <a:pt x="347" y="492"/>
                    <a:pt x="335" y="480"/>
                    <a:pt x="320" y="480"/>
                  </a:cubicBezTo>
                  <a:lnTo>
                    <a:pt x="160" y="480"/>
                  </a:lnTo>
                  <a:cubicBezTo>
                    <a:pt x="101" y="480"/>
                    <a:pt x="53" y="432"/>
                    <a:pt x="53" y="374"/>
                  </a:cubicBezTo>
                  <a:cubicBezTo>
                    <a:pt x="53" y="315"/>
                    <a:pt x="101" y="267"/>
                    <a:pt x="160" y="267"/>
                  </a:cubicBezTo>
                  <a:lnTo>
                    <a:pt x="187" y="267"/>
                  </a:lnTo>
                  <a:cubicBezTo>
                    <a:pt x="199" y="267"/>
                    <a:pt x="211" y="258"/>
                    <a:pt x="213" y="245"/>
                  </a:cubicBezTo>
                  <a:cubicBezTo>
                    <a:pt x="234" y="134"/>
                    <a:pt x="335" y="54"/>
                    <a:pt x="453" y="54"/>
                  </a:cubicBezTo>
                  <a:cubicBezTo>
                    <a:pt x="586" y="54"/>
                    <a:pt x="693" y="161"/>
                    <a:pt x="693" y="294"/>
                  </a:cubicBezTo>
                  <a:cubicBezTo>
                    <a:pt x="693" y="308"/>
                    <a:pt x="705" y="320"/>
                    <a:pt x="720" y="320"/>
                  </a:cubicBezTo>
                  <a:cubicBezTo>
                    <a:pt x="764" y="320"/>
                    <a:pt x="800" y="356"/>
                    <a:pt x="800" y="400"/>
                  </a:cubicBezTo>
                  <a:cubicBezTo>
                    <a:pt x="800" y="444"/>
                    <a:pt x="764" y="480"/>
                    <a:pt x="720" y="480"/>
                  </a:cubicBezTo>
                  <a:lnTo>
                    <a:pt x="533" y="480"/>
                  </a:lnTo>
                  <a:cubicBezTo>
                    <a:pt x="519" y="480"/>
                    <a:pt x="507" y="492"/>
                    <a:pt x="507" y="507"/>
                  </a:cubicBezTo>
                  <a:cubicBezTo>
                    <a:pt x="507" y="522"/>
                    <a:pt x="519" y="534"/>
                    <a:pt x="533" y="534"/>
                  </a:cubicBezTo>
                  <a:lnTo>
                    <a:pt x="720" y="534"/>
                  </a:lnTo>
                  <a:cubicBezTo>
                    <a:pt x="794" y="534"/>
                    <a:pt x="853" y="474"/>
                    <a:pt x="853" y="400"/>
                  </a:cubicBezTo>
                  <a:cubicBezTo>
                    <a:pt x="853" y="336"/>
                    <a:pt x="807" y="281"/>
                    <a:pt x="746" y="2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93D073-058F-9503-ACA6-12A140FA1F86}"/>
              </a:ext>
            </a:extLst>
          </p:cNvPr>
          <p:cNvGrpSpPr/>
          <p:nvPr/>
        </p:nvGrpSpPr>
        <p:grpSpPr>
          <a:xfrm>
            <a:off x="10844212" y="2441328"/>
            <a:ext cx="455613" cy="398463"/>
            <a:chOff x="10813257" y="2452688"/>
            <a:chExt cx="455613" cy="398463"/>
          </a:xfrm>
        </p:grpSpPr>
        <p:sp>
          <p:nvSpPr>
            <p:cNvPr id="134" name="Freeform 133">
              <a:extLst>
                <a:ext uri="{FF2B5EF4-FFF2-40B4-BE49-F238E27FC236}">
                  <a16:creationId xmlns:a16="http://schemas.microsoft.com/office/drawing/2014/main" id="{4EE33FAF-9E4E-6D08-72AC-EBDD81CA8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68038" y="2593976"/>
              <a:ext cx="146050" cy="257175"/>
            </a:xfrm>
            <a:custGeom>
              <a:avLst/>
              <a:gdLst>
                <a:gd name="T0" fmla="*/ 136 w 272"/>
                <a:gd name="T1" fmla="*/ 483 h 483"/>
                <a:gd name="T2" fmla="*/ 162 w 272"/>
                <a:gd name="T3" fmla="*/ 456 h 483"/>
                <a:gd name="T4" fmla="*/ 162 w 272"/>
                <a:gd name="T5" fmla="*/ 94 h 483"/>
                <a:gd name="T6" fmla="*/ 223 w 272"/>
                <a:gd name="T7" fmla="*/ 155 h 483"/>
                <a:gd name="T8" fmla="*/ 242 w 272"/>
                <a:gd name="T9" fmla="*/ 163 h 483"/>
                <a:gd name="T10" fmla="*/ 261 w 272"/>
                <a:gd name="T11" fmla="*/ 155 h 483"/>
                <a:gd name="T12" fmla="*/ 261 w 272"/>
                <a:gd name="T13" fmla="*/ 117 h 483"/>
                <a:gd name="T14" fmla="*/ 155 w 272"/>
                <a:gd name="T15" fmla="*/ 11 h 483"/>
                <a:gd name="T16" fmla="*/ 117 w 272"/>
                <a:gd name="T17" fmla="*/ 11 h 483"/>
                <a:gd name="T18" fmla="*/ 10 w 272"/>
                <a:gd name="T19" fmla="*/ 117 h 483"/>
                <a:gd name="T20" fmla="*/ 10 w 272"/>
                <a:gd name="T21" fmla="*/ 155 h 483"/>
                <a:gd name="T22" fmla="*/ 48 w 272"/>
                <a:gd name="T23" fmla="*/ 155 h 483"/>
                <a:gd name="T24" fmla="*/ 109 w 272"/>
                <a:gd name="T25" fmla="*/ 94 h 483"/>
                <a:gd name="T26" fmla="*/ 109 w 272"/>
                <a:gd name="T27" fmla="*/ 456 h 483"/>
                <a:gd name="T28" fmla="*/ 136 w 272"/>
                <a:gd name="T29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483">
                  <a:moveTo>
                    <a:pt x="136" y="483"/>
                  </a:moveTo>
                  <a:cubicBezTo>
                    <a:pt x="150" y="483"/>
                    <a:pt x="162" y="471"/>
                    <a:pt x="162" y="456"/>
                  </a:cubicBezTo>
                  <a:lnTo>
                    <a:pt x="162" y="94"/>
                  </a:lnTo>
                  <a:lnTo>
                    <a:pt x="223" y="155"/>
                  </a:lnTo>
                  <a:cubicBezTo>
                    <a:pt x="229" y="160"/>
                    <a:pt x="236" y="163"/>
                    <a:pt x="242" y="163"/>
                  </a:cubicBezTo>
                  <a:cubicBezTo>
                    <a:pt x="249" y="163"/>
                    <a:pt x="256" y="160"/>
                    <a:pt x="261" y="155"/>
                  </a:cubicBezTo>
                  <a:cubicBezTo>
                    <a:pt x="272" y="145"/>
                    <a:pt x="272" y="128"/>
                    <a:pt x="261" y="117"/>
                  </a:cubicBezTo>
                  <a:lnTo>
                    <a:pt x="155" y="11"/>
                  </a:lnTo>
                  <a:cubicBezTo>
                    <a:pt x="144" y="0"/>
                    <a:pt x="127" y="0"/>
                    <a:pt x="117" y="11"/>
                  </a:cubicBezTo>
                  <a:lnTo>
                    <a:pt x="10" y="117"/>
                  </a:lnTo>
                  <a:cubicBezTo>
                    <a:pt x="0" y="128"/>
                    <a:pt x="0" y="145"/>
                    <a:pt x="10" y="155"/>
                  </a:cubicBezTo>
                  <a:cubicBezTo>
                    <a:pt x="21" y="166"/>
                    <a:pt x="37" y="166"/>
                    <a:pt x="48" y="155"/>
                  </a:cubicBezTo>
                  <a:lnTo>
                    <a:pt x="109" y="94"/>
                  </a:lnTo>
                  <a:lnTo>
                    <a:pt x="109" y="456"/>
                  </a:lnTo>
                  <a:cubicBezTo>
                    <a:pt x="109" y="471"/>
                    <a:pt x="121" y="483"/>
                    <a:pt x="136" y="48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5" name="Freeform 134">
              <a:extLst>
                <a:ext uri="{FF2B5EF4-FFF2-40B4-BE49-F238E27FC236}">
                  <a16:creationId xmlns:a16="http://schemas.microsoft.com/office/drawing/2014/main" id="{F7B44A2F-EC3F-713F-21E8-80CB23CCB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13257" y="2452688"/>
              <a:ext cx="455613" cy="285750"/>
            </a:xfrm>
            <a:custGeom>
              <a:avLst/>
              <a:gdLst>
                <a:gd name="T0" fmla="*/ 746 w 853"/>
                <a:gd name="T1" fmla="*/ 269 h 534"/>
                <a:gd name="T2" fmla="*/ 453 w 853"/>
                <a:gd name="T3" fmla="*/ 0 h 534"/>
                <a:gd name="T4" fmla="*/ 165 w 853"/>
                <a:gd name="T5" fmla="*/ 214 h 534"/>
                <a:gd name="T6" fmla="*/ 160 w 853"/>
                <a:gd name="T7" fmla="*/ 214 h 534"/>
                <a:gd name="T8" fmla="*/ 0 w 853"/>
                <a:gd name="T9" fmla="*/ 374 h 534"/>
                <a:gd name="T10" fmla="*/ 160 w 853"/>
                <a:gd name="T11" fmla="*/ 534 h 534"/>
                <a:gd name="T12" fmla="*/ 320 w 853"/>
                <a:gd name="T13" fmla="*/ 534 h 534"/>
                <a:gd name="T14" fmla="*/ 347 w 853"/>
                <a:gd name="T15" fmla="*/ 507 h 534"/>
                <a:gd name="T16" fmla="*/ 320 w 853"/>
                <a:gd name="T17" fmla="*/ 480 h 534"/>
                <a:gd name="T18" fmla="*/ 160 w 853"/>
                <a:gd name="T19" fmla="*/ 480 h 534"/>
                <a:gd name="T20" fmla="*/ 53 w 853"/>
                <a:gd name="T21" fmla="*/ 374 h 534"/>
                <a:gd name="T22" fmla="*/ 160 w 853"/>
                <a:gd name="T23" fmla="*/ 267 h 534"/>
                <a:gd name="T24" fmla="*/ 187 w 853"/>
                <a:gd name="T25" fmla="*/ 267 h 534"/>
                <a:gd name="T26" fmla="*/ 213 w 853"/>
                <a:gd name="T27" fmla="*/ 245 h 534"/>
                <a:gd name="T28" fmla="*/ 453 w 853"/>
                <a:gd name="T29" fmla="*/ 54 h 534"/>
                <a:gd name="T30" fmla="*/ 693 w 853"/>
                <a:gd name="T31" fmla="*/ 294 h 534"/>
                <a:gd name="T32" fmla="*/ 720 w 853"/>
                <a:gd name="T33" fmla="*/ 320 h 534"/>
                <a:gd name="T34" fmla="*/ 800 w 853"/>
                <a:gd name="T35" fmla="*/ 400 h 534"/>
                <a:gd name="T36" fmla="*/ 720 w 853"/>
                <a:gd name="T37" fmla="*/ 480 h 534"/>
                <a:gd name="T38" fmla="*/ 533 w 853"/>
                <a:gd name="T39" fmla="*/ 480 h 534"/>
                <a:gd name="T40" fmla="*/ 507 w 853"/>
                <a:gd name="T41" fmla="*/ 507 h 534"/>
                <a:gd name="T42" fmla="*/ 533 w 853"/>
                <a:gd name="T43" fmla="*/ 534 h 534"/>
                <a:gd name="T44" fmla="*/ 720 w 853"/>
                <a:gd name="T45" fmla="*/ 534 h 534"/>
                <a:gd name="T46" fmla="*/ 853 w 853"/>
                <a:gd name="T47" fmla="*/ 400 h 534"/>
                <a:gd name="T48" fmla="*/ 746 w 853"/>
                <a:gd name="T49" fmla="*/ 26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534">
                  <a:moveTo>
                    <a:pt x="746" y="269"/>
                  </a:moveTo>
                  <a:cubicBezTo>
                    <a:pt x="733" y="119"/>
                    <a:pt x="607" y="0"/>
                    <a:pt x="453" y="0"/>
                  </a:cubicBezTo>
                  <a:cubicBezTo>
                    <a:pt x="317" y="0"/>
                    <a:pt x="199" y="89"/>
                    <a:pt x="165" y="214"/>
                  </a:cubicBezTo>
                  <a:lnTo>
                    <a:pt x="160" y="214"/>
                  </a:lnTo>
                  <a:cubicBezTo>
                    <a:pt x="72" y="214"/>
                    <a:pt x="0" y="285"/>
                    <a:pt x="0" y="374"/>
                  </a:cubicBezTo>
                  <a:cubicBezTo>
                    <a:pt x="0" y="462"/>
                    <a:pt x="72" y="534"/>
                    <a:pt x="160" y="534"/>
                  </a:cubicBezTo>
                  <a:lnTo>
                    <a:pt x="320" y="534"/>
                  </a:lnTo>
                  <a:cubicBezTo>
                    <a:pt x="335" y="534"/>
                    <a:pt x="347" y="522"/>
                    <a:pt x="347" y="507"/>
                  </a:cubicBezTo>
                  <a:cubicBezTo>
                    <a:pt x="347" y="492"/>
                    <a:pt x="335" y="480"/>
                    <a:pt x="320" y="480"/>
                  </a:cubicBezTo>
                  <a:lnTo>
                    <a:pt x="160" y="480"/>
                  </a:lnTo>
                  <a:cubicBezTo>
                    <a:pt x="101" y="480"/>
                    <a:pt x="53" y="432"/>
                    <a:pt x="53" y="374"/>
                  </a:cubicBezTo>
                  <a:cubicBezTo>
                    <a:pt x="53" y="315"/>
                    <a:pt x="101" y="267"/>
                    <a:pt x="160" y="267"/>
                  </a:cubicBezTo>
                  <a:lnTo>
                    <a:pt x="187" y="267"/>
                  </a:lnTo>
                  <a:cubicBezTo>
                    <a:pt x="199" y="267"/>
                    <a:pt x="211" y="258"/>
                    <a:pt x="213" y="245"/>
                  </a:cubicBezTo>
                  <a:cubicBezTo>
                    <a:pt x="234" y="134"/>
                    <a:pt x="335" y="54"/>
                    <a:pt x="453" y="54"/>
                  </a:cubicBezTo>
                  <a:cubicBezTo>
                    <a:pt x="586" y="54"/>
                    <a:pt x="693" y="161"/>
                    <a:pt x="693" y="294"/>
                  </a:cubicBezTo>
                  <a:cubicBezTo>
                    <a:pt x="693" y="308"/>
                    <a:pt x="705" y="320"/>
                    <a:pt x="720" y="320"/>
                  </a:cubicBezTo>
                  <a:cubicBezTo>
                    <a:pt x="764" y="320"/>
                    <a:pt x="800" y="356"/>
                    <a:pt x="800" y="400"/>
                  </a:cubicBezTo>
                  <a:cubicBezTo>
                    <a:pt x="800" y="444"/>
                    <a:pt x="764" y="480"/>
                    <a:pt x="720" y="480"/>
                  </a:cubicBezTo>
                  <a:lnTo>
                    <a:pt x="533" y="480"/>
                  </a:lnTo>
                  <a:cubicBezTo>
                    <a:pt x="519" y="480"/>
                    <a:pt x="507" y="492"/>
                    <a:pt x="507" y="507"/>
                  </a:cubicBezTo>
                  <a:cubicBezTo>
                    <a:pt x="507" y="522"/>
                    <a:pt x="519" y="534"/>
                    <a:pt x="533" y="534"/>
                  </a:cubicBezTo>
                  <a:lnTo>
                    <a:pt x="720" y="534"/>
                  </a:lnTo>
                  <a:cubicBezTo>
                    <a:pt x="794" y="534"/>
                    <a:pt x="853" y="474"/>
                    <a:pt x="853" y="400"/>
                  </a:cubicBezTo>
                  <a:cubicBezTo>
                    <a:pt x="853" y="336"/>
                    <a:pt x="807" y="281"/>
                    <a:pt x="746" y="26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768C75B-F010-BCF0-7BC3-B375B9761BCA}"/>
              </a:ext>
            </a:extLst>
          </p:cNvPr>
          <p:cNvGrpSpPr/>
          <p:nvPr/>
        </p:nvGrpSpPr>
        <p:grpSpPr>
          <a:xfrm>
            <a:off x="893762" y="3208884"/>
            <a:ext cx="455613" cy="454025"/>
            <a:chOff x="850900" y="3235325"/>
            <a:chExt cx="455613" cy="454025"/>
          </a:xfrm>
        </p:grpSpPr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7CA5F365-7940-4C4C-8070-B79826EB01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900" y="3235325"/>
              <a:ext cx="455613" cy="454025"/>
            </a:xfrm>
            <a:custGeom>
              <a:avLst/>
              <a:gdLst>
                <a:gd name="T0" fmla="*/ 427 w 853"/>
                <a:gd name="T1" fmla="*/ 853 h 853"/>
                <a:gd name="T2" fmla="*/ 728 w 853"/>
                <a:gd name="T3" fmla="*/ 728 h 853"/>
                <a:gd name="T4" fmla="*/ 853 w 853"/>
                <a:gd name="T5" fmla="*/ 427 h 853"/>
                <a:gd name="T6" fmla="*/ 728 w 853"/>
                <a:gd name="T7" fmla="*/ 125 h 853"/>
                <a:gd name="T8" fmla="*/ 427 w 853"/>
                <a:gd name="T9" fmla="*/ 0 h 853"/>
                <a:gd name="T10" fmla="*/ 125 w 853"/>
                <a:gd name="T11" fmla="*/ 125 h 853"/>
                <a:gd name="T12" fmla="*/ 0 w 853"/>
                <a:gd name="T13" fmla="*/ 427 h 853"/>
                <a:gd name="T14" fmla="*/ 125 w 853"/>
                <a:gd name="T15" fmla="*/ 728 h 853"/>
                <a:gd name="T16" fmla="*/ 427 w 853"/>
                <a:gd name="T17" fmla="*/ 853 h 853"/>
                <a:gd name="T18" fmla="*/ 163 w 853"/>
                <a:gd name="T19" fmla="*/ 163 h 853"/>
                <a:gd name="T20" fmla="*/ 427 w 853"/>
                <a:gd name="T21" fmla="*/ 53 h 853"/>
                <a:gd name="T22" fmla="*/ 691 w 853"/>
                <a:gd name="T23" fmla="*/ 163 h 853"/>
                <a:gd name="T24" fmla="*/ 800 w 853"/>
                <a:gd name="T25" fmla="*/ 427 h 853"/>
                <a:gd name="T26" fmla="*/ 691 w 853"/>
                <a:gd name="T27" fmla="*/ 691 h 853"/>
                <a:gd name="T28" fmla="*/ 427 w 853"/>
                <a:gd name="T29" fmla="*/ 800 h 853"/>
                <a:gd name="T30" fmla="*/ 163 w 853"/>
                <a:gd name="T31" fmla="*/ 691 h 853"/>
                <a:gd name="T32" fmla="*/ 53 w 853"/>
                <a:gd name="T33" fmla="*/ 427 h 853"/>
                <a:gd name="T34" fmla="*/ 163 w 853"/>
                <a:gd name="T35" fmla="*/ 16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853"/>
                  </a:move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lose/>
                  <a:moveTo>
                    <a:pt x="163" y="163"/>
                  </a:move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BCA8E5E-2F90-E3AB-47D8-51BAD03EDC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7100" y="3362325"/>
              <a:ext cx="288925" cy="214313"/>
            </a:xfrm>
            <a:custGeom>
              <a:avLst/>
              <a:gdLst>
                <a:gd name="T0" fmla="*/ 176 w 540"/>
                <a:gd name="T1" fmla="*/ 403 h 403"/>
                <a:gd name="T2" fmla="*/ 177 w 540"/>
                <a:gd name="T3" fmla="*/ 403 h 403"/>
                <a:gd name="T4" fmla="*/ 196 w 540"/>
                <a:gd name="T5" fmla="*/ 395 h 403"/>
                <a:gd name="T6" fmla="*/ 530 w 540"/>
                <a:gd name="T7" fmla="*/ 48 h 403"/>
                <a:gd name="T8" fmla="*/ 529 w 540"/>
                <a:gd name="T9" fmla="*/ 10 h 403"/>
                <a:gd name="T10" fmla="*/ 491 w 540"/>
                <a:gd name="T11" fmla="*/ 11 h 403"/>
                <a:gd name="T12" fmla="*/ 178 w 540"/>
                <a:gd name="T13" fmla="*/ 337 h 403"/>
                <a:gd name="T14" fmla="*/ 51 w 540"/>
                <a:gd name="T15" fmla="*/ 186 h 403"/>
                <a:gd name="T16" fmla="*/ 13 w 540"/>
                <a:gd name="T17" fmla="*/ 183 h 403"/>
                <a:gd name="T18" fmla="*/ 10 w 540"/>
                <a:gd name="T19" fmla="*/ 220 h 403"/>
                <a:gd name="T20" fmla="*/ 157 w 540"/>
                <a:gd name="T21" fmla="*/ 394 h 403"/>
                <a:gd name="T22" fmla="*/ 176 w 540"/>
                <a:gd name="T23" fmla="*/ 403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0" h="403">
                  <a:moveTo>
                    <a:pt x="176" y="403"/>
                  </a:moveTo>
                  <a:lnTo>
                    <a:pt x="177" y="403"/>
                  </a:lnTo>
                  <a:cubicBezTo>
                    <a:pt x="184" y="403"/>
                    <a:pt x="191" y="400"/>
                    <a:pt x="196" y="395"/>
                  </a:cubicBezTo>
                  <a:lnTo>
                    <a:pt x="530" y="48"/>
                  </a:lnTo>
                  <a:cubicBezTo>
                    <a:pt x="540" y="38"/>
                    <a:pt x="539" y="21"/>
                    <a:pt x="529" y="10"/>
                  </a:cubicBezTo>
                  <a:cubicBezTo>
                    <a:pt x="518" y="0"/>
                    <a:pt x="501" y="1"/>
                    <a:pt x="491" y="11"/>
                  </a:cubicBezTo>
                  <a:lnTo>
                    <a:pt x="178" y="337"/>
                  </a:lnTo>
                  <a:lnTo>
                    <a:pt x="51" y="186"/>
                  </a:lnTo>
                  <a:cubicBezTo>
                    <a:pt x="41" y="175"/>
                    <a:pt x="24" y="173"/>
                    <a:pt x="13" y="183"/>
                  </a:cubicBezTo>
                  <a:cubicBezTo>
                    <a:pt x="2" y="192"/>
                    <a:pt x="0" y="209"/>
                    <a:pt x="10" y="220"/>
                  </a:cubicBezTo>
                  <a:lnTo>
                    <a:pt x="157" y="394"/>
                  </a:lnTo>
                  <a:cubicBezTo>
                    <a:pt x="162" y="399"/>
                    <a:pt x="169" y="403"/>
                    <a:pt x="176" y="40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A418DE6-B28A-E63A-87A4-9AE6B3B72745}"/>
              </a:ext>
            </a:extLst>
          </p:cNvPr>
          <p:cNvGrpSpPr/>
          <p:nvPr/>
        </p:nvGrpSpPr>
        <p:grpSpPr>
          <a:xfrm>
            <a:off x="1889918" y="3208090"/>
            <a:ext cx="455613" cy="455613"/>
            <a:chOff x="1814513" y="3243263"/>
            <a:chExt cx="455613" cy="455613"/>
          </a:xfrm>
        </p:grpSpPr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E7BBDF07-8593-89EA-DFBD-942ED41B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3576" y="3362326"/>
              <a:ext cx="217488" cy="215900"/>
            </a:xfrm>
            <a:custGeom>
              <a:avLst/>
              <a:gdLst>
                <a:gd name="T0" fmla="*/ 10 w 405"/>
                <a:gd name="T1" fmla="*/ 395 h 403"/>
                <a:gd name="T2" fmla="*/ 29 w 405"/>
                <a:gd name="T3" fmla="*/ 403 h 403"/>
                <a:gd name="T4" fmla="*/ 48 w 405"/>
                <a:gd name="T5" fmla="*/ 395 h 403"/>
                <a:gd name="T6" fmla="*/ 203 w 405"/>
                <a:gd name="T7" fmla="*/ 240 h 403"/>
                <a:gd name="T8" fmla="*/ 357 w 405"/>
                <a:gd name="T9" fmla="*/ 395 h 403"/>
                <a:gd name="T10" fmla="*/ 376 w 405"/>
                <a:gd name="T11" fmla="*/ 403 h 403"/>
                <a:gd name="T12" fmla="*/ 395 w 405"/>
                <a:gd name="T13" fmla="*/ 395 h 403"/>
                <a:gd name="T14" fmla="*/ 395 w 405"/>
                <a:gd name="T15" fmla="*/ 357 h 403"/>
                <a:gd name="T16" fmla="*/ 240 w 405"/>
                <a:gd name="T17" fmla="*/ 203 h 403"/>
                <a:gd name="T18" fmla="*/ 395 w 405"/>
                <a:gd name="T19" fmla="*/ 48 h 403"/>
                <a:gd name="T20" fmla="*/ 395 w 405"/>
                <a:gd name="T21" fmla="*/ 10 h 403"/>
                <a:gd name="T22" fmla="*/ 357 w 405"/>
                <a:gd name="T23" fmla="*/ 10 h 403"/>
                <a:gd name="T24" fmla="*/ 203 w 405"/>
                <a:gd name="T25" fmla="*/ 165 h 403"/>
                <a:gd name="T26" fmla="*/ 48 w 405"/>
                <a:gd name="T27" fmla="*/ 10 h 403"/>
                <a:gd name="T28" fmla="*/ 10 w 405"/>
                <a:gd name="T29" fmla="*/ 10 h 403"/>
                <a:gd name="T30" fmla="*/ 10 w 405"/>
                <a:gd name="T31" fmla="*/ 48 h 403"/>
                <a:gd name="T32" fmla="*/ 165 w 405"/>
                <a:gd name="T33" fmla="*/ 203 h 403"/>
                <a:gd name="T34" fmla="*/ 10 w 405"/>
                <a:gd name="T35" fmla="*/ 357 h 403"/>
                <a:gd name="T36" fmla="*/ 10 w 405"/>
                <a:gd name="T37" fmla="*/ 395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5" h="403">
                  <a:moveTo>
                    <a:pt x="10" y="395"/>
                  </a:moveTo>
                  <a:cubicBezTo>
                    <a:pt x="16" y="400"/>
                    <a:pt x="23" y="403"/>
                    <a:pt x="29" y="403"/>
                  </a:cubicBezTo>
                  <a:cubicBezTo>
                    <a:pt x="36" y="403"/>
                    <a:pt x="43" y="400"/>
                    <a:pt x="48" y="395"/>
                  </a:cubicBezTo>
                  <a:lnTo>
                    <a:pt x="203" y="240"/>
                  </a:lnTo>
                  <a:lnTo>
                    <a:pt x="357" y="395"/>
                  </a:lnTo>
                  <a:cubicBezTo>
                    <a:pt x="362" y="400"/>
                    <a:pt x="369" y="403"/>
                    <a:pt x="376" y="403"/>
                  </a:cubicBezTo>
                  <a:cubicBezTo>
                    <a:pt x="383" y="403"/>
                    <a:pt x="390" y="400"/>
                    <a:pt x="395" y="395"/>
                  </a:cubicBezTo>
                  <a:cubicBezTo>
                    <a:pt x="405" y="384"/>
                    <a:pt x="405" y="368"/>
                    <a:pt x="395" y="357"/>
                  </a:cubicBezTo>
                  <a:lnTo>
                    <a:pt x="240" y="203"/>
                  </a:lnTo>
                  <a:lnTo>
                    <a:pt x="395" y="48"/>
                  </a:lnTo>
                  <a:cubicBezTo>
                    <a:pt x="405" y="38"/>
                    <a:pt x="405" y="21"/>
                    <a:pt x="395" y="10"/>
                  </a:cubicBezTo>
                  <a:cubicBezTo>
                    <a:pt x="384" y="0"/>
                    <a:pt x="368" y="0"/>
                    <a:pt x="357" y="10"/>
                  </a:cubicBezTo>
                  <a:lnTo>
                    <a:pt x="203" y="165"/>
                  </a:lnTo>
                  <a:lnTo>
                    <a:pt x="48" y="10"/>
                  </a:lnTo>
                  <a:cubicBezTo>
                    <a:pt x="38" y="0"/>
                    <a:pt x="21" y="0"/>
                    <a:pt x="10" y="10"/>
                  </a:cubicBezTo>
                  <a:cubicBezTo>
                    <a:pt x="0" y="21"/>
                    <a:pt x="0" y="38"/>
                    <a:pt x="10" y="48"/>
                  </a:cubicBezTo>
                  <a:lnTo>
                    <a:pt x="165" y="203"/>
                  </a:lnTo>
                  <a:lnTo>
                    <a:pt x="10" y="357"/>
                  </a:lnTo>
                  <a:cubicBezTo>
                    <a:pt x="0" y="368"/>
                    <a:pt x="0" y="384"/>
                    <a:pt x="10" y="39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1C3B03F-3909-40BA-A0D5-19878D070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14513" y="3243263"/>
              <a:ext cx="455613" cy="455613"/>
            </a:xfrm>
            <a:custGeom>
              <a:avLst/>
              <a:gdLst>
                <a:gd name="T0" fmla="*/ 427 w 853"/>
                <a:gd name="T1" fmla="*/ 853 h 853"/>
                <a:gd name="T2" fmla="*/ 728 w 853"/>
                <a:gd name="T3" fmla="*/ 728 h 853"/>
                <a:gd name="T4" fmla="*/ 853 w 853"/>
                <a:gd name="T5" fmla="*/ 427 h 853"/>
                <a:gd name="T6" fmla="*/ 728 w 853"/>
                <a:gd name="T7" fmla="*/ 125 h 853"/>
                <a:gd name="T8" fmla="*/ 427 w 853"/>
                <a:gd name="T9" fmla="*/ 0 h 853"/>
                <a:gd name="T10" fmla="*/ 125 w 853"/>
                <a:gd name="T11" fmla="*/ 125 h 853"/>
                <a:gd name="T12" fmla="*/ 0 w 853"/>
                <a:gd name="T13" fmla="*/ 427 h 853"/>
                <a:gd name="T14" fmla="*/ 125 w 853"/>
                <a:gd name="T15" fmla="*/ 728 h 853"/>
                <a:gd name="T16" fmla="*/ 427 w 853"/>
                <a:gd name="T17" fmla="*/ 853 h 853"/>
                <a:gd name="T18" fmla="*/ 163 w 853"/>
                <a:gd name="T19" fmla="*/ 163 h 853"/>
                <a:gd name="T20" fmla="*/ 427 w 853"/>
                <a:gd name="T21" fmla="*/ 53 h 853"/>
                <a:gd name="T22" fmla="*/ 691 w 853"/>
                <a:gd name="T23" fmla="*/ 163 h 853"/>
                <a:gd name="T24" fmla="*/ 800 w 853"/>
                <a:gd name="T25" fmla="*/ 427 h 853"/>
                <a:gd name="T26" fmla="*/ 691 w 853"/>
                <a:gd name="T27" fmla="*/ 691 h 853"/>
                <a:gd name="T28" fmla="*/ 427 w 853"/>
                <a:gd name="T29" fmla="*/ 800 h 853"/>
                <a:gd name="T30" fmla="*/ 163 w 853"/>
                <a:gd name="T31" fmla="*/ 691 h 853"/>
                <a:gd name="T32" fmla="*/ 53 w 853"/>
                <a:gd name="T33" fmla="*/ 427 h 853"/>
                <a:gd name="T34" fmla="*/ 163 w 853"/>
                <a:gd name="T35" fmla="*/ 16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853"/>
                  </a:move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lose/>
                  <a:moveTo>
                    <a:pt x="163" y="163"/>
                  </a:move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4E851F-AF67-6670-0FD0-C9450CBD6F9F}"/>
              </a:ext>
            </a:extLst>
          </p:cNvPr>
          <p:cNvGrpSpPr/>
          <p:nvPr/>
        </p:nvGrpSpPr>
        <p:grpSpPr>
          <a:xfrm>
            <a:off x="2857600" y="3208884"/>
            <a:ext cx="455613" cy="454025"/>
            <a:chOff x="2643188" y="3235325"/>
            <a:chExt cx="455613" cy="454025"/>
          </a:xfrm>
        </p:grpSpPr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D137D7C5-FDED-0C08-3E34-39C7C192C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3325813"/>
              <a:ext cx="158750" cy="271463"/>
            </a:xfrm>
            <a:custGeom>
              <a:avLst/>
              <a:gdLst>
                <a:gd name="T0" fmla="*/ 47 w 296"/>
                <a:gd name="T1" fmla="*/ 10 h 509"/>
                <a:gd name="T2" fmla="*/ 10 w 296"/>
                <a:gd name="T3" fmla="*/ 11 h 509"/>
                <a:gd name="T4" fmla="*/ 11 w 296"/>
                <a:gd name="T5" fmla="*/ 48 h 509"/>
                <a:gd name="T6" fmla="*/ 230 w 296"/>
                <a:gd name="T7" fmla="*/ 256 h 509"/>
                <a:gd name="T8" fmla="*/ 11 w 296"/>
                <a:gd name="T9" fmla="*/ 463 h 509"/>
                <a:gd name="T10" fmla="*/ 10 w 296"/>
                <a:gd name="T11" fmla="*/ 501 h 509"/>
                <a:gd name="T12" fmla="*/ 29 w 296"/>
                <a:gd name="T13" fmla="*/ 509 h 509"/>
                <a:gd name="T14" fmla="*/ 47 w 296"/>
                <a:gd name="T15" fmla="*/ 502 h 509"/>
                <a:gd name="T16" fmla="*/ 287 w 296"/>
                <a:gd name="T17" fmla="*/ 275 h 509"/>
                <a:gd name="T18" fmla="*/ 296 w 296"/>
                <a:gd name="T19" fmla="*/ 256 h 509"/>
                <a:gd name="T20" fmla="*/ 287 w 296"/>
                <a:gd name="T21" fmla="*/ 236 h 509"/>
                <a:gd name="T22" fmla="*/ 47 w 296"/>
                <a:gd name="T23" fmla="*/ 1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6" h="509">
                  <a:moveTo>
                    <a:pt x="47" y="10"/>
                  </a:moveTo>
                  <a:cubicBezTo>
                    <a:pt x="37" y="0"/>
                    <a:pt x="20" y="0"/>
                    <a:pt x="10" y="11"/>
                  </a:cubicBezTo>
                  <a:cubicBezTo>
                    <a:pt x="0" y="21"/>
                    <a:pt x="0" y="38"/>
                    <a:pt x="11" y="48"/>
                  </a:cubicBezTo>
                  <a:lnTo>
                    <a:pt x="230" y="256"/>
                  </a:lnTo>
                  <a:lnTo>
                    <a:pt x="11" y="463"/>
                  </a:lnTo>
                  <a:cubicBezTo>
                    <a:pt x="0" y="473"/>
                    <a:pt x="0" y="490"/>
                    <a:pt x="10" y="501"/>
                  </a:cubicBezTo>
                  <a:cubicBezTo>
                    <a:pt x="15" y="506"/>
                    <a:pt x="22" y="509"/>
                    <a:pt x="29" y="509"/>
                  </a:cubicBezTo>
                  <a:cubicBezTo>
                    <a:pt x="36" y="509"/>
                    <a:pt x="42" y="507"/>
                    <a:pt x="47" y="502"/>
                  </a:cubicBezTo>
                  <a:lnTo>
                    <a:pt x="287" y="275"/>
                  </a:lnTo>
                  <a:cubicBezTo>
                    <a:pt x="293" y="270"/>
                    <a:pt x="296" y="263"/>
                    <a:pt x="296" y="256"/>
                  </a:cubicBezTo>
                  <a:cubicBezTo>
                    <a:pt x="296" y="248"/>
                    <a:pt x="293" y="241"/>
                    <a:pt x="287" y="236"/>
                  </a:cubicBezTo>
                  <a:lnTo>
                    <a:pt x="47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2E26DD6-5247-7D9E-50F9-448123CA55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188" y="3235325"/>
              <a:ext cx="455613" cy="454025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F22DD32-B96B-0A3C-E34E-3185D50DA8C1}"/>
              </a:ext>
            </a:extLst>
          </p:cNvPr>
          <p:cNvGrpSpPr/>
          <p:nvPr/>
        </p:nvGrpSpPr>
        <p:grpSpPr>
          <a:xfrm>
            <a:off x="3938688" y="3208884"/>
            <a:ext cx="369888" cy="454025"/>
            <a:chOff x="3916363" y="3143250"/>
            <a:chExt cx="369888" cy="454025"/>
          </a:xfrm>
        </p:grpSpPr>
        <p:sp>
          <p:nvSpPr>
            <p:cNvPr id="126" name="Freeform 125">
              <a:extLst>
                <a:ext uri="{FF2B5EF4-FFF2-40B4-BE49-F238E27FC236}">
                  <a16:creationId xmlns:a16="http://schemas.microsoft.com/office/drawing/2014/main" id="{1186F46B-3DEA-FC4A-EA45-4800517E6E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16363" y="3143250"/>
              <a:ext cx="369888" cy="454025"/>
            </a:xfrm>
            <a:custGeom>
              <a:avLst/>
              <a:gdLst>
                <a:gd name="T0" fmla="*/ 0 w 693"/>
                <a:gd name="T1" fmla="*/ 453 h 853"/>
                <a:gd name="T2" fmla="*/ 0 w 693"/>
                <a:gd name="T3" fmla="*/ 827 h 853"/>
                <a:gd name="T4" fmla="*/ 27 w 693"/>
                <a:gd name="T5" fmla="*/ 853 h 853"/>
                <a:gd name="T6" fmla="*/ 667 w 693"/>
                <a:gd name="T7" fmla="*/ 853 h 853"/>
                <a:gd name="T8" fmla="*/ 693 w 693"/>
                <a:gd name="T9" fmla="*/ 827 h 853"/>
                <a:gd name="T10" fmla="*/ 693 w 693"/>
                <a:gd name="T11" fmla="*/ 453 h 853"/>
                <a:gd name="T12" fmla="*/ 667 w 693"/>
                <a:gd name="T13" fmla="*/ 427 h 853"/>
                <a:gd name="T14" fmla="*/ 160 w 693"/>
                <a:gd name="T15" fmla="*/ 427 h 853"/>
                <a:gd name="T16" fmla="*/ 160 w 693"/>
                <a:gd name="T17" fmla="*/ 240 h 853"/>
                <a:gd name="T18" fmla="*/ 347 w 693"/>
                <a:gd name="T19" fmla="*/ 53 h 853"/>
                <a:gd name="T20" fmla="*/ 533 w 693"/>
                <a:gd name="T21" fmla="*/ 240 h 853"/>
                <a:gd name="T22" fmla="*/ 533 w 693"/>
                <a:gd name="T23" fmla="*/ 293 h 853"/>
                <a:gd name="T24" fmla="*/ 560 w 693"/>
                <a:gd name="T25" fmla="*/ 320 h 853"/>
                <a:gd name="T26" fmla="*/ 587 w 693"/>
                <a:gd name="T27" fmla="*/ 293 h 853"/>
                <a:gd name="T28" fmla="*/ 587 w 693"/>
                <a:gd name="T29" fmla="*/ 240 h 853"/>
                <a:gd name="T30" fmla="*/ 347 w 693"/>
                <a:gd name="T31" fmla="*/ 0 h 853"/>
                <a:gd name="T32" fmla="*/ 107 w 693"/>
                <a:gd name="T33" fmla="*/ 240 h 853"/>
                <a:gd name="T34" fmla="*/ 107 w 693"/>
                <a:gd name="T35" fmla="*/ 427 h 853"/>
                <a:gd name="T36" fmla="*/ 27 w 693"/>
                <a:gd name="T37" fmla="*/ 427 h 853"/>
                <a:gd name="T38" fmla="*/ 0 w 693"/>
                <a:gd name="T39" fmla="*/ 453 h 853"/>
                <a:gd name="T40" fmla="*/ 53 w 693"/>
                <a:gd name="T41" fmla="*/ 480 h 853"/>
                <a:gd name="T42" fmla="*/ 640 w 693"/>
                <a:gd name="T43" fmla="*/ 480 h 853"/>
                <a:gd name="T44" fmla="*/ 640 w 693"/>
                <a:gd name="T45" fmla="*/ 800 h 853"/>
                <a:gd name="T46" fmla="*/ 53 w 693"/>
                <a:gd name="T47" fmla="*/ 800 h 853"/>
                <a:gd name="T48" fmla="*/ 53 w 693"/>
                <a:gd name="T49" fmla="*/ 48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3" h="853">
                  <a:moveTo>
                    <a:pt x="0" y="453"/>
                  </a:moveTo>
                  <a:lnTo>
                    <a:pt x="0" y="827"/>
                  </a:lnTo>
                  <a:cubicBezTo>
                    <a:pt x="0" y="841"/>
                    <a:pt x="12" y="853"/>
                    <a:pt x="27" y="853"/>
                  </a:cubicBezTo>
                  <a:lnTo>
                    <a:pt x="667" y="853"/>
                  </a:lnTo>
                  <a:cubicBezTo>
                    <a:pt x="681" y="853"/>
                    <a:pt x="693" y="841"/>
                    <a:pt x="693" y="827"/>
                  </a:cubicBezTo>
                  <a:lnTo>
                    <a:pt x="693" y="453"/>
                  </a:lnTo>
                  <a:cubicBezTo>
                    <a:pt x="693" y="439"/>
                    <a:pt x="681" y="427"/>
                    <a:pt x="667" y="427"/>
                  </a:cubicBezTo>
                  <a:lnTo>
                    <a:pt x="160" y="427"/>
                  </a:lnTo>
                  <a:lnTo>
                    <a:pt x="160" y="240"/>
                  </a:lnTo>
                  <a:cubicBezTo>
                    <a:pt x="160" y="137"/>
                    <a:pt x="244" y="53"/>
                    <a:pt x="347" y="53"/>
                  </a:cubicBezTo>
                  <a:cubicBezTo>
                    <a:pt x="450" y="53"/>
                    <a:pt x="533" y="137"/>
                    <a:pt x="533" y="240"/>
                  </a:cubicBezTo>
                  <a:lnTo>
                    <a:pt x="533" y="293"/>
                  </a:lnTo>
                  <a:cubicBezTo>
                    <a:pt x="533" y="308"/>
                    <a:pt x="545" y="320"/>
                    <a:pt x="560" y="320"/>
                  </a:cubicBezTo>
                  <a:cubicBezTo>
                    <a:pt x="575" y="320"/>
                    <a:pt x="587" y="308"/>
                    <a:pt x="587" y="293"/>
                  </a:cubicBezTo>
                  <a:lnTo>
                    <a:pt x="587" y="240"/>
                  </a:lnTo>
                  <a:cubicBezTo>
                    <a:pt x="587" y="108"/>
                    <a:pt x="479" y="0"/>
                    <a:pt x="347" y="0"/>
                  </a:cubicBezTo>
                  <a:cubicBezTo>
                    <a:pt x="214" y="0"/>
                    <a:pt x="107" y="108"/>
                    <a:pt x="107" y="240"/>
                  </a:cubicBezTo>
                  <a:lnTo>
                    <a:pt x="107" y="427"/>
                  </a:lnTo>
                  <a:lnTo>
                    <a:pt x="27" y="427"/>
                  </a:lnTo>
                  <a:cubicBezTo>
                    <a:pt x="12" y="427"/>
                    <a:pt x="0" y="439"/>
                    <a:pt x="0" y="453"/>
                  </a:cubicBezTo>
                  <a:close/>
                  <a:moveTo>
                    <a:pt x="53" y="480"/>
                  </a:moveTo>
                  <a:lnTo>
                    <a:pt x="640" y="480"/>
                  </a:lnTo>
                  <a:lnTo>
                    <a:pt x="640" y="800"/>
                  </a:lnTo>
                  <a:lnTo>
                    <a:pt x="53" y="800"/>
                  </a:lnTo>
                  <a:lnTo>
                    <a:pt x="53" y="48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60ED05B9-E686-3BD2-FC74-1AA811995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9238" y="3427413"/>
              <a:ext cx="85725" cy="114300"/>
            </a:xfrm>
            <a:custGeom>
              <a:avLst/>
              <a:gdLst>
                <a:gd name="T0" fmla="*/ 80 w 160"/>
                <a:gd name="T1" fmla="*/ 0 h 214"/>
                <a:gd name="T2" fmla="*/ 0 w 160"/>
                <a:gd name="T3" fmla="*/ 80 h 214"/>
                <a:gd name="T4" fmla="*/ 53 w 160"/>
                <a:gd name="T5" fmla="*/ 156 h 214"/>
                <a:gd name="T6" fmla="*/ 53 w 160"/>
                <a:gd name="T7" fmla="*/ 187 h 214"/>
                <a:gd name="T8" fmla="*/ 80 w 160"/>
                <a:gd name="T9" fmla="*/ 214 h 214"/>
                <a:gd name="T10" fmla="*/ 106 w 160"/>
                <a:gd name="T11" fmla="*/ 187 h 214"/>
                <a:gd name="T12" fmla="*/ 106 w 160"/>
                <a:gd name="T13" fmla="*/ 156 h 214"/>
                <a:gd name="T14" fmla="*/ 160 w 160"/>
                <a:gd name="T15" fmla="*/ 80 h 214"/>
                <a:gd name="T16" fmla="*/ 80 w 160"/>
                <a:gd name="T17" fmla="*/ 0 h 214"/>
                <a:gd name="T18" fmla="*/ 80 w 160"/>
                <a:gd name="T19" fmla="*/ 107 h 214"/>
                <a:gd name="T20" fmla="*/ 53 w 160"/>
                <a:gd name="T21" fmla="*/ 80 h 214"/>
                <a:gd name="T22" fmla="*/ 80 w 160"/>
                <a:gd name="T23" fmla="*/ 54 h 214"/>
                <a:gd name="T24" fmla="*/ 106 w 160"/>
                <a:gd name="T25" fmla="*/ 80 h 214"/>
                <a:gd name="T26" fmla="*/ 80 w 160"/>
                <a:gd name="T27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214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15"/>
                    <a:pt x="22" y="145"/>
                    <a:pt x="53" y="156"/>
                  </a:cubicBezTo>
                  <a:lnTo>
                    <a:pt x="53" y="187"/>
                  </a:lnTo>
                  <a:cubicBezTo>
                    <a:pt x="53" y="202"/>
                    <a:pt x="65" y="214"/>
                    <a:pt x="80" y="214"/>
                  </a:cubicBezTo>
                  <a:cubicBezTo>
                    <a:pt x="94" y="214"/>
                    <a:pt x="106" y="202"/>
                    <a:pt x="106" y="187"/>
                  </a:cubicBezTo>
                  <a:lnTo>
                    <a:pt x="106" y="156"/>
                  </a:lnTo>
                  <a:cubicBezTo>
                    <a:pt x="137" y="145"/>
                    <a:pt x="160" y="11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80" y="107"/>
                  </a:moveTo>
                  <a:cubicBezTo>
                    <a:pt x="65" y="107"/>
                    <a:pt x="53" y="95"/>
                    <a:pt x="53" y="80"/>
                  </a:cubicBezTo>
                  <a:cubicBezTo>
                    <a:pt x="53" y="66"/>
                    <a:pt x="65" y="54"/>
                    <a:pt x="80" y="54"/>
                  </a:cubicBezTo>
                  <a:cubicBezTo>
                    <a:pt x="94" y="54"/>
                    <a:pt x="106" y="66"/>
                    <a:pt x="106" y="80"/>
                  </a:cubicBezTo>
                  <a:cubicBezTo>
                    <a:pt x="106" y="95"/>
                    <a:pt x="94" y="107"/>
                    <a:pt x="80" y="1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93C80E-F834-D2CA-335F-28ECA439BB25}"/>
              </a:ext>
            </a:extLst>
          </p:cNvPr>
          <p:cNvGrpSpPr/>
          <p:nvPr/>
        </p:nvGrpSpPr>
        <p:grpSpPr>
          <a:xfrm>
            <a:off x="4870448" y="3221763"/>
            <a:ext cx="369888" cy="454025"/>
            <a:chOff x="4960938" y="3143250"/>
            <a:chExt cx="369888" cy="454025"/>
          </a:xfrm>
        </p:grpSpPr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5C5B9E43-DEF1-8835-E885-FCF0480F25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0938" y="3143250"/>
              <a:ext cx="369888" cy="454025"/>
            </a:xfrm>
            <a:custGeom>
              <a:avLst/>
              <a:gdLst>
                <a:gd name="T0" fmla="*/ 107 w 693"/>
                <a:gd name="T1" fmla="*/ 240 h 853"/>
                <a:gd name="T2" fmla="*/ 107 w 693"/>
                <a:gd name="T3" fmla="*/ 427 h 853"/>
                <a:gd name="T4" fmla="*/ 27 w 693"/>
                <a:gd name="T5" fmla="*/ 427 h 853"/>
                <a:gd name="T6" fmla="*/ 0 w 693"/>
                <a:gd name="T7" fmla="*/ 453 h 853"/>
                <a:gd name="T8" fmla="*/ 0 w 693"/>
                <a:gd name="T9" fmla="*/ 827 h 853"/>
                <a:gd name="T10" fmla="*/ 27 w 693"/>
                <a:gd name="T11" fmla="*/ 853 h 853"/>
                <a:gd name="T12" fmla="*/ 667 w 693"/>
                <a:gd name="T13" fmla="*/ 853 h 853"/>
                <a:gd name="T14" fmla="*/ 693 w 693"/>
                <a:gd name="T15" fmla="*/ 827 h 853"/>
                <a:gd name="T16" fmla="*/ 693 w 693"/>
                <a:gd name="T17" fmla="*/ 453 h 853"/>
                <a:gd name="T18" fmla="*/ 667 w 693"/>
                <a:gd name="T19" fmla="*/ 427 h 853"/>
                <a:gd name="T20" fmla="*/ 587 w 693"/>
                <a:gd name="T21" fmla="*/ 427 h 853"/>
                <a:gd name="T22" fmla="*/ 587 w 693"/>
                <a:gd name="T23" fmla="*/ 240 h 853"/>
                <a:gd name="T24" fmla="*/ 347 w 693"/>
                <a:gd name="T25" fmla="*/ 0 h 853"/>
                <a:gd name="T26" fmla="*/ 107 w 693"/>
                <a:gd name="T27" fmla="*/ 240 h 853"/>
                <a:gd name="T28" fmla="*/ 640 w 693"/>
                <a:gd name="T29" fmla="*/ 800 h 853"/>
                <a:gd name="T30" fmla="*/ 53 w 693"/>
                <a:gd name="T31" fmla="*/ 800 h 853"/>
                <a:gd name="T32" fmla="*/ 53 w 693"/>
                <a:gd name="T33" fmla="*/ 480 h 853"/>
                <a:gd name="T34" fmla="*/ 640 w 693"/>
                <a:gd name="T35" fmla="*/ 480 h 853"/>
                <a:gd name="T36" fmla="*/ 640 w 693"/>
                <a:gd name="T37" fmla="*/ 800 h 853"/>
                <a:gd name="T38" fmla="*/ 347 w 693"/>
                <a:gd name="T39" fmla="*/ 53 h 853"/>
                <a:gd name="T40" fmla="*/ 533 w 693"/>
                <a:gd name="T41" fmla="*/ 240 h 853"/>
                <a:gd name="T42" fmla="*/ 533 w 693"/>
                <a:gd name="T43" fmla="*/ 427 h 853"/>
                <a:gd name="T44" fmla="*/ 160 w 693"/>
                <a:gd name="T45" fmla="*/ 427 h 853"/>
                <a:gd name="T46" fmla="*/ 160 w 693"/>
                <a:gd name="T47" fmla="*/ 240 h 853"/>
                <a:gd name="T48" fmla="*/ 347 w 693"/>
                <a:gd name="T49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93" h="853">
                  <a:moveTo>
                    <a:pt x="107" y="240"/>
                  </a:moveTo>
                  <a:lnTo>
                    <a:pt x="107" y="427"/>
                  </a:lnTo>
                  <a:lnTo>
                    <a:pt x="27" y="427"/>
                  </a:lnTo>
                  <a:cubicBezTo>
                    <a:pt x="12" y="427"/>
                    <a:pt x="0" y="439"/>
                    <a:pt x="0" y="453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7" y="853"/>
                  </a:cubicBezTo>
                  <a:lnTo>
                    <a:pt x="667" y="853"/>
                  </a:lnTo>
                  <a:cubicBezTo>
                    <a:pt x="681" y="853"/>
                    <a:pt x="693" y="841"/>
                    <a:pt x="693" y="827"/>
                  </a:cubicBezTo>
                  <a:lnTo>
                    <a:pt x="693" y="453"/>
                  </a:lnTo>
                  <a:cubicBezTo>
                    <a:pt x="693" y="439"/>
                    <a:pt x="681" y="427"/>
                    <a:pt x="667" y="427"/>
                  </a:cubicBezTo>
                  <a:lnTo>
                    <a:pt x="587" y="427"/>
                  </a:lnTo>
                  <a:lnTo>
                    <a:pt x="587" y="240"/>
                  </a:lnTo>
                  <a:cubicBezTo>
                    <a:pt x="587" y="108"/>
                    <a:pt x="479" y="0"/>
                    <a:pt x="347" y="0"/>
                  </a:cubicBezTo>
                  <a:cubicBezTo>
                    <a:pt x="214" y="0"/>
                    <a:pt x="107" y="108"/>
                    <a:pt x="107" y="240"/>
                  </a:cubicBezTo>
                  <a:close/>
                  <a:moveTo>
                    <a:pt x="640" y="800"/>
                  </a:moveTo>
                  <a:lnTo>
                    <a:pt x="53" y="800"/>
                  </a:lnTo>
                  <a:lnTo>
                    <a:pt x="53" y="480"/>
                  </a:lnTo>
                  <a:lnTo>
                    <a:pt x="640" y="480"/>
                  </a:lnTo>
                  <a:lnTo>
                    <a:pt x="640" y="800"/>
                  </a:lnTo>
                  <a:close/>
                  <a:moveTo>
                    <a:pt x="347" y="53"/>
                  </a:moveTo>
                  <a:cubicBezTo>
                    <a:pt x="450" y="53"/>
                    <a:pt x="533" y="137"/>
                    <a:pt x="533" y="240"/>
                  </a:cubicBezTo>
                  <a:lnTo>
                    <a:pt x="533" y="427"/>
                  </a:lnTo>
                  <a:lnTo>
                    <a:pt x="160" y="427"/>
                  </a:lnTo>
                  <a:lnTo>
                    <a:pt x="160" y="240"/>
                  </a:lnTo>
                  <a:cubicBezTo>
                    <a:pt x="160" y="137"/>
                    <a:pt x="244" y="53"/>
                    <a:pt x="34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5" name="Freeform 124">
              <a:extLst>
                <a:ext uri="{FF2B5EF4-FFF2-40B4-BE49-F238E27FC236}">
                  <a16:creationId xmlns:a16="http://schemas.microsoft.com/office/drawing/2014/main" id="{DDD784E3-14BF-30BE-155C-0B788D149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3813" y="3427413"/>
              <a:ext cx="85725" cy="114300"/>
            </a:xfrm>
            <a:custGeom>
              <a:avLst/>
              <a:gdLst>
                <a:gd name="T0" fmla="*/ 80 w 160"/>
                <a:gd name="T1" fmla="*/ 0 h 214"/>
                <a:gd name="T2" fmla="*/ 0 w 160"/>
                <a:gd name="T3" fmla="*/ 80 h 214"/>
                <a:gd name="T4" fmla="*/ 53 w 160"/>
                <a:gd name="T5" fmla="*/ 156 h 214"/>
                <a:gd name="T6" fmla="*/ 53 w 160"/>
                <a:gd name="T7" fmla="*/ 187 h 214"/>
                <a:gd name="T8" fmla="*/ 80 w 160"/>
                <a:gd name="T9" fmla="*/ 214 h 214"/>
                <a:gd name="T10" fmla="*/ 106 w 160"/>
                <a:gd name="T11" fmla="*/ 187 h 214"/>
                <a:gd name="T12" fmla="*/ 106 w 160"/>
                <a:gd name="T13" fmla="*/ 156 h 214"/>
                <a:gd name="T14" fmla="*/ 160 w 160"/>
                <a:gd name="T15" fmla="*/ 80 h 214"/>
                <a:gd name="T16" fmla="*/ 80 w 160"/>
                <a:gd name="T17" fmla="*/ 0 h 214"/>
                <a:gd name="T18" fmla="*/ 80 w 160"/>
                <a:gd name="T19" fmla="*/ 107 h 214"/>
                <a:gd name="T20" fmla="*/ 53 w 160"/>
                <a:gd name="T21" fmla="*/ 80 h 214"/>
                <a:gd name="T22" fmla="*/ 80 w 160"/>
                <a:gd name="T23" fmla="*/ 54 h 214"/>
                <a:gd name="T24" fmla="*/ 106 w 160"/>
                <a:gd name="T25" fmla="*/ 80 h 214"/>
                <a:gd name="T26" fmla="*/ 80 w 160"/>
                <a:gd name="T27" fmla="*/ 107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0" h="214">
                  <a:moveTo>
                    <a:pt x="80" y="0"/>
                  </a:moveTo>
                  <a:cubicBezTo>
                    <a:pt x="36" y="0"/>
                    <a:pt x="0" y="36"/>
                    <a:pt x="0" y="80"/>
                  </a:cubicBezTo>
                  <a:cubicBezTo>
                    <a:pt x="0" y="115"/>
                    <a:pt x="22" y="145"/>
                    <a:pt x="53" y="156"/>
                  </a:cubicBezTo>
                  <a:lnTo>
                    <a:pt x="53" y="187"/>
                  </a:lnTo>
                  <a:cubicBezTo>
                    <a:pt x="53" y="202"/>
                    <a:pt x="65" y="214"/>
                    <a:pt x="80" y="214"/>
                  </a:cubicBezTo>
                  <a:cubicBezTo>
                    <a:pt x="94" y="214"/>
                    <a:pt x="106" y="202"/>
                    <a:pt x="106" y="187"/>
                  </a:cubicBezTo>
                  <a:lnTo>
                    <a:pt x="106" y="156"/>
                  </a:lnTo>
                  <a:cubicBezTo>
                    <a:pt x="137" y="145"/>
                    <a:pt x="160" y="115"/>
                    <a:pt x="160" y="80"/>
                  </a:cubicBezTo>
                  <a:cubicBezTo>
                    <a:pt x="160" y="36"/>
                    <a:pt x="124" y="0"/>
                    <a:pt x="80" y="0"/>
                  </a:cubicBezTo>
                  <a:close/>
                  <a:moveTo>
                    <a:pt x="80" y="107"/>
                  </a:moveTo>
                  <a:cubicBezTo>
                    <a:pt x="65" y="107"/>
                    <a:pt x="53" y="95"/>
                    <a:pt x="53" y="80"/>
                  </a:cubicBezTo>
                  <a:cubicBezTo>
                    <a:pt x="53" y="66"/>
                    <a:pt x="65" y="54"/>
                    <a:pt x="80" y="54"/>
                  </a:cubicBezTo>
                  <a:cubicBezTo>
                    <a:pt x="94" y="54"/>
                    <a:pt x="106" y="66"/>
                    <a:pt x="106" y="80"/>
                  </a:cubicBezTo>
                  <a:cubicBezTo>
                    <a:pt x="106" y="95"/>
                    <a:pt x="94" y="107"/>
                    <a:pt x="80" y="1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38" name="Freeform 37">
            <a:extLst>
              <a:ext uri="{FF2B5EF4-FFF2-40B4-BE49-F238E27FC236}">
                <a16:creationId xmlns:a16="http://schemas.microsoft.com/office/drawing/2014/main" id="{F548C983-875E-80A8-532F-C96D0325177F}"/>
              </a:ext>
            </a:extLst>
          </p:cNvPr>
          <p:cNvSpPr>
            <a:spLocks noEditPoints="1"/>
          </p:cNvSpPr>
          <p:nvPr/>
        </p:nvSpPr>
        <p:spPr bwMode="auto">
          <a:xfrm>
            <a:off x="5865018" y="3228727"/>
            <a:ext cx="455613" cy="414338"/>
          </a:xfrm>
          <a:custGeom>
            <a:avLst/>
            <a:gdLst>
              <a:gd name="T0" fmla="*/ 840 w 853"/>
              <a:gd name="T1" fmla="*/ 270 h 774"/>
              <a:gd name="T2" fmla="*/ 813 w 853"/>
              <a:gd name="T3" fmla="*/ 270 h 774"/>
              <a:gd name="T4" fmla="*/ 627 w 853"/>
              <a:gd name="T5" fmla="*/ 380 h 774"/>
              <a:gd name="T6" fmla="*/ 627 w 853"/>
              <a:gd name="T7" fmla="*/ 293 h 774"/>
              <a:gd name="T8" fmla="*/ 600 w 853"/>
              <a:gd name="T9" fmla="*/ 266 h 774"/>
              <a:gd name="T10" fmla="*/ 532 w 853"/>
              <a:gd name="T11" fmla="*/ 266 h 774"/>
              <a:gd name="T12" fmla="*/ 573 w 853"/>
              <a:gd name="T13" fmla="*/ 160 h 774"/>
              <a:gd name="T14" fmla="*/ 413 w 853"/>
              <a:gd name="T15" fmla="*/ 0 h 774"/>
              <a:gd name="T16" fmla="*/ 258 w 853"/>
              <a:gd name="T17" fmla="*/ 123 h 774"/>
              <a:gd name="T18" fmla="*/ 200 w 853"/>
              <a:gd name="T19" fmla="*/ 106 h 774"/>
              <a:gd name="T20" fmla="*/ 93 w 853"/>
              <a:gd name="T21" fmla="*/ 213 h 774"/>
              <a:gd name="T22" fmla="*/ 108 w 853"/>
              <a:gd name="T23" fmla="*/ 266 h 774"/>
              <a:gd name="T24" fmla="*/ 27 w 853"/>
              <a:gd name="T25" fmla="*/ 266 h 774"/>
              <a:gd name="T26" fmla="*/ 0 w 853"/>
              <a:gd name="T27" fmla="*/ 293 h 774"/>
              <a:gd name="T28" fmla="*/ 0 w 853"/>
              <a:gd name="T29" fmla="*/ 613 h 774"/>
              <a:gd name="T30" fmla="*/ 21 w 853"/>
              <a:gd name="T31" fmla="*/ 639 h 774"/>
              <a:gd name="T32" fmla="*/ 594 w 853"/>
              <a:gd name="T33" fmla="*/ 772 h 774"/>
              <a:gd name="T34" fmla="*/ 600 w 853"/>
              <a:gd name="T35" fmla="*/ 773 h 774"/>
              <a:gd name="T36" fmla="*/ 617 w 853"/>
              <a:gd name="T37" fmla="*/ 767 h 774"/>
              <a:gd name="T38" fmla="*/ 627 w 853"/>
              <a:gd name="T39" fmla="*/ 746 h 774"/>
              <a:gd name="T40" fmla="*/ 627 w 853"/>
              <a:gd name="T41" fmla="*/ 660 h 774"/>
              <a:gd name="T42" fmla="*/ 813 w 853"/>
              <a:gd name="T43" fmla="*/ 769 h 774"/>
              <a:gd name="T44" fmla="*/ 840 w 853"/>
              <a:gd name="T45" fmla="*/ 769 h 774"/>
              <a:gd name="T46" fmla="*/ 853 w 853"/>
              <a:gd name="T47" fmla="*/ 746 h 774"/>
              <a:gd name="T48" fmla="*/ 853 w 853"/>
              <a:gd name="T49" fmla="*/ 293 h 774"/>
              <a:gd name="T50" fmla="*/ 840 w 853"/>
              <a:gd name="T51" fmla="*/ 270 h 774"/>
              <a:gd name="T52" fmla="*/ 413 w 853"/>
              <a:gd name="T53" fmla="*/ 53 h 774"/>
              <a:gd name="T54" fmla="*/ 520 w 853"/>
              <a:gd name="T55" fmla="*/ 160 h 774"/>
              <a:gd name="T56" fmla="*/ 413 w 853"/>
              <a:gd name="T57" fmla="*/ 266 h 774"/>
              <a:gd name="T58" fmla="*/ 307 w 853"/>
              <a:gd name="T59" fmla="*/ 160 h 774"/>
              <a:gd name="T60" fmla="*/ 413 w 853"/>
              <a:gd name="T61" fmla="*/ 53 h 774"/>
              <a:gd name="T62" fmla="*/ 294 w 853"/>
              <a:gd name="T63" fmla="*/ 266 h 774"/>
              <a:gd name="T64" fmla="*/ 292 w 853"/>
              <a:gd name="T65" fmla="*/ 266 h 774"/>
              <a:gd name="T66" fmla="*/ 293 w 853"/>
              <a:gd name="T67" fmla="*/ 265 h 774"/>
              <a:gd name="T68" fmla="*/ 294 w 853"/>
              <a:gd name="T69" fmla="*/ 266 h 774"/>
              <a:gd name="T70" fmla="*/ 147 w 853"/>
              <a:gd name="T71" fmla="*/ 213 h 774"/>
              <a:gd name="T72" fmla="*/ 200 w 853"/>
              <a:gd name="T73" fmla="*/ 160 h 774"/>
              <a:gd name="T74" fmla="*/ 253 w 853"/>
              <a:gd name="T75" fmla="*/ 213 h 774"/>
              <a:gd name="T76" fmla="*/ 200 w 853"/>
              <a:gd name="T77" fmla="*/ 266 h 774"/>
              <a:gd name="T78" fmla="*/ 147 w 853"/>
              <a:gd name="T79" fmla="*/ 213 h 774"/>
              <a:gd name="T80" fmla="*/ 800 w 853"/>
              <a:gd name="T81" fmla="*/ 700 h 774"/>
              <a:gd name="T82" fmla="*/ 614 w 853"/>
              <a:gd name="T83" fmla="*/ 590 h 774"/>
              <a:gd name="T84" fmla="*/ 587 w 853"/>
              <a:gd name="T85" fmla="*/ 590 h 774"/>
              <a:gd name="T86" fmla="*/ 573 w 853"/>
              <a:gd name="T87" fmla="*/ 613 h 774"/>
              <a:gd name="T88" fmla="*/ 573 w 853"/>
              <a:gd name="T89" fmla="*/ 713 h 774"/>
              <a:gd name="T90" fmla="*/ 53 w 853"/>
              <a:gd name="T91" fmla="*/ 592 h 774"/>
              <a:gd name="T92" fmla="*/ 53 w 853"/>
              <a:gd name="T93" fmla="*/ 320 h 774"/>
              <a:gd name="T94" fmla="*/ 573 w 853"/>
              <a:gd name="T95" fmla="*/ 320 h 774"/>
              <a:gd name="T96" fmla="*/ 573 w 853"/>
              <a:gd name="T97" fmla="*/ 426 h 774"/>
              <a:gd name="T98" fmla="*/ 587 w 853"/>
              <a:gd name="T99" fmla="*/ 449 h 774"/>
              <a:gd name="T100" fmla="*/ 614 w 853"/>
              <a:gd name="T101" fmla="*/ 449 h 774"/>
              <a:gd name="T102" fmla="*/ 800 w 853"/>
              <a:gd name="T103" fmla="*/ 340 h 774"/>
              <a:gd name="T104" fmla="*/ 800 w 853"/>
              <a:gd name="T105" fmla="*/ 700 h 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53" h="774">
                <a:moveTo>
                  <a:pt x="840" y="270"/>
                </a:moveTo>
                <a:cubicBezTo>
                  <a:pt x="832" y="265"/>
                  <a:pt x="821" y="265"/>
                  <a:pt x="813" y="270"/>
                </a:cubicBezTo>
                <a:lnTo>
                  <a:pt x="627" y="380"/>
                </a:lnTo>
                <a:lnTo>
                  <a:pt x="627" y="293"/>
                </a:lnTo>
                <a:cubicBezTo>
                  <a:pt x="627" y="278"/>
                  <a:pt x="615" y="266"/>
                  <a:pt x="600" y="266"/>
                </a:cubicBezTo>
                <a:lnTo>
                  <a:pt x="532" y="266"/>
                </a:lnTo>
                <a:cubicBezTo>
                  <a:pt x="558" y="238"/>
                  <a:pt x="573" y="201"/>
                  <a:pt x="573" y="160"/>
                </a:cubicBezTo>
                <a:cubicBezTo>
                  <a:pt x="573" y="71"/>
                  <a:pt x="502" y="0"/>
                  <a:pt x="413" y="0"/>
                </a:cubicBezTo>
                <a:cubicBezTo>
                  <a:pt x="338" y="0"/>
                  <a:pt x="274" y="53"/>
                  <a:pt x="258" y="123"/>
                </a:cubicBezTo>
                <a:cubicBezTo>
                  <a:pt x="241" y="113"/>
                  <a:pt x="221" y="106"/>
                  <a:pt x="200" y="106"/>
                </a:cubicBezTo>
                <a:cubicBezTo>
                  <a:pt x="141" y="106"/>
                  <a:pt x="93" y="154"/>
                  <a:pt x="93" y="213"/>
                </a:cubicBezTo>
                <a:cubicBezTo>
                  <a:pt x="93" y="232"/>
                  <a:pt x="99" y="251"/>
                  <a:pt x="108" y="266"/>
                </a:cubicBezTo>
                <a:lnTo>
                  <a:pt x="27" y="266"/>
                </a:lnTo>
                <a:cubicBezTo>
                  <a:pt x="12" y="266"/>
                  <a:pt x="0" y="278"/>
                  <a:pt x="0" y="293"/>
                </a:cubicBezTo>
                <a:lnTo>
                  <a:pt x="0" y="613"/>
                </a:lnTo>
                <a:cubicBezTo>
                  <a:pt x="0" y="625"/>
                  <a:pt x="9" y="636"/>
                  <a:pt x="21" y="639"/>
                </a:cubicBezTo>
                <a:lnTo>
                  <a:pt x="594" y="772"/>
                </a:lnTo>
                <a:cubicBezTo>
                  <a:pt x="596" y="773"/>
                  <a:pt x="598" y="773"/>
                  <a:pt x="600" y="773"/>
                </a:cubicBezTo>
                <a:cubicBezTo>
                  <a:pt x="606" y="773"/>
                  <a:pt x="612" y="771"/>
                  <a:pt x="617" y="767"/>
                </a:cubicBezTo>
                <a:cubicBezTo>
                  <a:pt x="623" y="762"/>
                  <a:pt x="627" y="754"/>
                  <a:pt x="627" y="746"/>
                </a:cubicBezTo>
                <a:lnTo>
                  <a:pt x="627" y="660"/>
                </a:lnTo>
                <a:lnTo>
                  <a:pt x="813" y="769"/>
                </a:lnTo>
                <a:cubicBezTo>
                  <a:pt x="821" y="774"/>
                  <a:pt x="832" y="774"/>
                  <a:pt x="840" y="769"/>
                </a:cubicBezTo>
                <a:cubicBezTo>
                  <a:pt x="848" y="765"/>
                  <a:pt x="853" y="756"/>
                  <a:pt x="853" y="746"/>
                </a:cubicBezTo>
                <a:lnTo>
                  <a:pt x="853" y="293"/>
                </a:lnTo>
                <a:cubicBezTo>
                  <a:pt x="853" y="283"/>
                  <a:pt x="848" y="275"/>
                  <a:pt x="840" y="270"/>
                </a:cubicBezTo>
                <a:close/>
                <a:moveTo>
                  <a:pt x="413" y="53"/>
                </a:moveTo>
                <a:cubicBezTo>
                  <a:pt x="472" y="53"/>
                  <a:pt x="520" y="101"/>
                  <a:pt x="520" y="160"/>
                </a:cubicBezTo>
                <a:cubicBezTo>
                  <a:pt x="520" y="218"/>
                  <a:pt x="472" y="266"/>
                  <a:pt x="413" y="266"/>
                </a:cubicBezTo>
                <a:cubicBezTo>
                  <a:pt x="355" y="266"/>
                  <a:pt x="307" y="218"/>
                  <a:pt x="307" y="160"/>
                </a:cubicBezTo>
                <a:cubicBezTo>
                  <a:pt x="307" y="101"/>
                  <a:pt x="355" y="53"/>
                  <a:pt x="413" y="53"/>
                </a:cubicBezTo>
                <a:close/>
                <a:moveTo>
                  <a:pt x="294" y="266"/>
                </a:moveTo>
                <a:lnTo>
                  <a:pt x="292" y="266"/>
                </a:lnTo>
                <a:cubicBezTo>
                  <a:pt x="293" y="266"/>
                  <a:pt x="293" y="265"/>
                  <a:pt x="293" y="265"/>
                </a:cubicBezTo>
                <a:cubicBezTo>
                  <a:pt x="294" y="265"/>
                  <a:pt x="294" y="266"/>
                  <a:pt x="294" y="266"/>
                </a:cubicBezTo>
                <a:close/>
                <a:moveTo>
                  <a:pt x="147" y="213"/>
                </a:moveTo>
                <a:cubicBezTo>
                  <a:pt x="147" y="184"/>
                  <a:pt x="171" y="160"/>
                  <a:pt x="200" y="160"/>
                </a:cubicBezTo>
                <a:cubicBezTo>
                  <a:pt x="229" y="160"/>
                  <a:pt x="253" y="184"/>
                  <a:pt x="253" y="213"/>
                </a:cubicBezTo>
                <a:cubicBezTo>
                  <a:pt x="253" y="242"/>
                  <a:pt x="229" y="266"/>
                  <a:pt x="200" y="266"/>
                </a:cubicBezTo>
                <a:cubicBezTo>
                  <a:pt x="171" y="266"/>
                  <a:pt x="147" y="242"/>
                  <a:pt x="147" y="213"/>
                </a:cubicBezTo>
                <a:close/>
                <a:moveTo>
                  <a:pt x="800" y="700"/>
                </a:moveTo>
                <a:lnTo>
                  <a:pt x="614" y="590"/>
                </a:lnTo>
                <a:cubicBezTo>
                  <a:pt x="605" y="585"/>
                  <a:pt x="595" y="585"/>
                  <a:pt x="587" y="590"/>
                </a:cubicBezTo>
                <a:cubicBezTo>
                  <a:pt x="578" y="595"/>
                  <a:pt x="573" y="603"/>
                  <a:pt x="573" y="613"/>
                </a:cubicBezTo>
                <a:lnTo>
                  <a:pt x="573" y="713"/>
                </a:lnTo>
                <a:lnTo>
                  <a:pt x="53" y="592"/>
                </a:lnTo>
                <a:lnTo>
                  <a:pt x="53" y="320"/>
                </a:lnTo>
                <a:lnTo>
                  <a:pt x="573" y="320"/>
                </a:lnTo>
                <a:lnTo>
                  <a:pt x="573" y="426"/>
                </a:lnTo>
                <a:cubicBezTo>
                  <a:pt x="573" y="436"/>
                  <a:pt x="578" y="445"/>
                  <a:pt x="587" y="449"/>
                </a:cubicBezTo>
                <a:cubicBezTo>
                  <a:pt x="595" y="454"/>
                  <a:pt x="605" y="454"/>
                  <a:pt x="614" y="449"/>
                </a:cubicBezTo>
                <a:lnTo>
                  <a:pt x="800" y="340"/>
                </a:lnTo>
                <a:lnTo>
                  <a:pt x="800" y="70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33FEA6-FEEB-15EC-D651-7189557A127A}"/>
              </a:ext>
            </a:extLst>
          </p:cNvPr>
          <p:cNvGrpSpPr/>
          <p:nvPr/>
        </p:nvGrpSpPr>
        <p:grpSpPr>
          <a:xfrm>
            <a:off x="6871493" y="3336677"/>
            <a:ext cx="455613" cy="198438"/>
            <a:chOff x="6804025" y="3371851"/>
            <a:chExt cx="455613" cy="198438"/>
          </a:xfrm>
        </p:grpSpPr>
        <p:sp>
          <p:nvSpPr>
            <p:cNvPr id="118" name="Freeform 117">
              <a:extLst>
                <a:ext uri="{FF2B5EF4-FFF2-40B4-BE49-F238E27FC236}">
                  <a16:creationId xmlns:a16="http://schemas.microsoft.com/office/drawing/2014/main" id="{664E3A24-8759-F554-B3B5-18A84820C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371851"/>
              <a:ext cx="71438" cy="28575"/>
            </a:xfrm>
            <a:custGeom>
              <a:avLst/>
              <a:gdLst>
                <a:gd name="T0" fmla="*/ 27 w 133"/>
                <a:gd name="T1" fmla="*/ 53 h 53"/>
                <a:gd name="T2" fmla="*/ 107 w 133"/>
                <a:gd name="T3" fmla="*/ 53 h 53"/>
                <a:gd name="T4" fmla="*/ 133 w 133"/>
                <a:gd name="T5" fmla="*/ 27 h 53"/>
                <a:gd name="T6" fmla="*/ 107 w 133"/>
                <a:gd name="T7" fmla="*/ 0 h 53"/>
                <a:gd name="T8" fmla="*/ 27 w 133"/>
                <a:gd name="T9" fmla="*/ 0 h 53"/>
                <a:gd name="T10" fmla="*/ 0 w 133"/>
                <a:gd name="T11" fmla="*/ 27 h 53"/>
                <a:gd name="T12" fmla="*/ 27 w 13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3">
                  <a:moveTo>
                    <a:pt x="27" y="53"/>
                  </a:moveTo>
                  <a:lnTo>
                    <a:pt x="107" y="53"/>
                  </a:lnTo>
                  <a:cubicBezTo>
                    <a:pt x="121" y="53"/>
                    <a:pt x="133" y="41"/>
                    <a:pt x="133" y="27"/>
                  </a:cubicBezTo>
                  <a:cubicBezTo>
                    <a:pt x="133" y="12"/>
                    <a:pt x="121" y="0"/>
                    <a:pt x="10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26DE0EEF-5C3B-CDD6-ABF2-6CF15EFF7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371851"/>
              <a:ext cx="312738" cy="28575"/>
            </a:xfrm>
            <a:custGeom>
              <a:avLst/>
              <a:gdLst>
                <a:gd name="T0" fmla="*/ 560 w 586"/>
                <a:gd name="T1" fmla="*/ 0 h 53"/>
                <a:gd name="T2" fmla="*/ 26 w 586"/>
                <a:gd name="T3" fmla="*/ 0 h 53"/>
                <a:gd name="T4" fmla="*/ 0 w 586"/>
                <a:gd name="T5" fmla="*/ 27 h 53"/>
                <a:gd name="T6" fmla="*/ 26 w 586"/>
                <a:gd name="T7" fmla="*/ 53 h 53"/>
                <a:gd name="T8" fmla="*/ 560 w 586"/>
                <a:gd name="T9" fmla="*/ 53 h 53"/>
                <a:gd name="T10" fmla="*/ 586 w 586"/>
                <a:gd name="T11" fmla="*/ 27 h 53"/>
                <a:gd name="T12" fmla="*/ 560 w 5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6" h="53">
                  <a:moveTo>
                    <a:pt x="560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560" y="53"/>
                  </a:lnTo>
                  <a:cubicBezTo>
                    <a:pt x="574" y="53"/>
                    <a:pt x="586" y="41"/>
                    <a:pt x="586" y="27"/>
                  </a:cubicBezTo>
                  <a:cubicBezTo>
                    <a:pt x="586" y="12"/>
                    <a:pt x="574" y="0"/>
                    <a:pt x="5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1FAD2DCC-5491-4B5F-9DBA-7FA4A07E7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457576"/>
              <a:ext cx="71438" cy="26988"/>
            </a:xfrm>
            <a:custGeom>
              <a:avLst/>
              <a:gdLst>
                <a:gd name="T0" fmla="*/ 27 w 133"/>
                <a:gd name="T1" fmla="*/ 53 h 53"/>
                <a:gd name="T2" fmla="*/ 107 w 133"/>
                <a:gd name="T3" fmla="*/ 53 h 53"/>
                <a:gd name="T4" fmla="*/ 133 w 133"/>
                <a:gd name="T5" fmla="*/ 27 h 53"/>
                <a:gd name="T6" fmla="*/ 107 w 133"/>
                <a:gd name="T7" fmla="*/ 0 h 53"/>
                <a:gd name="T8" fmla="*/ 27 w 133"/>
                <a:gd name="T9" fmla="*/ 0 h 53"/>
                <a:gd name="T10" fmla="*/ 0 w 133"/>
                <a:gd name="T11" fmla="*/ 27 h 53"/>
                <a:gd name="T12" fmla="*/ 27 w 13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3">
                  <a:moveTo>
                    <a:pt x="27" y="53"/>
                  </a:moveTo>
                  <a:lnTo>
                    <a:pt x="107" y="53"/>
                  </a:lnTo>
                  <a:cubicBezTo>
                    <a:pt x="121" y="53"/>
                    <a:pt x="133" y="41"/>
                    <a:pt x="133" y="27"/>
                  </a:cubicBezTo>
                  <a:cubicBezTo>
                    <a:pt x="133" y="12"/>
                    <a:pt x="121" y="0"/>
                    <a:pt x="10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68B4D398-5AEE-D1EA-6C74-BD3C55500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457576"/>
              <a:ext cx="312738" cy="26988"/>
            </a:xfrm>
            <a:custGeom>
              <a:avLst/>
              <a:gdLst>
                <a:gd name="T0" fmla="*/ 560 w 586"/>
                <a:gd name="T1" fmla="*/ 0 h 53"/>
                <a:gd name="T2" fmla="*/ 26 w 586"/>
                <a:gd name="T3" fmla="*/ 0 h 53"/>
                <a:gd name="T4" fmla="*/ 0 w 586"/>
                <a:gd name="T5" fmla="*/ 27 h 53"/>
                <a:gd name="T6" fmla="*/ 26 w 586"/>
                <a:gd name="T7" fmla="*/ 53 h 53"/>
                <a:gd name="T8" fmla="*/ 560 w 586"/>
                <a:gd name="T9" fmla="*/ 53 h 53"/>
                <a:gd name="T10" fmla="*/ 586 w 586"/>
                <a:gd name="T11" fmla="*/ 27 h 53"/>
                <a:gd name="T12" fmla="*/ 560 w 5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6" h="53">
                  <a:moveTo>
                    <a:pt x="560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560" y="53"/>
                  </a:lnTo>
                  <a:cubicBezTo>
                    <a:pt x="574" y="53"/>
                    <a:pt x="586" y="41"/>
                    <a:pt x="586" y="27"/>
                  </a:cubicBezTo>
                  <a:cubicBezTo>
                    <a:pt x="586" y="12"/>
                    <a:pt x="574" y="0"/>
                    <a:pt x="5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021DC681-C4F5-90DF-C47B-E4DCBD896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025" y="3543301"/>
              <a:ext cx="71438" cy="26988"/>
            </a:xfrm>
            <a:custGeom>
              <a:avLst/>
              <a:gdLst>
                <a:gd name="T0" fmla="*/ 27 w 133"/>
                <a:gd name="T1" fmla="*/ 53 h 53"/>
                <a:gd name="T2" fmla="*/ 107 w 133"/>
                <a:gd name="T3" fmla="*/ 53 h 53"/>
                <a:gd name="T4" fmla="*/ 133 w 133"/>
                <a:gd name="T5" fmla="*/ 27 h 53"/>
                <a:gd name="T6" fmla="*/ 107 w 133"/>
                <a:gd name="T7" fmla="*/ 0 h 53"/>
                <a:gd name="T8" fmla="*/ 27 w 133"/>
                <a:gd name="T9" fmla="*/ 0 h 53"/>
                <a:gd name="T10" fmla="*/ 0 w 133"/>
                <a:gd name="T11" fmla="*/ 27 h 53"/>
                <a:gd name="T12" fmla="*/ 27 w 13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53">
                  <a:moveTo>
                    <a:pt x="27" y="53"/>
                  </a:moveTo>
                  <a:lnTo>
                    <a:pt x="107" y="53"/>
                  </a:lnTo>
                  <a:cubicBezTo>
                    <a:pt x="121" y="53"/>
                    <a:pt x="133" y="41"/>
                    <a:pt x="133" y="27"/>
                  </a:cubicBezTo>
                  <a:cubicBezTo>
                    <a:pt x="133" y="12"/>
                    <a:pt x="121" y="0"/>
                    <a:pt x="10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23" name="Freeform 122">
              <a:extLst>
                <a:ext uri="{FF2B5EF4-FFF2-40B4-BE49-F238E27FC236}">
                  <a16:creationId xmlns:a16="http://schemas.microsoft.com/office/drawing/2014/main" id="{FAA1E8B2-A5D1-2701-9637-FD1F0AC6E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0" y="3543301"/>
              <a:ext cx="312738" cy="26988"/>
            </a:xfrm>
            <a:custGeom>
              <a:avLst/>
              <a:gdLst>
                <a:gd name="T0" fmla="*/ 560 w 586"/>
                <a:gd name="T1" fmla="*/ 0 h 53"/>
                <a:gd name="T2" fmla="*/ 26 w 586"/>
                <a:gd name="T3" fmla="*/ 0 h 53"/>
                <a:gd name="T4" fmla="*/ 0 w 586"/>
                <a:gd name="T5" fmla="*/ 27 h 53"/>
                <a:gd name="T6" fmla="*/ 26 w 586"/>
                <a:gd name="T7" fmla="*/ 53 h 53"/>
                <a:gd name="T8" fmla="*/ 560 w 586"/>
                <a:gd name="T9" fmla="*/ 53 h 53"/>
                <a:gd name="T10" fmla="*/ 586 w 586"/>
                <a:gd name="T11" fmla="*/ 27 h 53"/>
                <a:gd name="T12" fmla="*/ 560 w 58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6" h="53">
                  <a:moveTo>
                    <a:pt x="560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560" y="53"/>
                  </a:lnTo>
                  <a:cubicBezTo>
                    <a:pt x="574" y="53"/>
                    <a:pt x="586" y="41"/>
                    <a:pt x="586" y="27"/>
                  </a:cubicBezTo>
                  <a:cubicBezTo>
                    <a:pt x="586" y="12"/>
                    <a:pt x="574" y="0"/>
                    <a:pt x="56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0" name="Freeform 39">
            <a:extLst>
              <a:ext uri="{FF2B5EF4-FFF2-40B4-BE49-F238E27FC236}">
                <a16:creationId xmlns:a16="http://schemas.microsoft.com/office/drawing/2014/main" id="{3AD97AEA-5D61-C7D4-BFBB-CAA12B620C51}"/>
              </a:ext>
            </a:extLst>
          </p:cNvPr>
          <p:cNvSpPr>
            <a:spLocks noEditPoints="1"/>
          </p:cNvSpPr>
          <p:nvPr/>
        </p:nvSpPr>
        <p:spPr bwMode="auto">
          <a:xfrm>
            <a:off x="7879158" y="3208090"/>
            <a:ext cx="455613" cy="455613"/>
          </a:xfrm>
          <a:custGeom>
            <a:avLst/>
            <a:gdLst>
              <a:gd name="T0" fmla="*/ 0 w 853"/>
              <a:gd name="T1" fmla="*/ 427 h 853"/>
              <a:gd name="T2" fmla="*/ 853 w 853"/>
              <a:gd name="T3" fmla="*/ 427 h 853"/>
              <a:gd name="T4" fmla="*/ 784 w 853"/>
              <a:gd name="T5" fmla="*/ 320 h 853"/>
              <a:gd name="T6" fmla="*/ 628 w 853"/>
              <a:gd name="T7" fmla="*/ 323 h 853"/>
              <a:gd name="T8" fmla="*/ 533 w 853"/>
              <a:gd name="T9" fmla="*/ 213 h 853"/>
              <a:gd name="T10" fmla="*/ 784 w 853"/>
              <a:gd name="T11" fmla="*/ 320 h 853"/>
              <a:gd name="T12" fmla="*/ 796 w 853"/>
              <a:gd name="T13" fmla="*/ 373 h 853"/>
              <a:gd name="T14" fmla="*/ 796 w 853"/>
              <a:gd name="T15" fmla="*/ 480 h 853"/>
              <a:gd name="T16" fmla="*/ 653 w 853"/>
              <a:gd name="T17" fmla="*/ 427 h 853"/>
              <a:gd name="T18" fmla="*/ 427 w 853"/>
              <a:gd name="T19" fmla="*/ 600 h 853"/>
              <a:gd name="T20" fmla="*/ 427 w 853"/>
              <a:gd name="T21" fmla="*/ 253 h 853"/>
              <a:gd name="T22" fmla="*/ 427 w 853"/>
              <a:gd name="T23" fmla="*/ 600 h 853"/>
              <a:gd name="T24" fmla="*/ 480 w 853"/>
              <a:gd name="T25" fmla="*/ 207 h 853"/>
              <a:gd name="T26" fmla="*/ 373 w 853"/>
              <a:gd name="T27" fmla="*/ 207 h 853"/>
              <a:gd name="T28" fmla="*/ 427 w 853"/>
              <a:gd name="T29" fmla="*/ 53 h 853"/>
              <a:gd name="T30" fmla="*/ 320 w 853"/>
              <a:gd name="T31" fmla="*/ 69 h 853"/>
              <a:gd name="T32" fmla="*/ 323 w 853"/>
              <a:gd name="T33" fmla="*/ 225 h 853"/>
              <a:gd name="T34" fmla="*/ 213 w 853"/>
              <a:gd name="T35" fmla="*/ 320 h 853"/>
              <a:gd name="T36" fmla="*/ 320 w 853"/>
              <a:gd name="T37" fmla="*/ 69 h 853"/>
              <a:gd name="T38" fmla="*/ 57 w 853"/>
              <a:gd name="T39" fmla="*/ 373 h 853"/>
              <a:gd name="T40" fmla="*/ 200 w 853"/>
              <a:gd name="T41" fmla="*/ 427 h 853"/>
              <a:gd name="T42" fmla="*/ 57 w 853"/>
              <a:gd name="T43" fmla="*/ 480 h 853"/>
              <a:gd name="T44" fmla="*/ 69 w 853"/>
              <a:gd name="T45" fmla="*/ 533 h 853"/>
              <a:gd name="T46" fmla="*/ 225 w 853"/>
              <a:gd name="T47" fmla="*/ 530 h 853"/>
              <a:gd name="T48" fmla="*/ 320 w 853"/>
              <a:gd name="T49" fmla="*/ 640 h 853"/>
              <a:gd name="T50" fmla="*/ 69 w 853"/>
              <a:gd name="T51" fmla="*/ 533 h 853"/>
              <a:gd name="T52" fmla="*/ 373 w 853"/>
              <a:gd name="T53" fmla="*/ 647 h 853"/>
              <a:gd name="T54" fmla="*/ 480 w 853"/>
              <a:gd name="T55" fmla="*/ 647 h 853"/>
              <a:gd name="T56" fmla="*/ 427 w 853"/>
              <a:gd name="T57" fmla="*/ 800 h 853"/>
              <a:gd name="T58" fmla="*/ 533 w 853"/>
              <a:gd name="T59" fmla="*/ 784 h 853"/>
              <a:gd name="T60" fmla="*/ 530 w 853"/>
              <a:gd name="T61" fmla="*/ 628 h 853"/>
              <a:gd name="T62" fmla="*/ 640 w 853"/>
              <a:gd name="T63" fmla="*/ 533 h 853"/>
              <a:gd name="T64" fmla="*/ 533 w 853"/>
              <a:gd name="T65" fmla="*/ 784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3" h="853">
                <a:moveTo>
                  <a:pt x="427" y="0"/>
                </a:moveTo>
                <a:cubicBezTo>
                  <a:pt x="191" y="0"/>
                  <a:pt x="0" y="191"/>
                  <a:pt x="0" y="427"/>
                </a:cubicBezTo>
                <a:cubicBezTo>
                  <a:pt x="0" y="662"/>
                  <a:pt x="191" y="853"/>
                  <a:pt x="427" y="853"/>
                </a:cubicBezTo>
                <a:cubicBezTo>
                  <a:pt x="662" y="853"/>
                  <a:pt x="853" y="662"/>
                  <a:pt x="853" y="427"/>
                </a:cubicBezTo>
                <a:cubicBezTo>
                  <a:pt x="853" y="191"/>
                  <a:pt x="662" y="0"/>
                  <a:pt x="427" y="0"/>
                </a:cubicBezTo>
                <a:close/>
                <a:moveTo>
                  <a:pt x="784" y="320"/>
                </a:moveTo>
                <a:lnTo>
                  <a:pt x="640" y="320"/>
                </a:lnTo>
                <a:cubicBezTo>
                  <a:pt x="636" y="320"/>
                  <a:pt x="632" y="321"/>
                  <a:pt x="628" y="323"/>
                </a:cubicBezTo>
                <a:cubicBezTo>
                  <a:pt x="606" y="281"/>
                  <a:pt x="572" y="247"/>
                  <a:pt x="530" y="225"/>
                </a:cubicBezTo>
                <a:cubicBezTo>
                  <a:pt x="532" y="222"/>
                  <a:pt x="533" y="218"/>
                  <a:pt x="533" y="213"/>
                </a:cubicBezTo>
                <a:lnTo>
                  <a:pt x="533" y="69"/>
                </a:lnTo>
                <a:cubicBezTo>
                  <a:pt x="654" y="105"/>
                  <a:pt x="748" y="200"/>
                  <a:pt x="784" y="320"/>
                </a:cubicBezTo>
                <a:close/>
                <a:moveTo>
                  <a:pt x="647" y="373"/>
                </a:moveTo>
                <a:lnTo>
                  <a:pt x="796" y="373"/>
                </a:lnTo>
                <a:cubicBezTo>
                  <a:pt x="799" y="391"/>
                  <a:pt x="800" y="409"/>
                  <a:pt x="800" y="427"/>
                </a:cubicBezTo>
                <a:cubicBezTo>
                  <a:pt x="800" y="445"/>
                  <a:pt x="799" y="463"/>
                  <a:pt x="796" y="480"/>
                </a:cubicBezTo>
                <a:lnTo>
                  <a:pt x="647" y="480"/>
                </a:lnTo>
                <a:cubicBezTo>
                  <a:pt x="651" y="463"/>
                  <a:pt x="653" y="445"/>
                  <a:pt x="653" y="427"/>
                </a:cubicBezTo>
                <a:cubicBezTo>
                  <a:pt x="653" y="408"/>
                  <a:pt x="651" y="390"/>
                  <a:pt x="647" y="373"/>
                </a:cubicBezTo>
                <a:close/>
                <a:moveTo>
                  <a:pt x="427" y="600"/>
                </a:moveTo>
                <a:cubicBezTo>
                  <a:pt x="331" y="600"/>
                  <a:pt x="253" y="522"/>
                  <a:pt x="253" y="427"/>
                </a:cubicBezTo>
                <a:cubicBezTo>
                  <a:pt x="253" y="331"/>
                  <a:pt x="331" y="253"/>
                  <a:pt x="427" y="253"/>
                </a:cubicBezTo>
                <a:cubicBezTo>
                  <a:pt x="522" y="253"/>
                  <a:pt x="600" y="331"/>
                  <a:pt x="600" y="427"/>
                </a:cubicBezTo>
                <a:cubicBezTo>
                  <a:pt x="600" y="522"/>
                  <a:pt x="522" y="600"/>
                  <a:pt x="427" y="600"/>
                </a:cubicBezTo>
                <a:close/>
                <a:moveTo>
                  <a:pt x="480" y="57"/>
                </a:moveTo>
                <a:lnTo>
                  <a:pt x="480" y="207"/>
                </a:lnTo>
                <a:cubicBezTo>
                  <a:pt x="463" y="202"/>
                  <a:pt x="445" y="200"/>
                  <a:pt x="427" y="200"/>
                </a:cubicBezTo>
                <a:cubicBezTo>
                  <a:pt x="408" y="200"/>
                  <a:pt x="390" y="202"/>
                  <a:pt x="373" y="207"/>
                </a:cubicBezTo>
                <a:lnTo>
                  <a:pt x="373" y="57"/>
                </a:lnTo>
                <a:cubicBezTo>
                  <a:pt x="391" y="55"/>
                  <a:pt x="409" y="53"/>
                  <a:pt x="427" y="53"/>
                </a:cubicBezTo>
                <a:cubicBezTo>
                  <a:pt x="445" y="53"/>
                  <a:pt x="463" y="55"/>
                  <a:pt x="480" y="57"/>
                </a:cubicBezTo>
                <a:close/>
                <a:moveTo>
                  <a:pt x="320" y="69"/>
                </a:moveTo>
                <a:lnTo>
                  <a:pt x="320" y="213"/>
                </a:lnTo>
                <a:cubicBezTo>
                  <a:pt x="320" y="218"/>
                  <a:pt x="321" y="222"/>
                  <a:pt x="323" y="225"/>
                </a:cubicBezTo>
                <a:cubicBezTo>
                  <a:pt x="281" y="247"/>
                  <a:pt x="247" y="281"/>
                  <a:pt x="225" y="323"/>
                </a:cubicBezTo>
                <a:cubicBezTo>
                  <a:pt x="222" y="321"/>
                  <a:pt x="218" y="320"/>
                  <a:pt x="213" y="320"/>
                </a:cubicBezTo>
                <a:lnTo>
                  <a:pt x="69" y="320"/>
                </a:lnTo>
                <a:cubicBezTo>
                  <a:pt x="105" y="200"/>
                  <a:pt x="200" y="105"/>
                  <a:pt x="320" y="69"/>
                </a:cubicBezTo>
                <a:close/>
                <a:moveTo>
                  <a:pt x="53" y="427"/>
                </a:moveTo>
                <a:cubicBezTo>
                  <a:pt x="53" y="409"/>
                  <a:pt x="55" y="391"/>
                  <a:pt x="57" y="373"/>
                </a:cubicBezTo>
                <a:lnTo>
                  <a:pt x="207" y="373"/>
                </a:lnTo>
                <a:cubicBezTo>
                  <a:pt x="202" y="390"/>
                  <a:pt x="200" y="408"/>
                  <a:pt x="200" y="427"/>
                </a:cubicBezTo>
                <a:cubicBezTo>
                  <a:pt x="200" y="445"/>
                  <a:pt x="202" y="463"/>
                  <a:pt x="207" y="480"/>
                </a:cubicBezTo>
                <a:lnTo>
                  <a:pt x="57" y="480"/>
                </a:lnTo>
                <a:cubicBezTo>
                  <a:pt x="55" y="463"/>
                  <a:pt x="53" y="445"/>
                  <a:pt x="53" y="427"/>
                </a:cubicBezTo>
                <a:close/>
                <a:moveTo>
                  <a:pt x="69" y="533"/>
                </a:moveTo>
                <a:lnTo>
                  <a:pt x="213" y="533"/>
                </a:lnTo>
                <a:cubicBezTo>
                  <a:pt x="218" y="533"/>
                  <a:pt x="222" y="532"/>
                  <a:pt x="225" y="530"/>
                </a:cubicBezTo>
                <a:cubicBezTo>
                  <a:pt x="247" y="572"/>
                  <a:pt x="281" y="606"/>
                  <a:pt x="323" y="628"/>
                </a:cubicBezTo>
                <a:cubicBezTo>
                  <a:pt x="321" y="632"/>
                  <a:pt x="320" y="636"/>
                  <a:pt x="320" y="640"/>
                </a:cubicBezTo>
                <a:lnTo>
                  <a:pt x="320" y="784"/>
                </a:lnTo>
                <a:cubicBezTo>
                  <a:pt x="200" y="748"/>
                  <a:pt x="105" y="654"/>
                  <a:pt x="69" y="533"/>
                </a:cubicBezTo>
                <a:close/>
                <a:moveTo>
                  <a:pt x="373" y="796"/>
                </a:moveTo>
                <a:lnTo>
                  <a:pt x="373" y="647"/>
                </a:lnTo>
                <a:cubicBezTo>
                  <a:pt x="390" y="651"/>
                  <a:pt x="408" y="653"/>
                  <a:pt x="427" y="653"/>
                </a:cubicBezTo>
                <a:cubicBezTo>
                  <a:pt x="445" y="653"/>
                  <a:pt x="463" y="651"/>
                  <a:pt x="480" y="647"/>
                </a:cubicBezTo>
                <a:lnTo>
                  <a:pt x="480" y="796"/>
                </a:lnTo>
                <a:cubicBezTo>
                  <a:pt x="463" y="799"/>
                  <a:pt x="445" y="800"/>
                  <a:pt x="427" y="800"/>
                </a:cubicBezTo>
                <a:cubicBezTo>
                  <a:pt x="409" y="800"/>
                  <a:pt x="391" y="799"/>
                  <a:pt x="373" y="796"/>
                </a:cubicBezTo>
                <a:close/>
                <a:moveTo>
                  <a:pt x="533" y="784"/>
                </a:moveTo>
                <a:lnTo>
                  <a:pt x="533" y="640"/>
                </a:lnTo>
                <a:cubicBezTo>
                  <a:pt x="533" y="636"/>
                  <a:pt x="532" y="632"/>
                  <a:pt x="530" y="628"/>
                </a:cubicBezTo>
                <a:cubicBezTo>
                  <a:pt x="572" y="606"/>
                  <a:pt x="606" y="572"/>
                  <a:pt x="628" y="530"/>
                </a:cubicBezTo>
                <a:cubicBezTo>
                  <a:pt x="632" y="532"/>
                  <a:pt x="636" y="533"/>
                  <a:pt x="640" y="533"/>
                </a:cubicBezTo>
                <a:lnTo>
                  <a:pt x="784" y="533"/>
                </a:lnTo>
                <a:cubicBezTo>
                  <a:pt x="748" y="654"/>
                  <a:pt x="654" y="748"/>
                  <a:pt x="533" y="784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FDBAA0A0-4AF8-B464-C8E5-6139D6415448}"/>
              </a:ext>
            </a:extLst>
          </p:cNvPr>
          <p:cNvSpPr>
            <a:spLocks noEditPoints="1"/>
          </p:cNvSpPr>
          <p:nvPr/>
        </p:nvSpPr>
        <p:spPr bwMode="auto">
          <a:xfrm>
            <a:off x="8852358" y="3336678"/>
            <a:ext cx="455613" cy="198437"/>
          </a:xfrm>
          <a:custGeom>
            <a:avLst/>
            <a:gdLst>
              <a:gd name="T0" fmla="*/ 667 w 853"/>
              <a:gd name="T1" fmla="*/ 0 h 373"/>
              <a:gd name="T2" fmla="*/ 482 w 853"/>
              <a:gd name="T3" fmla="*/ 160 h 373"/>
              <a:gd name="T4" fmla="*/ 27 w 853"/>
              <a:gd name="T5" fmla="*/ 160 h 373"/>
              <a:gd name="T6" fmla="*/ 0 w 853"/>
              <a:gd name="T7" fmla="*/ 187 h 373"/>
              <a:gd name="T8" fmla="*/ 27 w 853"/>
              <a:gd name="T9" fmla="*/ 213 h 373"/>
              <a:gd name="T10" fmla="*/ 53 w 853"/>
              <a:gd name="T11" fmla="*/ 213 h 373"/>
              <a:gd name="T12" fmla="*/ 53 w 853"/>
              <a:gd name="T13" fmla="*/ 293 h 373"/>
              <a:gd name="T14" fmla="*/ 80 w 853"/>
              <a:gd name="T15" fmla="*/ 320 h 373"/>
              <a:gd name="T16" fmla="*/ 107 w 853"/>
              <a:gd name="T17" fmla="*/ 293 h 373"/>
              <a:gd name="T18" fmla="*/ 107 w 853"/>
              <a:gd name="T19" fmla="*/ 213 h 373"/>
              <a:gd name="T20" fmla="*/ 160 w 853"/>
              <a:gd name="T21" fmla="*/ 213 h 373"/>
              <a:gd name="T22" fmla="*/ 160 w 853"/>
              <a:gd name="T23" fmla="*/ 240 h 373"/>
              <a:gd name="T24" fmla="*/ 187 w 853"/>
              <a:gd name="T25" fmla="*/ 267 h 373"/>
              <a:gd name="T26" fmla="*/ 213 w 853"/>
              <a:gd name="T27" fmla="*/ 240 h 373"/>
              <a:gd name="T28" fmla="*/ 213 w 853"/>
              <a:gd name="T29" fmla="*/ 213 h 373"/>
              <a:gd name="T30" fmla="*/ 482 w 853"/>
              <a:gd name="T31" fmla="*/ 213 h 373"/>
              <a:gd name="T32" fmla="*/ 667 w 853"/>
              <a:gd name="T33" fmla="*/ 373 h 373"/>
              <a:gd name="T34" fmla="*/ 853 w 853"/>
              <a:gd name="T35" fmla="*/ 187 h 373"/>
              <a:gd name="T36" fmla="*/ 667 w 853"/>
              <a:gd name="T37" fmla="*/ 0 h 373"/>
              <a:gd name="T38" fmla="*/ 667 w 853"/>
              <a:gd name="T39" fmla="*/ 320 h 373"/>
              <a:gd name="T40" fmla="*/ 533 w 853"/>
              <a:gd name="T41" fmla="*/ 187 h 373"/>
              <a:gd name="T42" fmla="*/ 667 w 853"/>
              <a:gd name="T43" fmla="*/ 53 h 373"/>
              <a:gd name="T44" fmla="*/ 800 w 853"/>
              <a:gd name="T45" fmla="*/ 187 h 373"/>
              <a:gd name="T46" fmla="*/ 667 w 853"/>
              <a:gd name="T47" fmla="*/ 32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53" h="373">
                <a:moveTo>
                  <a:pt x="667" y="0"/>
                </a:moveTo>
                <a:cubicBezTo>
                  <a:pt x="573" y="0"/>
                  <a:pt x="495" y="70"/>
                  <a:pt x="482" y="160"/>
                </a:cubicBezTo>
                <a:lnTo>
                  <a:pt x="27" y="160"/>
                </a:lnTo>
                <a:cubicBezTo>
                  <a:pt x="12" y="160"/>
                  <a:pt x="0" y="172"/>
                  <a:pt x="0" y="187"/>
                </a:cubicBezTo>
                <a:cubicBezTo>
                  <a:pt x="0" y="201"/>
                  <a:pt x="12" y="213"/>
                  <a:pt x="27" y="213"/>
                </a:cubicBezTo>
                <a:lnTo>
                  <a:pt x="53" y="213"/>
                </a:lnTo>
                <a:lnTo>
                  <a:pt x="53" y="293"/>
                </a:lnTo>
                <a:cubicBezTo>
                  <a:pt x="53" y="308"/>
                  <a:pt x="65" y="320"/>
                  <a:pt x="80" y="320"/>
                </a:cubicBezTo>
                <a:cubicBezTo>
                  <a:pt x="95" y="320"/>
                  <a:pt x="107" y="308"/>
                  <a:pt x="107" y="293"/>
                </a:cubicBezTo>
                <a:lnTo>
                  <a:pt x="107" y="213"/>
                </a:lnTo>
                <a:lnTo>
                  <a:pt x="160" y="213"/>
                </a:lnTo>
                <a:lnTo>
                  <a:pt x="160" y="240"/>
                </a:lnTo>
                <a:cubicBezTo>
                  <a:pt x="160" y="255"/>
                  <a:pt x="172" y="267"/>
                  <a:pt x="187" y="267"/>
                </a:cubicBezTo>
                <a:cubicBezTo>
                  <a:pt x="201" y="267"/>
                  <a:pt x="213" y="255"/>
                  <a:pt x="213" y="240"/>
                </a:cubicBezTo>
                <a:lnTo>
                  <a:pt x="213" y="213"/>
                </a:lnTo>
                <a:lnTo>
                  <a:pt x="482" y="213"/>
                </a:lnTo>
                <a:cubicBezTo>
                  <a:pt x="495" y="304"/>
                  <a:pt x="573" y="373"/>
                  <a:pt x="667" y="373"/>
                </a:cubicBezTo>
                <a:cubicBezTo>
                  <a:pt x="770" y="373"/>
                  <a:pt x="853" y="290"/>
                  <a:pt x="853" y="187"/>
                </a:cubicBezTo>
                <a:cubicBezTo>
                  <a:pt x="853" y="84"/>
                  <a:pt x="770" y="0"/>
                  <a:pt x="667" y="0"/>
                </a:cubicBezTo>
                <a:close/>
                <a:moveTo>
                  <a:pt x="667" y="320"/>
                </a:moveTo>
                <a:cubicBezTo>
                  <a:pt x="593" y="320"/>
                  <a:pt x="533" y="260"/>
                  <a:pt x="533" y="187"/>
                </a:cubicBezTo>
                <a:cubicBezTo>
                  <a:pt x="533" y="113"/>
                  <a:pt x="593" y="53"/>
                  <a:pt x="667" y="53"/>
                </a:cubicBezTo>
                <a:cubicBezTo>
                  <a:pt x="740" y="53"/>
                  <a:pt x="800" y="113"/>
                  <a:pt x="800" y="187"/>
                </a:cubicBezTo>
                <a:cubicBezTo>
                  <a:pt x="800" y="260"/>
                  <a:pt x="740" y="320"/>
                  <a:pt x="667" y="32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89CB55-1C35-48C8-737E-294667CBA4FD}"/>
              </a:ext>
            </a:extLst>
          </p:cNvPr>
          <p:cNvGrpSpPr/>
          <p:nvPr/>
        </p:nvGrpSpPr>
        <p:grpSpPr>
          <a:xfrm>
            <a:off x="9859168" y="3271590"/>
            <a:ext cx="455613" cy="328613"/>
            <a:chOff x="9818688" y="3306763"/>
            <a:chExt cx="455613" cy="328613"/>
          </a:xfrm>
        </p:grpSpPr>
        <p:sp>
          <p:nvSpPr>
            <p:cNvPr id="116" name="Freeform 115">
              <a:extLst>
                <a:ext uri="{FF2B5EF4-FFF2-40B4-BE49-F238E27FC236}">
                  <a16:creationId xmlns:a16="http://schemas.microsoft.com/office/drawing/2014/main" id="{515BBEFC-06E1-5A4A-59D7-49E33DFD1C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8688" y="3306763"/>
              <a:ext cx="455613" cy="328613"/>
            </a:xfrm>
            <a:custGeom>
              <a:avLst/>
              <a:gdLst>
                <a:gd name="T0" fmla="*/ 27 w 853"/>
                <a:gd name="T1" fmla="*/ 613 h 613"/>
                <a:gd name="T2" fmla="*/ 827 w 853"/>
                <a:gd name="T3" fmla="*/ 613 h 613"/>
                <a:gd name="T4" fmla="*/ 853 w 853"/>
                <a:gd name="T5" fmla="*/ 587 h 613"/>
                <a:gd name="T6" fmla="*/ 853 w 853"/>
                <a:gd name="T7" fmla="*/ 27 h 613"/>
                <a:gd name="T8" fmla="*/ 827 w 853"/>
                <a:gd name="T9" fmla="*/ 0 h 613"/>
                <a:gd name="T10" fmla="*/ 27 w 853"/>
                <a:gd name="T11" fmla="*/ 0 h 613"/>
                <a:gd name="T12" fmla="*/ 0 w 853"/>
                <a:gd name="T13" fmla="*/ 27 h 613"/>
                <a:gd name="T14" fmla="*/ 0 w 853"/>
                <a:gd name="T15" fmla="*/ 587 h 613"/>
                <a:gd name="T16" fmla="*/ 27 w 853"/>
                <a:gd name="T17" fmla="*/ 613 h 613"/>
                <a:gd name="T18" fmla="*/ 53 w 853"/>
                <a:gd name="T19" fmla="*/ 560 h 613"/>
                <a:gd name="T20" fmla="*/ 53 w 853"/>
                <a:gd name="T21" fmla="*/ 518 h 613"/>
                <a:gd name="T22" fmla="*/ 319 w 853"/>
                <a:gd name="T23" fmla="*/ 277 h 613"/>
                <a:gd name="T24" fmla="*/ 461 w 853"/>
                <a:gd name="T25" fmla="*/ 419 h 613"/>
                <a:gd name="T26" fmla="*/ 482 w 853"/>
                <a:gd name="T27" fmla="*/ 427 h 613"/>
                <a:gd name="T28" fmla="*/ 501 w 853"/>
                <a:gd name="T29" fmla="*/ 416 h 613"/>
                <a:gd name="T30" fmla="*/ 564 w 853"/>
                <a:gd name="T31" fmla="*/ 333 h 613"/>
                <a:gd name="T32" fmla="*/ 800 w 853"/>
                <a:gd name="T33" fmla="*/ 545 h 613"/>
                <a:gd name="T34" fmla="*/ 800 w 853"/>
                <a:gd name="T35" fmla="*/ 560 h 613"/>
                <a:gd name="T36" fmla="*/ 53 w 853"/>
                <a:gd name="T37" fmla="*/ 560 h 613"/>
                <a:gd name="T38" fmla="*/ 800 w 853"/>
                <a:gd name="T39" fmla="*/ 53 h 613"/>
                <a:gd name="T40" fmla="*/ 800 w 853"/>
                <a:gd name="T41" fmla="*/ 473 h 613"/>
                <a:gd name="T42" fmla="*/ 578 w 853"/>
                <a:gd name="T43" fmla="*/ 274 h 613"/>
                <a:gd name="T44" fmla="*/ 557 w 853"/>
                <a:gd name="T45" fmla="*/ 267 h 613"/>
                <a:gd name="T46" fmla="*/ 539 w 853"/>
                <a:gd name="T47" fmla="*/ 277 h 613"/>
                <a:gd name="T48" fmla="*/ 477 w 853"/>
                <a:gd name="T49" fmla="*/ 359 h 613"/>
                <a:gd name="T50" fmla="*/ 339 w 853"/>
                <a:gd name="T51" fmla="*/ 221 h 613"/>
                <a:gd name="T52" fmla="*/ 302 w 853"/>
                <a:gd name="T53" fmla="*/ 220 h 613"/>
                <a:gd name="T54" fmla="*/ 53 w 853"/>
                <a:gd name="T55" fmla="*/ 446 h 613"/>
                <a:gd name="T56" fmla="*/ 53 w 853"/>
                <a:gd name="T57" fmla="*/ 53 h 613"/>
                <a:gd name="T58" fmla="*/ 800 w 853"/>
                <a:gd name="T59" fmla="*/ 53 h 6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53" h="613">
                  <a:moveTo>
                    <a:pt x="27" y="613"/>
                  </a:moveTo>
                  <a:lnTo>
                    <a:pt x="827" y="613"/>
                  </a:lnTo>
                  <a:cubicBezTo>
                    <a:pt x="841" y="613"/>
                    <a:pt x="853" y="601"/>
                    <a:pt x="853" y="58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587"/>
                  </a:lnTo>
                  <a:cubicBezTo>
                    <a:pt x="0" y="601"/>
                    <a:pt x="12" y="613"/>
                    <a:pt x="27" y="613"/>
                  </a:cubicBezTo>
                  <a:close/>
                  <a:moveTo>
                    <a:pt x="53" y="560"/>
                  </a:moveTo>
                  <a:lnTo>
                    <a:pt x="53" y="518"/>
                  </a:lnTo>
                  <a:lnTo>
                    <a:pt x="319" y="277"/>
                  </a:lnTo>
                  <a:lnTo>
                    <a:pt x="461" y="419"/>
                  </a:lnTo>
                  <a:cubicBezTo>
                    <a:pt x="467" y="424"/>
                    <a:pt x="474" y="427"/>
                    <a:pt x="482" y="427"/>
                  </a:cubicBezTo>
                  <a:cubicBezTo>
                    <a:pt x="490" y="426"/>
                    <a:pt x="497" y="422"/>
                    <a:pt x="501" y="416"/>
                  </a:cubicBezTo>
                  <a:lnTo>
                    <a:pt x="564" y="333"/>
                  </a:lnTo>
                  <a:lnTo>
                    <a:pt x="800" y="545"/>
                  </a:lnTo>
                  <a:lnTo>
                    <a:pt x="800" y="560"/>
                  </a:lnTo>
                  <a:lnTo>
                    <a:pt x="53" y="560"/>
                  </a:lnTo>
                  <a:close/>
                  <a:moveTo>
                    <a:pt x="800" y="53"/>
                  </a:moveTo>
                  <a:lnTo>
                    <a:pt x="800" y="473"/>
                  </a:lnTo>
                  <a:lnTo>
                    <a:pt x="578" y="274"/>
                  </a:lnTo>
                  <a:cubicBezTo>
                    <a:pt x="572" y="269"/>
                    <a:pt x="565" y="266"/>
                    <a:pt x="557" y="267"/>
                  </a:cubicBezTo>
                  <a:cubicBezTo>
                    <a:pt x="550" y="268"/>
                    <a:pt x="543" y="271"/>
                    <a:pt x="539" y="277"/>
                  </a:cubicBezTo>
                  <a:lnTo>
                    <a:pt x="477" y="359"/>
                  </a:lnTo>
                  <a:lnTo>
                    <a:pt x="339" y="221"/>
                  </a:lnTo>
                  <a:cubicBezTo>
                    <a:pt x="329" y="211"/>
                    <a:pt x="313" y="211"/>
                    <a:pt x="302" y="220"/>
                  </a:cubicBezTo>
                  <a:lnTo>
                    <a:pt x="53" y="446"/>
                  </a:lnTo>
                  <a:lnTo>
                    <a:pt x="53" y="53"/>
                  </a:lnTo>
                  <a:lnTo>
                    <a:pt x="800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7" name="Freeform 116">
              <a:extLst>
                <a:ext uri="{FF2B5EF4-FFF2-40B4-BE49-F238E27FC236}">
                  <a16:creationId xmlns:a16="http://schemas.microsoft.com/office/drawing/2014/main" id="{0F256071-144D-94A1-5B3B-273717392C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33013" y="3349626"/>
              <a:ext cx="98425" cy="100013"/>
            </a:xfrm>
            <a:custGeom>
              <a:avLst/>
              <a:gdLst>
                <a:gd name="T0" fmla="*/ 93 w 186"/>
                <a:gd name="T1" fmla="*/ 187 h 187"/>
                <a:gd name="T2" fmla="*/ 186 w 186"/>
                <a:gd name="T3" fmla="*/ 93 h 187"/>
                <a:gd name="T4" fmla="*/ 93 w 186"/>
                <a:gd name="T5" fmla="*/ 0 h 187"/>
                <a:gd name="T6" fmla="*/ 0 w 186"/>
                <a:gd name="T7" fmla="*/ 93 h 187"/>
                <a:gd name="T8" fmla="*/ 93 w 186"/>
                <a:gd name="T9" fmla="*/ 187 h 187"/>
                <a:gd name="T10" fmla="*/ 93 w 186"/>
                <a:gd name="T11" fmla="*/ 53 h 187"/>
                <a:gd name="T12" fmla="*/ 133 w 186"/>
                <a:gd name="T13" fmla="*/ 93 h 187"/>
                <a:gd name="T14" fmla="*/ 93 w 186"/>
                <a:gd name="T15" fmla="*/ 133 h 187"/>
                <a:gd name="T16" fmla="*/ 53 w 186"/>
                <a:gd name="T17" fmla="*/ 93 h 187"/>
                <a:gd name="T18" fmla="*/ 93 w 186"/>
                <a:gd name="T19" fmla="*/ 5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7">
                  <a:moveTo>
                    <a:pt x="93" y="187"/>
                  </a:moveTo>
                  <a:cubicBezTo>
                    <a:pt x="144" y="187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7"/>
                    <a:pt x="93" y="187"/>
                  </a:cubicBezTo>
                  <a:close/>
                  <a:moveTo>
                    <a:pt x="93" y="53"/>
                  </a:moveTo>
                  <a:cubicBezTo>
                    <a:pt x="115" y="53"/>
                    <a:pt x="133" y="71"/>
                    <a:pt x="133" y="93"/>
                  </a:cubicBezTo>
                  <a:cubicBezTo>
                    <a:pt x="133" y="115"/>
                    <a:pt x="115" y="133"/>
                    <a:pt x="93" y="133"/>
                  </a:cubicBezTo>
                  <a:cubicBezTo>
                    <a:pt x="71" y="133"/>
                    <a:pt x="53" y="115"/>
                    <a:pt x="53" y="93"/>
                  </a:cubicBezTo>
                  <a:cubicBezTo>
                    <a:pt x="53" y="71"/>
                    <a:pt x="71" y="53"/>
                    <a:pt x="93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3" name="Freeform 42">
            <a:extLst>
              <a:ext uri="{FF2B5EF4-FFF2-40B4-BE49-F238E27FC236}">
                <a16:creationId xmlns:a16="http://schemas.microsoft.com/office/drawing/2014/main" id="{8455BEE0-5C4D-5089-8E3A-AB4A341DDE1B}"/>
              </a:ext>
            </a:extLst>
          </p:cNvPr>
          <p:cNvSpPr>
            <a:spLocks noEditPoints="1"/>
          </p:cNvSpPr>
          <p:nvPr/>
        </p:nvSpPr>
        <p:spPr bwMode="auto">
          <a:xfrm>
            <a:off x="10901362" y="3208884"/>
            <a:ext cx="341313" cy="454025"/>
          </a:xfrm>
          <a:custGeom>
            <a:avLst/>
            <a:gdLst>
              <a:gd name="T0" fmla="*/ 560 w 640"/>
              <a:gd name="T1" fmla="*/ 213 h 853"/>
              <a:gd name="T2" fmla="*/ 560 w 640"/>
              <a:gd name="T3" fmla="*/ 133 h 853"/>
              <a:gd name="T4" fmla="*/ 613 w 640"/>
              <a:gd name="T5" fmla="*/ 133 h 853"/>
              <a:gd name="T6" fmla="*/ 640 w 640"/>
              <a:gd name="T7" fmla="*/ 107 h 853"/>
              <a:gd name="T8" fmla="*/ 640 w 640"/>
              <a:gd name="T9" fmla="*/ 27 h 853"/>
              <a:gd name="T10" fmla="*/ 613 w 640"/>
              <a:gd name="T11" fmla="*/ 0 h 853"/>
              <a:gd name="T12" fmla="*/ 26 w 640"/>
              <a:gd name="T13" fmla="*/ 0 h 853"/>
              <a:gd name="T14" fmla="*/ 0 w 640"/>
              <a:gd name="T15" fmla="*/ 27 h 853"/>
              <a:gd name="T16" fmla="*/ 0 w 640"/>
              <a:gd name="T17" fmla="*/ 107 h 853"/>
              <a:gd name="T18" fmla="*/ 26 w 640"/>
              <a:gd name="T19" fmla="*/ 133 h 853"/>
              <a:gd name="T20" fmla="*/ 80 w 640"/>
              <a:gd name="T21" fmla="*/ 133 h 853"/>
              <a:gd name="T22" fmla="*/ 80 w 640"/>
              <a:gd name="T23" fmla="*/ 213 h 853"/>
              <a:gd name="T24" fmla="*/ 210 w 640"/>
              <a:gd name="T25" fmla="*/ 427 h 853"/>
              <a:gd name="T26" fmla="*/ 80 w 640"/>
              <a:gd name="T27" fmla="*/ 640 h 853"/>
              <a:gd name="T28" fmla="*/ 80 w 640"/>
              <a:gd name="T29" fmla="*/ 720 h 853"/>
              <a:gd name="T30" fmla="*/ 26 w 640"/>
              <a:gd name="T31" fmla="*/ 720 h 853"/>
              <a:gd name="T32" fmla="*/ 0 w 640"/>
              <a:gd name="T33" fmla="*/ 747 h 853"/>
              <a:gd name="T34" fmla="*/ 0 w 640"/>
              <a:gd name="T35" fmla="*/ 827 h 853"/>
              <a:gd name="T36" fmla="*/ 26 w 640"/>
              <a:gd name="T37" fmla="*/ 853 h 853"/>
              <a:gd name="T38" fmla="*/ 613 w 640"/>
              <a:gd name="T39" fmla="*/ 853 h 853"/>
              <a:gd name="T40" fmla="*/ 640 w 640"/>
              <a:gd name="T41" fmla="*/ 827 h 853"/>
              <a:gd name="T42" fmla="*/ 640 w 640"/>
              <a:gd name="T43" fmla="*/ 747 h 853"/>
              <a:gd name="T44" fmla="*/ 613 w 640"/>
              <a:gd name="T45" fmla="*/ 720 h 853"/>
              <a:gd name="T46" fmla="*/ 560 w 640"/>
              <a:gd name="T47" fmla="*/ 720 h 853"/>
              <a:gd name="T48" fmla="*/ 560 w 640"/>
              <a:gd name="T49" fmla="*/ 640 h 853"/>
              <a:gd name="T50" fmla="*/ 429 w 640"/>
              <a:gd name="T51" fmla="*/ 427 h 853"/>
              <a:gd name="T52" fmla="*/ 560 w 640"/>
              <a:gd name="T53" fmla="*/ 213 h 853"/>
              <a:gd name="T54" fmla="*/ 53 w 640"/>
              <a:gd name="T55" fmla="*/ 53 h 853"/>
              <a:gd name="T56" fmla="*/ 586 w 640"/>
              <a:gd name="T57" fmla="*/ 53 h 853"/>
              <a:gd name="T58" fmla="*/ 586 w 640"/>
              <a:gd name="T59" fmla="*/ 80 h 853"/>
              <a:gd name="T60" fmla="*/ 53 w 640"/>
              <a:gd name="T61" fmla="*/ 80 h 853"/>
              <a:gd name="T62" fmla="*/ 53 w 640"/>
              <a:gd name="T63" fmla="*/ 53 h 853"/>
              <a:gd name="T64" fmla="*/ 586 w 640"/>
              <a:gd name="T65" fmla="*/ 800 h 853"/>
              <a:gd name="T66" fmla="*/ 53 w 640"/>
              <a:gd name="T67" fmla="*/ 800 h 853"/>
              <a:gd name="T68" fmla="*/ 53 w 640"/>
              <a:gd name="T69" fmla="*/ 773 h 853"/>
              <a:gd name="T70" fmla="*/ 586 w 640"/>
              <a:gd name="T71" fmla="*/ 773 h 853"/>
              <a:gd name="T72" fmla="*/ 586 w 640"/>
              <a:gd name="T73" fmla="*/ 800 h 853"/>
              <a:gd name="T74" fmla="*/ 506 w 640"/>
              <a:gd name="T75" fmla="*/ 640 h 853"/>
              <a:gd name="T76" fmla="*/ 506 w 640"/>
              <a:gd name="T77" fmla="*/ 720 h 853"/>
              <a:gd name="T78" fmla="*/ 133 w 640"/>
              <a:gd name="T79" fmla="*/ 720 h 853"/>
              <a:gd name="T80" fmla="*/ 133 w 640"/>
              <a:gd name="T81" fmla="*/ 640 h 853"/>
              <a:gd name="T82" fmla="*/ 320 w 640"/>
              <a:gd name="T83" fmla="*/ 453 h 853"/>
              <a:gd name="T84" fmla="*/ 506 w 640"/>
              <a:gd name="T85" fmla="*/ 640 h 853"/>
              <a:gd name="T86" fmla="*/ 320 w 640"/>
              <a:gd name="T87" fmla="*/ 400 h 853"/>
              <a:gd name="T88" fmla="*/ 133 w 640"/>
              <a:gd name="T89" fmla="*/ 213 h 853"/>
              <a:gd name="T90" fmla="*/ 133 w 640"/>
              <a:gd name="T91" fmla="*/ 133 h 853"/>
              <a:gd name="T92" fmla="*/ 506 w 640"/>
              <a:gd name="T93" fmla="*/ 133 h 853"/>
              <a:gd name="T94" fmla="*/ 506 w 640"/>
              <a:gd name="T95" fmla="*/ 213 h 853"/>
              <a:gd name="T96" fmla="*/ 320 w 640"/>
              <a:gd name="T97" fmla="*/ 400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40" h="853">
                <a:moveTo>
                  <a:pt x="560" y="213"/>
                </a:moveTo>
                <a:lnTo>
                  <a:pt x="560" y="133"/>
                </a:lnTo>
                <a:lnTo>
                  <a:pt x="613" y="133"/>
                </a:lnTo>
                <a:cubicBezTo>
                  <a:pt x="628" y="133"/>
                  <a:pt x="640" y="121"/>
                  <a:pt x="640" y="107"/>
                </a:cubicBezTo>
                <a:lnTo>
                  <a:pt x="640" y="27"/>
                </a:lnTo>
                <a:cubicBezTo>
                  <a:pt x="640" y="12"/>
                  <a:pt x="628" y="0"/>
                  <a:pt x="613" y="0"/>
                </a:cubicBezTo>
                <a:lnTo>
                  <a:pt x="26" y="0"/>
                </a:lnTo>
                <a:cubicBezTo>
                  <a:pt x="12" y="0"/>
                  <a:pt x="0" y="12"/>
                  <a:pt x="0" y="27"/>
                </a:cubicBezTo>
                <a:lnTo>
                  <a:pt x="0" y="107"/>
                </a:lnTo>
                <a:cubicBezTo>
                  <a:pt x="0" y="121"/>
                  <a:pt x="12" y="133"/>
                  <a:pt x="26" y="133"/>
                </a:cubicBezTo>
                <a:lnTo>
                  <a:pt x="80" y="133"/>
                </a:lnTo>
                <a:lnTo>
                  <a:pt x="80" y="213"/>
                </a:lnTo>
                <a:cubicBezTo>
                  <a:pt x="80" y="306"/>
                  <a:pt x="133" y="387"/>
                  <a:pt x="210" y="427"/>
                </a:cubicBezTo>
                <a:cubicBezTo>
                  <a:pt x="133" y="467"/>
                  <a:pt x="80" y="547"/>
                  <a:pt x="80" y="640"/>
                </a:cubicBezTo>
                <a:lnTo>
                  <a:pt x="80" y="720"/>
                </a:lnTo>
                <a:lnTo>
                  <a:pt x="26" y="720"/>
                </a:lnTo>
                <a:cubicBezTo>
                  <a:pt x="12" y="720"/>
                  <a:pt x="0" y="732"/>
                  <a:pt x="0" y="747"/>
                </a:cubicBezTo>
                <a:lnTo>
                  <a:pt x="0" y="827"/>
                </a:lnTo>
                <a:cubicBezTo>
                  <a:pt x="0" y="841"/>
                  <a:pt x="12" y="853"/>
                  <a:pt x="26" y="853"/>
                </a:cubicBezTo>
                <a:lnTo>
                  <a:pt x="613" y="853"/>
                </a:lnTo>
                <a:cubicBezTo>
                  <a:pt x="628" y="853"/>
                  <a:pt x="640" y="841"/>
                  <a:pt x="640" y="827"/>
                </a:cubicBezTo>
                <a:lnTo>
                  <a:pt x="640" y="747"/>
                </a:lnTo>
                <a:cubicBezTo>
                  <a:pt x="640" y="732"/>
                  <a:pt x="628" y="720"/>
                  <a:pt x="613" y="720"/>
                </a:cubicBezTo>
                <a:lnTo>
                  <a:pt x="560" y="720"/>
                </a:lnTo>
                <a:lnTo>
                  <a:pt x="560" y="640"/>
                </a:lnTo>
                <a:cubicBezTo>
                  <a:pt x="560" y="547"/>
                  <a:pt x="507" y="467"/>
                  <a:pt x="429" y="427"/>
                </a:cubicBezTo>
                <a:cubicBezTo>
                  <a:pt x="507" y="387"/>
                  <a:pt x="560" y="306"/>
                  <a:pt x="560" y="213"/>
                </a:cubicBezTo>
                <a:close/>
                <a:moveTo>
                  <a:pt x="53" y="53"/>
                </a:moveTo>
                <a:lnTo>
                  <a:pt x="586" y="53"/>
                </a:lnTo>
                <a:lnTo>
                  <a:pt x="586" y="80"/>
                </a:lnTo>
                <a:lnTo>
                  <a:pt x="53" y="80"/>
                </a:lnTo>
                <a:lnTo>
                  <a:pt x="53" y="53"/>
                </a:lnTo>
                <a:close/>
                <a:moveTo>
                  <a:pt x="586" y="800"/>
                </a:moveTo>
                <a:lnTo>
                  <a:pt x="53" y="800"/>
                </a:lnTo>
                <a:lnTo>
                  <a:pt x="53" y="773"/>
                </a:lnTo>
                <a:lnTo>
                  <a:pt x="586" y="773"/>
                </a:lnTo>
                <a:lnTo>
                  <a:pt x="586" y="800"/>
                </a:lnTo>
                <a:close/>
                <a:moveTo>
                  <a:pt x="506" y="640"/>
                </a:moveTo>
                <a:lnTo>
                  <a:pt x="506" y="720"/>
                </a:lnTo>
                <a:lnTo>
                  <a:pt x="133" y="720"/>
                </a:lnTo>
                <a:lnTo>
                  <a:pt x="133" y="640"/>
                </a:lnTo>
                <a:cubicBezTo>
                  <a:pt x="133" y="537"/>
                  <a:pt x="217" y="453"/>
                  <a:pt x="320" y="453"/>
                </a:cubicBezTo>
                <a:cubicBezTo>
                  <a:pt x="423" y="453"/>
                  <a:pt x="506" y="537"/>
                  <a:pt x="506" y="640"/>
                </a:cubicBezTo>
                <a:close/>
                <a:moveTo>
                  <a:pt x="320" y="400"/>
                </a:moveTo>
                <a:cubicBezTo>
                  <a:pt x="217" y="400"/>
                  <a:pt x="133" y="316"/>
                  <a:pt x="133" y="213"/>
                </a:cubicBezTo>
                <a:lnTo>
                  <a:pt x="133" y="133"/>
                </a:lnTo>
                <a:lnTo>
                  <a:pt x="506" y="133"/>
                </a:lnTo>
                <a:lnTo>
                  <a:pt x="506" y="213"/>
                </a:lnTo>
                <a:cubicBezTo>
                  <a:pt x="506" y="316"/>
                  <a:pt x="423" y="400"/>
                  <a:pt x="320" y="40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A48D8630-3AD3-4A36-4090-CF2A45D3B238}"/>
              </a:ext>
            </a:extLst>
          </p:cNvPr>
          <p:cNvSpPr>
            <a:spLocks noEditPoints="1"/>
          </p:cNvSpPr>
          <p:nvPr/>
        </p:nvSpPr>
        <p:spPr bwMode="auto">
          <a:xfrm>
            <a:off x="893762" y="4008189"/>
            <a:ext cx="455613" cy="412750"/>
          </a:xfrm>
          <a:custGeom>
            <a:avLst/>
            <a:gdLst>
              <a:gd name="T0" fmla="*/ 640 w 853"/>
              <a:gd name="T1" fmla="*/ 0 h 773"/>
              <a:gd name="T2" fmla="*/ 427 w 853"/>
              <a:gd name="T3" fmla="*/ 116 h 773"/>
              <a:gd name="T4" fmla="*/ 213 w 853"/>
              <a:gd name="T5" fmla="*/ 0 h 773"/>
              <a:gd name="T6" fmla="*/ 0 w 853"/>
              <a:gd name="T7" fmla="*/ 240 h 773"/>
              <a:gd name="T8" fmla="*/ 413 w 853"/>
              <a:gd name="T9" fmla="*/ 770 h 773"/>
              <a:gd name="T10" fmla="*/ 427 w 853"/>
              <a:gd name="T11" fmla="*/ 773 h 773"/>
              <a:gd name="T12" fmla="*/ 440 w 853"/>
              <a:gd name="T13" fmla="*/ 770 h 773"/>
              <a:gd name="T14" fmla="*/ 853 w 853"/>
              <a:gd name="T15" fmla="*/ 240 h 773"/>
              <a:gd name="T16" fmla="*/ 640 w 853"/>
              <a:gd name="T17" fmla="*/ 0 h 773"/>
              <a:gd name="T18" fmla="*/ 427 w 853"/>
              <a:gd name="T19" fmla="*/ 715 h 773"/>
              <a:gd name="T20" fmla="*/ 53 w 853"/>
              <a:gd name="T21" fmla="*/ 240 h 773"/>
              <a:gd name="T22" fmla="*/ 213 w 853"/>
              <a:gd name="T23" fmla="*/ 53 h 773"/>
              <a:gd name="T24" fmla="*/ 400 w 853"/>
              <a:gd name="T25" fmla="*/ 213 h 773"/>
              <a:gd name="T26" fmla="*/ 427 w 853"/>
              <a:gd name="T27" fmla="*/ 240 h 773"/>
              <a:gd name="T28" fmla="*/ 453 w 853"/>
              <a:gd name="T29" fmla="*/ 213 h 773"/>
              <a:gd name="T30" fmla="*/ 640 w 853"/>
              <a:gd name="T31" fmla="*/ 53 h 773"/>
              <a:gd name="T32" fmla="*/ 800 w 853"/>
              <a:gd name="T33" fmla="*/ 240 h 773"/>
              <a:gd name="T34" fmla="*/ 427 w 853"/>
              <a:gd name="T35" fmla="*/ 715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53" h="773">
                <a:moveTo>
                  <a:pt x="640" y="0"/>
                </a:moveTo>
                <a:cubicBezTo>
                  <a:pt x="547" y="0"/>
                  <a:pt x="467" y="47"/>
                  <a:pt x="427" y="116"/>
                </a:cubicBezTo>
                <a:cubicBezTo>
                  <a:pt x="387" y="47"/>
                  <a:pt x="306" y="0"/>
                  <a:pt x="213" y="0"/>
                </a:cubicBezTo>
                <a:cubicBezTo>
                  <a:pt x="73" y="0"/>
                  <a:pt x="0" y="121"/>
                  <a:pt x="0" y="240"/>
                </a:cubicBezTo>
                <a:cubicBezTo>
                  <a:pt x="0" y="519"/>
                  <a:pt x="396" y="759"/>
                  <a:pt x="413" y="770"/>
                </a:cubicBezTo>
                <a:cubicBezTo>
                  <a:pt x="417" y="772"/>
                  <a:pt x="422" y="773"/>
                  <a:pt x="427" y="773"/>
                </a:cubicBezTo>
                <a:cubicBezTo>
                  <a:pt x="431" y="773"/>
                  <a:pt x="436" y="772"/>
                  <a:pt x="440" y="770"/>
                </a:cubicBezTo>
                <a:cubicBezTo>
                  <a:pt x="457" y="759"/>
                  <a:pt x="853" y="519"/>
                  <a:pt x="853" y="240"/>
                </a:cubicBezTo>
                <a:cubicBezTo>
                  <a:pt x="853" y="121"/>
                  <a:pt x="780" y="0"/>
                  <a:pt x="640" y="0"/>
                </a:cubicBezTo>
                <a:close/>
                <a:moveTo>
                  <a:pt x="427" y="715"/>
                </a:moveTo>
                <a:cubicBezTo>
                  <a:pt x="358" y="671"/>
                  <a:pt x="53" y="462"/>
                  <a:pt x="53" y="240"/>
                </a:cubicBezTo>
                <a:cubicBezTo>
                  <a:pt x="53" y="150"/>
                  <a:pt x="103" y="53"/>
                  <a:pt x="213" y="53"/>
                </a:cubicBezTo>
                <a:cubicBezTo>
                  <a:pt x="303" y="53"/>
                  <a:pt x="400" y="115"/>
                  <a:pt x="400" y="213"/>
                </a:cubicBezTo>
                <a:cubicBezTo>
                  <a:pt x="400" y="228"/>
                  <a:pt x="412" y="240"/>
                  <a:pt x="427" y="240"/>
                </a:cubicBezTo>
                <a:cubicBezTo>
                  <a:pt x="441" y="240"/>
                  <a:pt x="453" y="228"/>
                  <a:pt x="453" y="213"/>
                </a:cubicBezTo>
                <a:cubicBezTo>
                  <a:pt x="453" y="115"/>
                  <a:pt x="550" y="53"/>
                  <a:pt x="640" y="53"/>
                </a:cubicBezTo>
                <a:cubicBezTo>
                  <a:pt x="750" y="53"/>
                  <a:pt x="800" y="150"/>
                  <a:pt x="800" y="240"/>
                </a:cubicBezTo>
                <a:cubicBezTo>
                  <a:pt x="800" y="461"/>
                  <a:pt x="496" y="671"/>
                  <a:pt x="427" y="715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130711C0-A770-A13B-9C19-6F89236FB755}"/>
              </a:ext>
            </a:extLst>
          </p:cNvPr>
          <p:cNvSpPr>
            <a:spLocks noEditPoints="1"/>
          </p:cNvSpPr>
          <p:nvPr/>
        </p:nvSpPr>
        <p:spPr bwMode="auto">
          <a:xfrm>
            <a:off x="1889918" y="4007396"/>
            <a:ext cx="455613" cy="414337"/>
          </a:xfrm>
          <a:custGeom>
            <a:avLst/>
            <a:gdLst>
              <a:gd name="T0" fmla="*/ 413 w 853"/>
              <a:gd name="T1" fmla="*/ 770 h 778"/>
              <a:gd name="T2" fmla="*/ 427 w 853"/>
              <a:gd name="T3" fmla="*/ 778 h 778"/>
              <a:gd name="T4" fmla="*/ 440 w 853"/>
              <a:gd name="T5" fmla="*/ 770 h 778"/>
              <a:gd name="T6" fmla="*/ 853 w 853"/>
              <a:gd name="T7" fmla="*/ 240 h 778"/>
              <a:gd name="T8" fmla="*/ 640 w 853"/>
              <a:gd name="T9" fmla="*/ 0 h 778"/>
              <a:gd name="T10" fmla="*/ 427 w 853"/>
              <a:gd name="T11" fmla="*/ 116 h 778"/>
              <a:gd name="T12" fmla="*/ 213 w 853"/>
              <a:gd name="T13" fmla="*/ 0 h 778"/>
              <a:gd name="T14" fmla="*/ 0 w 853"/>
              <a:gd name="T15" fmla="*/ 240 h 778"/>
              <a:gd name="T16" fmla="*/ 413 w 853"/>
              <a:gd name="T17" fmla="*/ 770 h 778"/>
              <a:gd name="T18" fmla="*/ 640 w 853"/>
              <a:gd name="T19" fmla="*/ 53 h 778"/>
              <a:gd name="T20" fmla="*/ 800 w 853"/>
              <a:gd name="T21" fmla="*/ 240 h 778"/>
              <a:gd name="T22" fmla="*/ 434 w 853"/>
              <a:gd name="T23" fmla="*/ 710 h 778"/>
              <a:gd name="T24" fmla="*/ 499 w 853"/>
              <a:gd name="T25" fmla="*/ 646 h 778"/>
              <a:gd name="T26" fmla="*/ 499 w 853"/>
              <a:gd name="T27" fmla="*/ 608 h 778"/>
              <a:gd name="T28" fmla="*/ 438 w 853"/>
              <a:gd name="T29" fmla="*/ 547 h 778"/>
              <a:gd name="T30" fmla="*/ 499 w 853"/>
              <a:gd name="T31" fmla="*/ 486 h 778"/>
              <a:gd name="T32" fmla="*/ 499 w 853"/>
              <a:gd name="T33" fmla="*/ 448 h 778"/>
              <a:gd name="T34" fmla="*/ 438 w 853"/>
              <a:gd name="T35" fmla="*/ 387 h 778"/>
              <a:gd name="T36" fmla="*/ 526 w 853"/>
              <a:gd name="T37" fmla="*/ 299 h 778"/>
              <a:gd name="T38" fmla="*/ 526 w 853"/>
              <a:gd name="T39" fmla="*/ 261 h 778"/>
              <a:gd name="T40" fmla="*/ 455 w 853"/>
              <a:gd name="T41" fmla="*/ 191 h 778"/>
              <a:gd name="T42" fmla="*/ 640 w 853"/>
              <a:gd name="T43" fmla="*/ 53 h 778"/>
              <a:gd name="T44" fmla="*/ 213 w 853"/>
              <a:gd name="T45" fmla="*/ 53 h 778"/>
              <a:gd name="T46" fmla="*/ 400 w 853"/>
              <a:gd name="T47" fmla="*/ 213 h 778"/>
              <a:gd name="T48" fmla="*/ 404 w 853"/>
              <a:gd name="T49" fmla="*/ 213 h 778"/>
              <a:gd name="T50" fmla="*/ 408 w 853"/>
              <a:gd name="T51" fmla="*/ 219 h 778"/>
              <a:gd name="T52" fmla="*/ 469 w 853"/>
              <a:gd name="T53" fmla="*/ 280 h 778"/>
              <a:gd name="T54" fmla="*/ 381 w 853"/>
              <a:gd name="T55" fmla="*/ 368 h 778"/>
              <a:gd name="T56" fmla="*/ 381 w 853"/>
              <a:gd name="T57" fmla="*/ 406 h 778"/>
              <a:gd name="T58" fmla="*/ 442 w 853"/>
              <a:gd name="T59" fmla="*/ 467 h 778"/>
              <a:gd name="T60" fmla="*/ 381 w 853"/>
              <a:gd name="T61" fmla="*/ 528 h 778"/>
              <a:gd name="T62" fmla="*/ 381 w 853"/>
              <a:gd name="T63" fmla="*/ 566 h 778"/>
              <a:gd name="T64" fmla="*/ 442 w 853"/>
              <a:gd name="T65" fmla="*/ 627 h 778"/>
              <a:gd name="T66" fmla="*/ 383 w 853"/>
              <a:gd name="T67" fmla="*/ 686 h 778"/>
              <a:gd name="T68" fmla="*/ 53 w 853"/>
              <a:gd name="T69" fmla="*/ 240 h 778"/>
              <a:gd name="T70" fmla="*/ 213 w 853"/>
              <a:gd name="T71" fmla="*/ 53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53" h="778">
                <a:moveTo>
                  <a:pt x="413" y="770"/>
                </a:moveTo>
                <a:lnTo>
                  <a:pt x="427" y="778"/>
                </a:lnTo>
                <a:lnTo>
                  <a:pt x="440" y="770"/>
                </a:lnTo>
                <a:cubicBezTo>
                  <a:pt x="457" y="759"/>
                  <a:pt x="853" y="519"/>
                  <a:pt x="853" y="240"/>
                </a:cubicBezTo>
                <a:cubicBezTo>
                  <a:pt x="853" y="121"/>
                  <a:pt x="780" y="0"/>
                  <a:pt x="640" y="0"/>
                </a:cubicBezTo>
                <a:cubicBezTo>
                  <a:pt x="547" y="0"/>
                  <a:pt x="467" y="47"/>
                  <a:pt x="427" y="116"/>
                </a:cubicBezTo>
                <a:cubicBezTo>
                  <a:pt x="387" y="47"/>
                  <a:pt x="306" y="0"/>
                  <a:pt x="213" y="0"/>
                </a:cubicBezTo>
                <a:cubicBezTo>
                  <a:pt x="73" y="0"/>
                  <a:pt x="0" y="121"/>
                  <a:pt x="0" y="240"/>
                </a:cubicBezTo>
                <a:cubicBezTo>
                  <a:pt x="0" y="519"/>
                  <a:pt x="396" y="759"/>
                  <a:pt x="413" y="770"/>
                </a:cubicBezTo>
                <a:close/>
                <a:moveTo>
                  <a:pt x="640" y="53"/>
                </a:moveTo>
                <a:cubicBezTo>
                  <a:pt x="750" y="53"/>
                  <a:pt x="800" y="150"/>
                  <a:pt x="800" y="240"/>
                </a:cubicBezTo>
                <a:cubicBezTo>
                  <a:pt x="800" y="454"/>
                  <a:pt x="515" y="657"/>
                  <a:pt x="434" y="710"/>
                </a:cubicBezTo>
                <a:lnTo>
                  <a:pt x="499" y="646"/>
                </a:lnTo>
                <a:cubicBezTo>
                  <a:pt x="509" y="635"/>
                  <a:pt x="509" y="618"/>
                  <a:pt x="499" y="608"/>
                </a:cubicBezTo>
                <a:lnTo>
                  <a:pt x="438" y="547"/>
                </a:lnTo>
                <a:lnTo>
                  <a:pt x="499" y="486"/>
                </a:lnTo>
                <a:cubicBezTo>
                  <a:pt x="509" y="475"/>
                  <a:pt x="509" y="458"/>
                  <a:pt x="499" y="448"/>
                </a:cubicBezTo>
                <a:lnTo>
                  <a:pt x="438" y="387"/>
                </a:lnTo>
                <a:lnTo>
                  <a:pt x="526" y="299"/>
                </a:lnTo>
                <a:cubicBezTo>
                  <a:pt x="536" y="288"/>
                  <a:pt x="536" y="272"/>
                  <a:pt x="526" y="261"/>
                </a:cubicBezTo>
                <a:lnTo>
                  <a:pt x="455" y="191"/>
                </a:lnTo>
                <a:cubicBezTo>
                  <a:pt x="469" y="105"/>
                  <a:pt x="557" y="53"/>
                  <a:pt x="640" y="53"/>
                </a:cubicBezTo>
                <a:close/>
                <a:moveTo>
                  <a:pt x="213" y="53"/>
                </a:moveTo>
                <a:cubicBezTo>
                  <a:pt x="303" y="53"/>
                  <a:pt x="400" y="115"/>
                  <a:pt x="400" y="213"/>
                </a:cubicBezTo>
                <a:lnTo>
                  <a:pt x="404" y="213"/>
                </a:lnTo>
                <a:cubicBezTo>
                  <a:pt x="405" y="215"/>
                  <a:pt x="406" y="217"/>
                  <a:pt x="408" y="219"/>
                </a:cubicBezTo>
                <a:lnTo>
                  <a:pt x="469" y="280"/>
                </a:lnTo>
                <a:lnTo>
                  <a:pt x="381" y="368"/>
                </a:lnTo>
                <a:cubicBezTo>
                  <a:pt x="371" y="378"/>
                  <a:pt x="371" y="395"/>
                  <a:pt x="381" y="406"/>
                </a:cubicBezTo>
                <a:lnTo>
                  <a:pt x="442" y="467"/>
                </a:lnTo>
                <a:lnTo>
                  <a:pt x="381" y="528"/>
                </a:lnTo>
                <a:cubicBezTo>
                  <a:pt x="371" y="538"/>
                  <a:pt x="371" y="555"/>
                  <a:pt x="381" y="566"/>
                </a:cubicBezTo>
                <a:lnTo>
                  <a:pt x="442" y="627"/>
                </a:lnTo>
                <a:lnTo>
                  <a:pt x="383" y="686"/>
                </a:lnTo>
                <a:cubicBezTo>
                  <a:pt x="276" y="610"/>
                  <a:pt x="53" y="429"/>
                  <a:pt x="53" y="240"/>
                </a:cubicBezTo>
                <a:cubicBezTo>
                  <a:pt x="53" y="150"/>
                  <a:pt x="103" y="53"/>
                  <a:pt x="213" y="5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30588B0F-CDD9-4C36-DDBD-8F81534DA8DF}"/>
              </a:ext>
            </a:extLst>
          </p:cNvPr>
          <p:cNvSpPr>
            <a:spLocks noEditPoints="1"/>
          </p:cNvSpPr>
          <p:nvPr/>
        </p:nvSpPr>
        <p:spPr bwMode="auto">
          <a:xfrm>
            <a:off x="2857600" y="4050258"/>
            <a:ext cx="455613" cy="328613"/>
          </a:xfrm>
          <a:custGeom>
            <a:avLst/>
            <a:gdLst>
              <a:gd name="T0" fmla="*/ 160 w 853"/>
              <a:gd name="T1" fmla="*/ 613 h 613"/>
              <a:gd name="T2" fmla="*/ 187 w 853"/>
              <a:gd name="T3" fmla="*/ 613 h 613"/>
              <a:gd name="T4" fmla="*/ 213 w 853"/>
              <a:gd name="T5" fmla="*/ 587 h 613"/>
              <a:gd name="T6" fmla="*/ 213 w 853"/>
              <a:gd name="T7" fmla="*/ 360 h 613"/>
              <a:gd name="T8" fmla="*/ 213 w 853"/>
              <a:gd name="T9" fmla="*/ 320 h 613"/>
              <a:gd name="T10" fmla="*/ 213 w 853"/>
              <a:gd name="T11" fmla="*/ 240 h 613"/>
              <a:gd name="T12" fmla="*/ 427 w 853"/>
              <a:gd name="T13" fmla="*/ 53 h 613"/>
              <a:gd name="T14" fmla="*/ 640 w 853"/>
              <a:gd name="T15" fmla="*/ 240 h 613"/>
              <a:gd name="T16" fmla="*/ 640 w 853"/>
              <a:gd name="T17" fmla="*/ 320 h 613"/>
              <a:gd name="T18" fmla="*/ 640 w 853"/>
              <a:gd name="T19" fmla="*/ 587 h 613"/>
              <a:gd name="T20" fmla="*/ 667 w 853"/>
              <a:gd name="T21" fmla="*/ 613 h 613"/>
              <a:gd name="T22" fmla="*/ 693 w 853"/>
              <a:gd name="T23" fmla="*/ 613 h 613"/>
              <a:gd name="T24" fmla="*/ 853 w 853"/>
              <a:gd name="T25" fmla="*/ 453 h 613"/>
              <a:gd name="T26" fmla="*/ 693 w 853"/>
              <a:gd name="T27" fmla="*/ 293 h 613"/>
              <a:gd name="T28" fmla="*/ 693 w 853"/>
              <a:gd name="T29" fmla="*/ 240 h 613"/>
              <a:gd name="T30" fmla="*/ 427 w 853"/>
              <a:gd name="T31" fmla="*/ 0 h 613"/>
              <a:gd name="T32" fmla="*/ 160 w 853"/>
              <a:gd name="T33" fmla="*/ 240 h 613"/>
              <a:gd name="T34" fmla="*/ 160 w 853"/>
              <a:gd name="T35" fmla="*/ 293 h 613"/>
              <a:gd name="T36" fmla="*/ 0 w 853"/>
              <a:gd name="T37" fmla="*/ 453 h 613"/>
              <a:gd name="T38" fmla="*/ 160 w 853"/>
              <a:gd name="T39" fmla="*/ 613 h 613"/>
              <a:gd name="T40" fmla="*/ 800 w 853"/>
              <a:gd name="T41" fmla="*/ 453 h 613"/>
              <a:gd name="T42" fmla="*/ 693 w 853"/>
              <a:gd name="T43" fmla="*/ 560 h 613"/>
              <a:gd name="T44" fmla="*/ 693 w 853"/>
              <a:gd name="T45" fmla="*/ 347 h 613"/>
              <a:gd name="T46" fmla="*/ 800 w 853"/>
              <a:gd name="T47" fmla="*/ 453 h 613"/>
              <a:gd name="T48" fmla="*/ 160 w 853"/>
              <a:gd name="T49" fmla="*/ 347 h 613"/>
              <a:gd name="T50" fmla="*/ 160 w 853"/>
              <a:gd name="T51" fmla="*/ 360 h 613"/>
              <a:gd name="T52" fmla="*/ 160 w 853"/>
              <a:gd name="T53" fmla="*/ 560 h 613"/>
              <a:gd name="T54" fmla="*/ 53 w 853"/>
              <a:gd name="T55" fmla="*/ 453 h 613"/>
              <a:gd name="T56" fmla="*/ 160 w 853"/>
              <a:gd name="T57" fmla="*/ 347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53" h="613">
                <a:moveTo>
                  <a:pt x="160" y="613"/>
                </a:moveTo>
                <a:lnTo>
                  <a:pt x="187" y="613"/>
                </a:lnTo>
                <a:cubicBezTo>
                  <a:pt x="201" y="613"/>
                  <a:pt x="213" y="601"/>
                  <a:pt x="213" y="587"/>
                </a:cubicBezTo>
                <a:lnTo>
                  <a:pt x="213" y="360"/>
                </a:lnTo>
                <a:lnTo>
                  <a:pt x="213" y="320"/>
                </a:lnTo>
                <a:lnTo>
                  <a:pt x="213" y="240"/>
                </a:lnTo>
                <a:cubicBezTo>
                  <a:pt x="213" y="232"/>
                  <a:pt x="216" y="53"/>
                  <a:pt x="427" y="53"/>
                </a:cubicBezTo>
                <a:cubicBezTo>
                  <a:pt x="636" y="53"/>
                  <a:pt x="640" y="232"/>
                  <a:pt x="640" y="240"/>
                </a:cubicBezTo>
                <a:lnTo>
                  <a:pt x="640" y="320"/>
                </a:lnTo>
                <a:lnTo>
                  <a:pt x="640" y="587"/>
                </a:lnTo>
                <a:cubicBezTo>
                  <a:pt x="640" y="601"/>
                  <a:pt x="652" y="613"/>
                  <a:pt x="667" y="613"/>
                </a:cubicBezTo>
                <a:lnTo>
                  <a:pt x="693" y="613"/>
                </a:lnTo>
                <a:cubicBezTo>
                  <a:pt x="782" y="613"/>
                  <a:pt x="853" y="542"/>
                  <a:pt x="853" y="453"/>
                </a:cubicBezTo>
                <a:cubicBezTo>
                  <a:pt x="853" y="365"/>
                  <a:pt x="782" y="293"/>
                  <a:pt x="693" y="293"/>
                </a:cubicBezTo>
                <a:lnTo>
                  <a:pt x="693" y="240"/>
                </a:lnTo>
                <a:cubicBezTo>
                  <a:pt x="693" y="238"/>
                  <a:pt x="690" y="0"/>
                  <a:pt x="427" y="0"/>
                </a:cubicBezTo>
                <a:cubicBezTo>
                  <a:pt x="163" y="0"/>
                  <a:pt x="160" y="238"/>
                  <a:pt x="160" y="240"/>
                </a:cubicBezTo>
                <a:lnTo>
                  <a:pt x="160" y="293"/>
                </a:lnTo>
                <a:cubicBezTo>
                  <a:pt x="72" y="293"/>
                  <a:pt x="0" y="365"/>
                  <a:pt x="0" y="453"/>
                </a:cubicBezTo>
                <a:cubicBezTo>
                  <a:pt x="0" y="542"/>
                  <a:pt x="72" y="613"/>
                  <a:pt x="160" y="613"/>
                </a:cubicBezTo>
                <a:close/>
                <a:moveTo>
                  <a:pt x="800" y="453"/>
                </a:moveTo>
                <a:cubicBezTo>
                  <a:pt x="800" y="512"/>
                  <a:pt x="752" y="560"/>
                  <a:pt x="693" y="560"/>
                </a:cubicBezTo>
                <a:lnTo>
                  <a:pt x="693" y="347"/>
                </a:lnTo>
                <a:cubicBezTo>
                  <a:pt x="752" y="347"/>
                  <a:pt x="800" y="395"/>
                  <a:pt x="800" y="453"/>
                </a:cubicBezTo>
                <a:close/>
                <a:moveTo>
                  <a:pt x="160" y="347"/>
                </a:moveTo>
                <a:lnTo>
                  <a:pt x="160" y="360"/>
                </a:lnTo>
                <a:lnTo>
                  <a:pt x="160" y="560"/>
                </a:lnTo>
                <a:cubicBezTo>
                  <a:pt x="101" y="560"/>
                  <a:pt x="53" y="512"/>
                  <a:pt x="53" y="453"/>
                </a:cubicBezTo>
                <a:cubicBezTo>
                  <a:pt x="53" y="395"/>
                  <a:pt x="101" y="347"/>
                  <a:pt x="160" y="347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C54DDF3-E0A4-3107-5C27-33599A62BC6B}"/>
              </a:ext>
            </a:extLst>
          </p:cNvPr>
          <p:cNvGrpSpPr/>
          <p:nvPr/>
        </p:nvGrpSpPr>
        <p:grpSpPr>
          <a:xfrm>
            <a:off x="3959326" y="3984377"/>
            <a:ext cx="328613" cy="460375"/>
            <a:chOff x="3732213" y="3977481"/>
            <a:chExt cx="328613" cy="460375"/>
          </a:xfrm>
        </p:grpSpPr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D7A10498-511B-13EA-014D-E5F1AA1EA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4171950"/>
              <a:ext cx="112713" cy="71437"/>
            </a:xfrm>
            <a:custGeom>
              <a:avLst/>
              <a:gdLst>
                <a:gd name="T0" fmla="*/ 53 w 213"/>
                <a:gd name="T1" fmla="*/ 27 h 133"/>
                <a:gd name="T2" fmla="*/ 27 w 213"/>
                <a:gd name="T3" fmla="*/ 0 h 133"/>
                <a:gd name="T4" fmla="*/ 0 w 213"/>
                <a:gd name="T5" fmla="*/ 27 h 133"/>
                <a:gd name="T6" fmla="*/ 107 w 213"/>
                <a:gd name="T7" fmla="*/ 133 h 133"/>
                <a:gd name="T8" fmla="*/ 213 w 213"/>
                <a:gd name="T9" fmla="*/ 27 h 133"/>
                <a:gd name="T10" fmla="*/ 187 w 213"/>
                <a:gd name="T11" fmla="*/ 0 h 133"/>
                <a:gd name="T12" fmla="*/ 160 w 213"/>
                <a:gd name="T13" fmla="*/ 27 h 133"/>
                <a:gd name="T14" fmla="*/ 107 w 213"/>
                <a:gd name="T15" fmla="*/ 80 h 133"/>
                <a:gd name="T16" fmla="*/ 53 w 213"/>
                <a:gd name="T17" fmla="*/ 27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133">
                  <a:moveTo>
                    <a:pt x="53" y="27"/>
                  </a:move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81"/>
                    <a:pt x="52" y="133"/>
                    <a:pt x="107" y="133"/>
                  </a:cubicBezTo>
                  <a:cubicBezTo>
                    <a:pt x="161" y="133"/>
                    <a:pt x="213" y="81"/>
                    <a:pt x="213" y="27"/>
                  </a:cubicBezTo>
                  <a:cubicBezTo>
                    <a:pt x="213" y="12"/>
                    <a:pt x="201" y="0"/>
                    <a:pt x="187" y="0"/>
                  </a:cubicBezTo>
                  <a:cubicBezTo>
                    <a:pt x="172" y="0"/>
                    <a:pt x="160" y="12"/>
                    <a:pt x="160" y="27"/>
                  </a:cubicBezTo>
                  <a:cubicBezTo>
                    <a:pt x="160" y="52"/>
                    <a:pt x="132" y="80"/>
                    <a:pt x="107" y="80"/>
                  </a:cubicBezTo>
                  <a:cubicBezTo>
                    <a:pt x="81" y="80"/>
                    <a:pt x="53" y="52"/>
                    <a:pt x="53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3" name="Freeform 112">
              <a:extLst>
                <a:ext uri="{FF2B5EF4-FFF2-40B4-BE49-F238E27FC236}">
                  <a16:creationId xmlns:a16="http://schemas.microsoft.com/office/drawing/2014/main" id="{3D072AC9-ECF2-3B1B-C77D-B9E438F4B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588" y="4192587"/>
              <a:ext cx="28575" cy="30162"/>
            </a:xfrm>
            <a:custGeom>
              <a:avLst/>
              <a:gdLst>
                <a:gd name="T0" fmla="*/ 45 w 53"/>
                <a:gd name="T1" fmla="*/ 10 h 56"/>
                <a:gd name="T2" fmla="*/ 8 w 53"/>
                <a:gd name="T3" fmla="*/ 10 h 56"/>
                <a:gd name="T4" fmla="*/ 0 w 53"/>
                <a:gd name="T5" fmla="*/ 29 h 56"/>
                <a:gd name="T6" fmla="*/ 8 w 53"/>
                <a:gd name="T7" fmla="*/ 48 h 56"/>
                <a:gd name="T8" fmla="*/ 26 w 53"/>
                <a:gd name="T9" fmla="*/ 56 h 56"/>
                <a:gd name="T10" fmla="*/ 45 w 53"/>
                <a:gd name="T11" fmla="*/ 48 h 56"/>
                <a:gd name="T12" fmla="*/ 53 w 53"/>
                <a:gd name="T13" fmla="*/ 29 h 56"/>
                <a:gd name="T14" fmla="*/ 45 w 53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6">
                  <a:moveTo>
                    <a:pt x="45" y="10"/>
                  </a:moveTo>
                  <a:cubicBezTo>
                    <a:pt x="35" y="0"/>
                    <a:pt x="17" y="0"/>
                    <a:pt x="8" y="10"/>
                  </a:cubicBezTo>
                  <a:cubicBezTo>
                    <a:pt x="2" y="15"/>
                    <a:pt x="0" y="22"/>
                    <a:pt x="0" y="29"/>
                  </a:cubicBezTo>
                  <a:cubicBezTo>
                    <a:pt x="0" y="36"/>
                    <a:pt x="2" y="43"/>
                    <a:pt x="8" y="48"/>
                  </a:cubicBezTo>
                  <a:cubicBezTo>
                    <a:pt x="12" y="53"/>
                    <a:pt x="19" y="56"/>
                    <a:pt x="26" y="56"/>
                  </a:cubicBezTo>
                  <a:cubicBezTo>
                    <a:pt x="33" y="56"/>
                    <a:pt x="40" y="53"/>
                    <a:pt x="45" y="48"/>
                  </a:cubicBezTo>
                  <a:cubicBezTo>
                    <a:pt x="50" y="43"/>
                    <a:pt x="53" y="36"/>
                    <a:pt x="53" y="29"/>
                  </a:cubicBezTo>
                  <a:cubicBezTo>
                    <a:pt x="53" y="22"/>
                    <a:pt x="50" y="15"/>
                    <a:pt x="45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4" name="Freeform 113">
              <a:extLst>
                <a:ext uri="{FF2B5EF4-FFF2-40B4-BE49-F238E27FC236}">
                  <a16:creationId xmlns:a16="http://schemas.microsoft.com/office/drawing/2014/main" id="{9F7ECADD-D2A4-C7F1-BE40-CFF8586F0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876" y="4192587"/>
              <a:ext cx="30163" cy="30162"/>
            </a:xfrm>
            <a:custGeom>
              <a:avLst/>
              <a:gdLst>
                <a:gd name="T0" fmla="*/ 27 w 54"/>
                <a:gd name="T1" fmla="*/ 56 h 56"/>
                <a:gd name="T2" fmla="*/ 46 w 54"/>
                <a:gd name="T3" fmla="*/ 48 h 56"/>
                <a:gd name="T4" fmla="*/ 54 w 54"/>
                <a:gd name="T5" fmla="*/ 29 h 56"/>
                <a:gd name="T6" fmla="*/ 46 w 54"/>
                <a:gd name="T7" fmla="*/ 10 h 56"/>
                <a:gd name="T8" fmla="*/ 8 w 54"/>
                <a:gd name="T9" fmla="*/ 10 h 56"/>
                <a:gd name="T10" fmla="*/ 0 w 54"/>
                <a:gd name="T11" fmla="*/ 29 h 56"/>
                <a:gd name="T12" fmla="*/ 8 w 54"/>
                <a:gd name="T13" fmla="*/ 48 h 56"/>
                <a:gd name="T14" fmla="*/ 27 w 54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6">
                  <a:moveTo>
                    <a:pt x="27" y="56"/>
                  </a:moveTo>
                  <a:cubicBezTo>
                    <a:pt x="34" y="56"/>
                    <a:pt x="41" y="53"/>
                    <a:pt x="46" y="48"/>
                  </a:cubicBezTo>
                  <a:cubicBezTo>
                    <a:pt x="51" y="43"/>
                    <a:pt x="54" y="36"/>
                    <a:pt x="54" y="29"/>
                  </a:cubicBezTo>
                  <a:cubicBezTo>
                    <a:pt x="54" y="22"/>
                    <a:pt x="51" y="15"/>
                    <a:pt x="46" y="10"/>
                  </a:cubicBezTo>
                  <a:cubicBezTo>
                    <a:pt x="36" y="0"/>
                    <a:pt x="18" y="0"/>
                    <a:pt x="8" y="10"/>
                  </a:cubicBezTo>
                  <a:cubicBezTo>
                    <a:pt x="3" y="15"/>
                    <a:pt x="0" y="22"/>
                    <a:pt x="0" y="29"/>
                  </a:cubicBezTo>
                  <a:cubicBezTo>
                    <a:pt x="0" y="36"/>
                    <a:pt x="3" y="43"/>
                    <a:pt x="8" y="48"/>
                  </a:cubicBezTo>
                  <a:cubicBezTo>
                    <a:pt x="13" y="53"/>
                    <a:pt x="20" y="56"/>
                    <a:pt x="27" y="5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5" name="Freeform 114">
              <a:extLst>
                <a:ext uri="{FF2B5EF4-FFF2-40B4-BE49-F238E27FC236}">
                  <a16:creationId xmlns:a16="http://schemas.microsoft.com/office/drawing/2014/main" id="{0367A12D-10B7-9E2F-2634-7BBA3CE33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2213" y="3977481"/>
              <a:ext cx="328613" cy="460375"/>
            </a:xfrm>
            <a:custGeom>
              <a:avLst/>
              <a:gdLst>
                <a:gd name="T0" fmla="*/ 308 w 614"/>
                <a:gd name="T1" fmla="*/ 0 h 866"/>
                <a:gd name="T2" fmla="*/ 308 w 614"/>
                <a:gd name="T3" fmla="*/ 0 h 866"/>
                <a:gd name="T4" fmla="*/ 287 w 614"/>
                <a:gd name="T5" fmla="*/ 10 h 866"/>
                <a:gd name="T6" fmla="*/ 1 w 614"/>
                <a:gd name="T7" fmla="*/ 573 h 866"/>
                <a:gd name="T8" fmla="*/ 308 w 614"/>
                <a:gd name="T9" fmla="*/ 866 h 866"/>
                <a:gd name="T10" fmla="*/ 614 w 614"/>
                <a:gd name="T11" fmla="*/ 573 h 866"/>
                <a:gd name="T12" fmla="*/ 329 w 614"/>
                <a:gd name="T13" fmla="*/ 10 h 866"/>
                <a:gd name="T14" fmla="*/ 308 w 614"/>
                <a:gd name="T15" fmla="*/ 0 h 866"/>
                <a:gd name="T16" fmla="*/ 308 w 614"/>
                <a:gd name="T17" fmla="*/ 813 h 866"/>
                <a:gd name="T18" fmla="*/ 54 w 614"/>
                <a:gd name="T19" fmla="*/ 573 h 866"/>
                <a:gd name="T20" fmla="*/ 308 w 614"/>
                <a:gd name="T21" fmla="*/ 70 h 866"/>
                <a:gd name="T22" fmla="*/ 561 w 614"/>
                <a:gd name="T23" fmla="*/ 573 h 866"/>
                <a:gd name="T24" fmla="*/ 308 w 614"/>
                <a:gd name="T25" fmla="*/ 813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4" h="866">
                  <a:moveTo>
                    <a:pt x="308" y="0"/>
                  </a:moveTo>
                  <a:lnTo>
                    <a:pt x="308" y="0"/>
                  </a:lnTo>
                  <a:cubicBezTo>
                    <a:pt x="300" y="0"/>
                    <a:pt x="293" y="3"/>
                    <a:pt x="287" y="10"/>
                  </a:cubicBezTo>
                  <a:cubicBezTo>
                    <a:pt x="276" y="24"/>
                    <a:pt x="0" y="366"/>
                    <a:pt x="1" y="573"/>
                  </a:cubicBezTo>
                  <a:cubicBezTo>
                    <a:pt x="2" y="740"/>
                    <a:pt x="134" y="866"/>
                    <a:pt x="308" y="866"/>
                  </a:cubicBezTo>
                  <a:cubicBezTo>
                    <a:pt x="482" y="866"/>
                    <a:pt x="614" y="740"/>
                    <a:pt x="614" y="573"/>
                  </a:cubicBezTo>
                  <a:cubicBezTo>
                    <a:pt x="614" y="366"/>
                    <a:pt x="341" y="24"/>
                    <a:pt x="329" y="10"/>
                  </a:cubicBezTo>
                  <a:cubicBezTo>
                    <a:pt x="324" y="3"/>
                    <a:pt x="316" y="0"/>
                    <a:pt x="308" y="0"/>
                  </a:cubicBezTo>
                  <a:close/>
                  <a:moveTo>
                    <a:pt x="308" y="813"/>
                  </a:moveTo>
                  <a:cubicBezTo>
                    <a:pt x="164" y="813"/>
                    <a:pt x="55" y="710"/>
                    <a:pt x="54" y="573"/>
                  </a:cubicBezTo>
                  <a:cubicBezTo>
                    <a:pt x="54" y="415"/>
                    <a:pt x="244" y="153"/>
                    <a:pt x="308" y="70"/>
                  </a:cubicBezTo>
                  <a:cubicBezTo>
                    <a:pt x="372" y="153"/>
                    <a:pt x="561" y="415"/>
                    <a:pt x="561" y="573"/>
                  </a:cubicBezTo>
                  <a:cubicBezTo>
                    <a:pt x="561" y="710"/>
                    <a:pt x="452" y="813"/>
                    <a:pt x="308" y="81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B957A9C2-3A89-5E22-34A2-E8F28143A6C7}"/>
              </a:ext>
            </a:extLst>
          </p:cNvPr>
          <p:cNvSpPr>
            <a:spLocks noEditPoints="1"/>
          </p:cNvSpPr>
          <p:nvPr/>
        </p:nvSpPr>
        <p:spPr bwMode="auto">
          <a:xfrm>
            <a:off x="4826792" y="4013925"/>
            <a:ext cx="457200" cy="427037"/>
          </a:xfrm>
          <a:custGeom>
            <a:avLst/>
            <a:gdLst>
              <a:gd name="T0" fmla="*/ 609 w 859"/>
              <a:gd name="T1" fmla="*/ 437 h 803"/>
              <a:gd name="T2" fmla="*/ 571 w 859"/>
              <a:gd name="T3" fmla="*/ 437 h 803"/>
              <a:gd name="T4" fmla="*/ 550 w 859"/>
              <a:gd name="T5" fmla="*/ 458 h 803"/>
              <a:gd name="T6" fmla="*/ 334 w 859"/>
              <a:gd name="T7" fmla="*/ 243 h 803"/>
              <a:gd name="T8" fmla="*/ 475 w 859"/>
              <a:gd name="T9" fmla="*/ 102 h 803"/>
              <a:gd name="T10" fmla="*/ 475 w 859"/>
              <a:gd name="T11" fmla="*/ 64 h 803"/>
              <a:gd name="T12" fmla="*/ 422 w 859"/>
              <a:gd name="T13" fmla="*/ 10 h 803"/>
              <a:gd name="T14" fmla="*/ 384 w 859"/>
              <a:gd name="T15" fmla="*/ 10 h 803"/>
              <a:gd name="T16" fmla="*/ 320 w 859"/>
              <a:gd name="T17" fmla="*/ 38 h 803"/>
              <a:gd name="T18" fmla="*/ 262 w 859"/>
              <a:gd name="T19" fmla="*/ 10 h 803"/>
              <a:gd name="T20" fmla="*/ 224 w 859"/>
              <a:gd name="T21" fmla="*/ 10 h 803"/>
              <a:gd name="T22" fmla="*/ 11 w 859"/>
              <a:gd name="T23" fmla="*/ 224 h 803"/>
              <a:gd name="T24" fmla="*/ 11 w 859"/>
              <a:gd name="T25" fmla="*/ 262 h 803"/>
              <a:gd name="T26" fmla="*/ 144 w 859"/>
              <a:gd name="T27" fmla="*/ 395 h 803"/>
              <a:gd name="T28" fmla="*/ 163 w 859"/>
              <a:gd name="T29" fmla="*/ 403 h 803"/>
              <a:gd name="T30" fmla="*/ 182 w 859"/>
              <a:gd name="T31" fmla="*/ 395 h 803"/>
              <a:gd name="T32" fmla="*/ 296 w 859"/>
              <a:gd name="T33" fmla="*/ 280 h 803"/>
              <a:gd name="T34" fmla="*/ 512 w 859"/>
              <a:gd name="T35" fmla="*/ 496 h 803"/>
              <a:gd name="T36" fmla="*/ 491 w 859"/>
              <a:gd name="T37" fmla="*/ 517 h 803"/>
              <a:gd name="T38" fmla="*/ 491 w 859"/>
              <a:gd name="T39" fmla="*/ 555 h 803"/>
              <a:gd name="T40" fmla="*/ 731 w 859"/>
              <a:gd name="T41" fmla="*/ 795 h 803"/>
              <a:gd name="T42" fmla="*/ 750 w 859"/>
              <a:gd name="T43" fmla="*/ 803 h 803"/>
              <a:gd name="T44" fmla="*/ 769 w 859"/>
              <a:gd name="T45" fmla="*/ 795 h 803"/>
              <a:gd name="T46" fmla="*/ 849 w 859"/>
              <a:gd name="T47" fmla="*/ 715 h 803"/>
              <a:gd name="T48" fmla="*/ 849 w 859"/>
              <a:gd name="T49" fmla="*/ 677 h 803"/>
              <a:gd name="T50" fmla="*/ 609 w 859"/>
              <a:gd name="T51" fmla="*/ 437 h 803"/>
              <a:gd name="T52" fmla="*/ 163 w 859"/>
              <a:gd name="T53" fmla="*/ 338 h 803"/>
              <a:gd name="T54" fmla="*/ 67 w 859"/>
              <a:gd name="T55" fmla="*/ 243 h 803"/>
              <a:gd name="T56" fmla="*/ 244 w 859"/>
              <a:gd name="T57" fmla="*/ 66 h 803"/>
              <a:gd name="T58" fmla="*/ 320 w 859"/>
              <a:gd name="T59" fmla="*/ 92 h 803"/>
              <a:gd name="T60" fmla="*/ 401 w 859"/>
              <a:gd name="T61" fmla="*/ 65 h 803"/>
              <a:gd name="T62" fmla="*/ 419 w 859"/>
              <a:gd name="T63" fmla="*/ 83 h 803"/>
              <a:gd name="T64" fmla="*/ 163 w 859"/>
              <a:gd name="T65" fmla="*/ 338 h 803"/>
              <a:gd name="T66" fmla="*/ 750 w 859"/>
              <a:gd name="T67" fmla="*/ 738 h 803"/>
              <a:gd name="T68" fmla="*/ 547 w 859"/>
              <a:gd name="T69" fmla="*/ 536 h 803"/>
              <a:gd name="T70" fmla="*/ 590 w 859"/>
              <a:gd name="T71" fmla="*/ 494 h 803"/>
              <a:gd name="T72" fmla="*/ 792 w 859"/>
              <a:gd name="T73" fmla="*/ 696 h 803"/>
              <a:gd name="T74" fmla="*/ 750 w 859"/>
              <a:gd name="T75" fmla="*/ 738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9" h="803">
                <a:moveTo>
                  <a:pt x="609" y="437"/>
                </a:moveTo>
                <a:cubicBezTo>
                  <a:pt x="598" y="427"/>
                  <a:pt x="581" y="427"/>
                  <a:pt x="571" y="437"/>
                </a:cubicBezTo>
                <a:lnTo>
                  <a:pt x="550" y="458"/>
                </a:lnTo>
                <a:lnTo>
                  <a:pt x="334" y="243"/>
                </a:lnTo>
                <a:lnTo>
                  <a:pt x="475" y="102"/>
                </a:lnTo>
                <a:cubicBezTo>
                  <a:pt x="486" y="91"/>
                  <a:pt x="486" y="74"/>
                  <a:pt x="475" y="64"/>
                </a:cubicBezTo>
                <a:lnTo>
                  <a:pt x="422" y="10"/>
                </a:lnTo>
                <a:cubicBezTo>
                  <a:pt x="412" y="0"/>
                  <a:pt x="395" y="0"/>
                  <a:pt x="384" y="10"/>
                </a:cubicBezTo>
                <a:cubicBezTo>
                  <a:pt x="384" y="11"/>
                  <a:pt x="355" y="38"/>
                  <a:pt x="320" y="38"/>
                </a:cubicBezTo>
                <a:cubicBezTo>
                  <a:pt x="300" y="38"/>
                  <a:pt x="281" y="29"/>
                  <a:pt x="262" y="10"/>
                </a:cubicBezTo>
                <a:cubicBezTo>
                  <a:pt x="251" y="0"/>
                  <a:pt x="235" y="0"/>
                  <a:pt x="224" y="10"/>
                </a:cubicBezTo>
                <a:lnTo>
                  <a:pt x="11" y="224"/>
                </a:lnTo>
                <a:cubicBezTo>
                  <a:pt x="0" y="234"/>
                  <a:pt x="0" y="251"/>
                  <a:pt x="11" y="262"/>
                </a:cubicBezTo>
                <a:lnTo>
                  <a:pt x="144" y="395"/>
                </a:lnTo>
                <a:cubicBezTo>
                  <a:pt x="149" y="400"/>
                  <a:pt x="156" y="403"/>
                  <a:pt x="163" y="403"/>
                </a:cubicBezTo>
                <a:cubicBezTo>
                  <a:pt x="170" y="403"/>
                  <a:pt x="177" y="400"/>
                  <a:pt x="182" y="395"/>
                </a:cubicBezTo>
                <a:lnTo>
                  <a:pt x="296" y="280"/>
                </a:lnTo>
                <a:lnTo>
                  <a:pt x="512" y="496"/>
                </a:lnTo>
                <a:lnTo>
                  <a:pt x="491" y="517"/>
                </a:lnTo>
                <a:cubicBezTo>
                  <a:pt x="480" y="528"/>
                  <a:pt x="480" y="544"/>
                  <a:pt x="491" y="555"/>
                </a:cubicBezTo>
                <a:lnTo>
                  <a:pt x="731" y="795"/>
                </a:lnTo>
                <a:cubicBezTo>
                  <a:pt x="736" y="800"/>
                  <a:pt x="743" y="803"/>
                  <a:pt x="750" y="803"/>
                </a:cubicBezTo>
                <a:cubicBezTo>
                  <a:pt x="756" y="803"/>
                  <a:pt x="763" y="800"/>
                  <a:pt x="769" y="795"/>
                </a:cubicBezTo>
                <a:lnTo>
                  <a:pt x="849" y="715"/>
                </a:lnTo>
                <a:cubicBezTo>
                  <a:pt x="859" y="704"/>
                  <a:pt x="859" y="688"/>
                  <a:pt x="849" y="677"/>
                </a:cubicBezTo>
                <a:lnTo>
                  <a:pt x="609" y="437"/>
                </a:lnTo>
                <a:close/>
                <a:moveTo>
                  <a:pt x="163" y="338"/>
                </a:moveTo>
                <a:lnTo>
                  <a:pt x="67" y="243"/>
                </a:lnTo>
                <a:lnTo>
                  <a:pt x="244" y="66"/>
                </a:lnTo>
                <a:cubicBezTo>
                  <a:pt x="268" y="83"/>
                  <a:pt x="293" y="92"/>
                  <a:pt x="320" y="92"/>
                </a:cubicBezTo>
                <a:cubicBezTo>
                  <a:pt x="354" y="92"/>
                  <a:pt x="383" y="77"/>
                  <a:pt x="401" y="65"/>
                </a:cubicBezTo>
                <a:lnTo>
                  <a:pt x="419" y="83"/>
                </a:lnTo>
                <a:lnTo>
                  <a:pt x="163" y="338"/>
                </a:lnTo>
                <a:close/>
                <a:moveTo>
                  <a:pt x="750" y="738"/>
                </a:moveTo>
                <a:lnTo>
                  <a:pt x="547" y="536"/>
                </a:lnTo>
                <a:lnTo>
                  <a:pt x="590" y="494"/>
                </a:lnTo>
                <a:lnTo>
                  <a:pt x="792" y="696"/>
                </a:lnTo>
                <a:lnTo>
                  <a:pt x="750" y="73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286465E-911E-3A0D-1F24-066658746210}"/>
              </a:ext>
            </a:extLst>
          </p:cNvPr>
          <p:cNvGrpSpPr/>
          <p:nvPr/>
        </p:nvGrpSpPr>
        <p:grpSpPr>
          <a:xfrm>
            <a:off x="5865018" y="3986758"/>
            <a:ext cx="455613" cy="455613"/>
            <a:chOff x="5899150" y="3979862"/>
            <a:chExt cx="455613" cy="455613"/>
          </a:xfrm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EFAD7E0D-FB35-6A09-A149-23DCA1DED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3979862"/>
              <a:ext cx="455613" cy="455613"/>
            </a:xfrm>
            <a:custGeom>
              <a:avLst/>
              <a:gdLst>
                <a:gd name="T0" fmla="*/ 827 w 853"/>
                <a:gd name="T1" fmla="*/ 800 h 853"/>
                <a:gd name="T2" fmla="*/ 53 w 853"/>
                <a:gd name="T3" fmla="*/ 800 h 853"/>
                <a:gd name="T4" fmla="*/ 53 w 853"/>
                <a:gd name="T5" fmla="*/ 693 h 853"/>
                <a:gd name="T6" fmla="*/ 107 w 853"/>
                <a:gd name="T7" fmla="*/ 693 h 853"/>
                <a:gd name="T8" fmla="*/ 133 w 853"/>
                <a:gd name="T9" fmla="*/ 667 h 853"/>
                <a:gd name="T10" fmla="*/ 107 w 853"/>
                <a:gd name="T11" fmla="*/ 640 h 853"/>
                <a:gd name="T12" fmla="*/ 53 w 853"/>
                <a:gd name="T13" fmla="*/ 640 h 853"/>
                <a:gd name="T14" fmla="*/ 53 w 853"/>
                <a:gd name="T15" fmla="*/ 560 h 853"/>
                <a:gd name="T16" fmla="*/ 80 w 853"/>
                <a:gd name="T17" fmla="*/ 533 h 853"/>
                <a:gd name="T18" fmla="*/ 53 w 853"/>
                <a:gd name="T19" fmla="*/ 507 h 853"/>
                <a:gd name="T20" fmla="*/ 53 w 853"/>
                <a:gd name="T21" fmla="*/ 427 h 853"/>
                <a:gd name="T22" fmla="*/ 107 w 853"/>
                <a:gd name="T23" fmla="*/ 427 h 853"/>
                <a:gd name="T24" fmla="*/ 133 w 853"/>
                <a:gd name="T25" fmla="*/ 400 h 853"/>
                <a:gd name="T26" fmla="*/ 107 w 853"/>
                <a:gd name="T27" fmla="*/ 373 h 853"/>
                <a:gd name="T28" fmla="*/ 53 w 853"/>
                <a:gd name="T29" fmla="*/ 373 h 853"/>
                <a:gd name="T30" fmla="*/ 53 w 853"/>
                <a:gd name="T31" fmla="*/ 293 h 853"/>
                <a:gd name="T32" fmla="*/ 80 w 853"/>
                <a:gd name="T33" fmla="*/ 267 h 853"/>
                <a:gd name="T34" fmla="*/ 53 w 853"/>
                <a:gd name="T35" fmla="*/ 240 h 853"/>
                <a:gd name="T36" fmla="*/ 53 w 853"/>
                <a:gd name="T37" fmla="*/ 160 h 853"/>
                <a:gd name="T38" fmla="*/ 107 w 853"/>
                <a:gd name="T39" fmla="*/ 160 h 853"/>
                <a:gd name="T40" fmla="*/ 133 w 853"/>
                <a:gd name="T41" fmla="*/ 133 h 853"/>
                <a:gd name="T42" fmla="*/ 107 w 853"/>
                <a:gd name="T43" fmla="*/ 107 h 853"/>
                <a:gd name="T44" fmla="*/ 53 w 853"/>
                <a:gd name="T45" fmla="*/ 107 h 853"/>
                <a:gd name="T46" fmla="*/ 53 w 853"/>
                <a:gd name="T47" fmla="*/ 27 h 853"/>
                <a:gd name="T48" fmla="*/ 27 w 853"/>
                <a:gd name="T49" fmla="*/ 0 h 853"/>
                <a:gd name="T50" fmla="*/ 0 w 853"/>
                <a:gd name="T51" fmla="*/ 27 h 853"/>
                <a:gd name="T52" fmla="*/ 0 w 853"/>
                <a:gd name="T53" fmla="*/ 800 h 853"/>
                <a:gd name="T54" fmla="*/ 53 w 853"/>
                <a:gd name="T55" fmla="*/ 853 h 853"/>
                <a:gd name="T56" fmla="*/ 827 w 853"/>
                <a:gd name="T57" fmla="*/ 853 h 853"/>
                <a:gd name="T58" fmla="*/ 853 w 853"/>
                <a:gd name="T59" fmla="*/ 827 h 853"/>
                <a:gd name="T60" fmla="*/ 827 w 853"/>
                <a:gd name="T61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3" h="853">
                  <a:moveTo>
                    <a:pt x="827" y="800"/>
                  </a:moveTo>
                  <a:lnTo>
                    <a:pt x="53" y="800"/>
                  </a:lnTo>
                  <a:lnTo>
                    <a:pt x="53" y="693"/>
                  </a:lnTo>
                  <a:lnTo>
                    <a:pt x="107" y="693"/>
                  </a:lnTo>
                  <a:cubicBezTo>
                    <a:pt x="121" y="693"/>
                    <a:pt x="133" y="681"/>
                    <a:pt x="133" y="667"/>
                  </a:cubicBezTo>
                  <a:cubicBezTo>
                    <a:pt x="133" y="652"/>
                    <a:pt x="121" y="640"/>
                    <a:pt x="107" y="640"/>
                  </a:cubicBezTo>
                  <a:lnTo>
                    <a:pt x="53" y="640"/>
                  </a:lnTo>
                  <a:lnTo>
                    <a:pt x="53" y="560"/>
                  </a:lnTo>
                  <a:cubicBezTo>
                    <a:pt x="68" y="560"/>
                    <a:pt x="80" y="548"/>
                    <a:pt x="80" y="533"/>
                  </a:cubicBezTo>
                  <a:cubicBezTo>
                    <a:pt x="80" y="519"/>
                    <a:pt x="68" y="507"/>
                    <a:pt x="53" y="507"/>
                  </a:cubicBezTo>
                  <a:lnTo>
                    <a:pt x="53" y="427"/>
                  </a:lnTo>
                  <a:lnTo>
                    <a:pt x="107" y="427"/>
                  </a:lnTo>
                  <a:cubicBezTo>
                    <a:pt x="121" y="427"/>
                    <a:pt x="133" y="415"/>
                    <a:pt x="133" y="400"/>
                  </a:cubicBezTo>
                  <a:cubicBezTo>
                    <a:pt x="133" y="385"/>
                    <a:pt x="121" y="373"/>
                    <a:pt x="107" y="373"/>
                  </a:cubicBezTo>
                  <a:lnTo>
                    <a:pt x="53" y="373"/>
                  </a:lnTo>
                  <a:lnTo>
                    <a:pt x="53" y="293"/>
                  </a:lnTo>
                  <a:cubicBezTo>
                    <a:pt x="68" y="293"/>
                    <a:pt x="80" y="281"/>
                    <a:pt x="80" y="267"/>
                  </a:cubicBezTo>
                  <a:cubicBezTo>
                    <a:pt x="80" y="252"/>
                    <a:pt x="68" y="240"/>
                    <a:pt x="53" y="240"/>
                  </a:cubicBezTo>
                  <a:lnTo>
                    <a:pt x="53" y="160"/>
                  </a:lnTo>
                  <a:lnTo>
                    <a:pt x="107" y="160"/>
                  </a:lnTo>
                  <a:cubicBezTo>
                    <a:pt x="121" y="160"/>
                    <a:pt x="133" y="148"/>
                    <a:pt x="133" y="133"/>
                  </a:cubicBezTo>
                  <a:cubicBezTo>
                    <a:pt x="133" y="119"/>
                    <a:pt x="121" y="107"/>
                    <a:pt x="107" y="107"/>
                  </a:cubicBezTo>
                  <a:lnTo>
                    <a:pt x="53" y="107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800"/>
                  </a:lnTo>
                  <a:cubicBezTo>
                    <a:pt x="0" y="829"/>
                    <a:pt x="24" y="853"/>
                    <a:pt x="53" y="853"/>
                  </a:cubicBezTo>
                  <a:lnTo>
                    <a:pt x="827" y="853"/>
                  </a:lnTo>
                  <a:cubicBezTo>
                    <a:pt x="841" y="853"/>
                    <a:pt x="853" y="841"/>
                    <a:pt x="853" y="827"/>
                  </a:cubicBezTo>
                  <a:cubicBezTo>
                    <a:pt x="853" y="812"/>
                    <a:pt x="841" y="800"/>
                    <a:pt x="827" y="80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F039F125-50FA-D224-6869-C571701888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7575" y="4094162"/>
              <a:ext cx="314325" cy="227013"/>
            </a:xfrm>
            <a:custGeom>
              <a:avLst/>
              <a:gdLst>
                <a:gd name="T0" fmla="*/ 563 w 589"/>
                <a:gd name="T1" fmla="*/ 186 h 426"/>
                <a:gd name="T2" fmla="*/ 589 w 589"/>
                <a:gd name="T3" fmla="*/ 160 h 426"/>
                <a:gd name="T4" fmla="*/ 589 w 589"/>
                <a:gd name="T5" fmla="*/ 26 h 426"/>
                <a:gd name="T6" fmla="*/ 589 w 589"/>
                <a:gd name="T7" fmla="*/ 21 h 426"/>
                <a:gd name="T8" fmla="*/ 588 w 589"/>
                <a:gd name="T9" fmla="*/ 19 h 426"/>
                <a:gd name="T10" fmla="*/ 587 w 589"/>
                <a:gd name="T11" fmla="*/ 16 h 426"/>
                <a:gd name="T12" fmla="*/ 586 w 589"/>
                <a:gd name="T13" fmla="*/ 14 h 426"/>
                <a:gd name="T14" fmla="*/ 585 w 589"/>
                <a:gd name="T15" fmla="*/ 12 h 426"/>
                <a:gd name="T16" fmla="*/ 577 w 589"/>
                <a:gd name="T17" fmla="*/ 4 h 426"/>
                <a:gd name="T18" fmla="*/ 575 w 589"/>
                <a:gd name="T19" fmla="*/ 3 h 426"/>
                <a:gd name="T20" fmla="*/ 573 w 589"/>
                <a:gd name="T21" fmla="*/ 2 h 426"/>
                <a:gd name="T22" fmla="*/ 570 w 589"/>
                <a:gd name="T23" fmla="*/ 1 h 426"/>
                <a:gd name="T24" fmla="*/ 568 w 589"/>
                <a:gd name="T25" fmla="*/ 0 h 426"/>
                <a:gd name="T26" fmla="*/ 563 w 589"/>
                <a:gd name="T27" fmla="*/ 0 h 426"/>
                <a:gd name="T28" fmla="*/ 429 w 589"/>
                <a:gd name="T29" fmla="*/ 0 h 426"/>
                <a:gd name="T30" fmla="*/ 403 w 589"/>
                <a:gd name="T31" fmla="*/ 26 h 426"/>
                <a:gd name="T32" fmla="*/ 429 w 589"/>
                <a:gd name="T33" fmla="*/ 53 h 426"/>
                <a:gd name="T34" fmla="*/ 498 w 589"/>
                <a:gd name="T35" fmla="*/ 53 h 426"/>
                <a:gd name="T36" fmla="*/ 243 w 589"/>
                <a:gd name="T37" fmla="*/ 309 h 426"/>
                <a:gd name="T38" fmla="*/ 182 w 589"/>
                <a:gd name="T39" fmla="*/ 247 h 426"/>
                <a:gd name="T40" fmla="*/ 144 w 589"/>
                <a:gd name="T41" fmla="*/ 247 h 426"/>
                <a:gd name="T42" fmla="*/ 10 w 589"/>
                <a:gd name="T43" fmla="*/ 381 h 426"/>
                <a:gd name="T44" fmla="*/ 10 w 589"/>
                <a:gd name="T45" fmla="*/ 419 h 426"/>
                <a:gd name="T46" fmla="*/ 29 w 589"/>
                <a:gd name="T47" fmla="*/ 426 h 426"/>
                <a:gd name="T48" fmla="*/ 48 w 589"/>
                <a:gd name="T49" fmla="*/ 419 h 426"/>
                <a:gd name="T50" fmla="*/ 163 w 589"/>
                <a:gd name="T51" fmla="*/ 304 h 426"/>
                <a:gd name="T52" fmla="*/ 224 w 589"/>
                <a:gd name="T53" fmla="*/ 365 h 426"/>
                <a:gd name="T54" fmla="*/ 262 w 589"/>
                <a:gd name="T55" fmla="*/ 365 h 426"/>
                <a:gd name="T56" fmla="*/ 536 w 589"/>
                <a:gd name="T57" fmla="*/ 91 h 426"/>
                <a:gd name="T58" fmla="*/ 536 w 589"/>
                <a:gd name="T59" fmla="*/ 160 h 426"/>
                <a:gd name="T60" fmla="*/ 563 w 589"/>
                <a:gd name="T61" fmla="*/ 186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89" h="426">
                  <a:moveTo>
                    <a:pt x="563" y="186"/>
                  </a:moveTo>
                  <a:cubicBezTo>
                    <a:pt x="577" y="186"/>
                    <a:pt x="589" y="174"/>
                    <a:pt x="589" y="160"/>
                  </a:cubicBezTo>
                  <a:lnTo>
                    <a:pt x="589" y="26"/>
                  </a:lnTo>
                  <a:cubicBezTo>
                    <a:pt x="589" y="25"/>
                    <a:pt x="589" y="23"/>
                    <a:pt x="589" y="21"/>
                  </a:cubicBezTo>
                  <a:cubicBezTo>
                    <a:pt x="589" y="20"/>
                    <a:pt x="588" y="20"/>
                    <a:pt x="588" y="19"/>
                  </a:cubicBezTo>
                  <a:cubicBezTo>
                    <a:pt x="588" y="18"/>
                    <a:pt x="588" y="17"/>
                    <a:pt x="587" y="16"/>
                  </a:cubicBezTo>
                  <a:cubicBezTo>
                    <a:pt x="587" y="15"/>
                    <a:pt x="586" y="14"/>
                    <a:pt x="586" y="14"/>
                  </a:cubicBezTo>
                  <a:cubicBezTo>
                    <a:pt x="586" y="13"/>
                    <a:pt x="585" y="12"/>
                    <a:pt x="585" y="12"/>
                  </a:cubicBezTo>
                  <a:cubicBezTo>
                    <a:pt x="583" y="9"/>
                    <a:pt x="580" y="6"/>
                    <a:pt x="577" y="4"/>
                  </a:cubicBezTo>
                  <a:cubicBezTo>
                    <a:pt x="577" y="4"/>
                    <a:pt x="576" y="3"/>
                    <a:pt x="575" y="3"/>
                  </a:cubicBezTo>
                  <a:cubicBezTo>
                    <a:pt x="575" y="3"/>
                    <a:pt x="574" y="2"/>
                    <a:pt x="573" y="2"/>
                  </a:cubicBezTo>
                  <a:cubicBezTo>
                    <a:pt x="572" y="1"/>
                    <a:pt x="571" y="1"/>
                    <a:pt x="570" y="1"/>
                  </a:cubicBezTo>
                  <a:cubicBezTo>
                    <a:pt x="569" y="1"/>
                    <a:pt x="569" y="0"/>
                    <a:pt x="568" y="0"/>
                  </a:cubicBezTo>
                  <a:cubicBezTo>
                    <a:pt x="566" y="0"/>
                    <a:pt x="564" y="0"/>
                    <a:pt x="563" y="0"/>
                  </a:cubicBezTo>
                  <a:lnTo>
                    <a:pt x="429" y="0"/>
                  </a:lnTo>
                  <a:cubicBezTo>
                    <a:pt x="415" y="0"/>
                    <a:pt x="403" y="12"/>
                    <a:pt x="403" y="26"/>
                  </a:cubicBezTo>
                  <a:cubicBezTo>
                    <a:pt x="403" y="41"/>
                    <a:pt x="415" y="53"/>
                    <a:pt x="429" y="53"/>
                  </a:cubicBezTo>
                  <a:lnTo>
                    <a:pt x="498" y="53"/>
                  </a:lnTo>
                  <a:lnTo>
                    <a:pt x="243" y="309"/>
                  </a:lnTo>
                  <a:lnTo>
                    <a:pt x="182" y="247"/>
                  </a:lnTo>
                  <a:cubicBezTo>
                    <a:pt x="171" y="237"/>
                    <a:pt x="154" y="237"/>
                    <a:pt x="144" y="247"/>
                  </a:cubicBezTo>
                  <a:lnTo>
                    <a:pt x="10" y="381"/>
                  </a:lnTo>
                  <a:cubicBezTo>
                    <a:pt x="0" y="391"/>
                    <a:pt x="0" y="408"/>
                    <a:pt x="10" y="419"/>
                  </a:cubicBezTo>
                  <a:cubicBezTo>
                    <a:pt x="16" y="424"/>
                    <a:pt x="23" y="426"/>
                    <a:pt x="29" y="426"/>
                  </a:cubicBezTo>
                  <a:cubicBezTo>
                    <a:pt x="36" y="426"/>
                    <a:pt x="43" y="424"/>
                    <a:pt x="48" y="419"/>
                  </a:cubicBezTo>
                  <a:lnTo>
                    <a:pt x="163" y="304"/>
                  </a:lnTo>
                  <a:lnTo>
                    <a:pt x="224" y="365"/>
                  </a:lnTo>
                  <a:cubicBezTo>
                    <a:pt x="234" y="376"/>
                    <a:pt x="251" y="376"/>
                    <a:pt x="262" y="365"/>
                  </a:cubicBezTo>
                  <a:lnTo>
                    <a:pt x="536" y="91"/>
                  </a:lnTo>
                  <a:lnTo>
                    <a:pt x="536" y="160"/>
                  </a:lnTo>
                  <a:cubicBezTo>
                    <a:pt x="536" y="174"/>
                    <a:pt x="548" y="186"/>
                    <a:pt x="563" y="1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8845D83-B86A-D51B-02B0-2CC67EC9CF45}"/>
              </a:ext>
            </a:extLst>
          </p:cNvPr>
          <p:cNvGrpSpPr/>
          <p:nvPr/>
        </p:nvGrpSpPr>
        <p:grpSpPr>
          <a:xfrm>
            <a:off x="6871493" y="3986758"/>
            <a:ext cx="455613" cy="455613"/>
            <a:chOff x="6877050" y="3979862"/>
            <a:chExt cx="455613" cy="455613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D04A6DC5-B139-952A-E356-2FE73A6B6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3979862"/>
              <a:ext cx="455613" cy="455613"/>
            </a:xfrm>
            <a:custGeom>
              <a:avLst/>
              <a:gdLst>
                <a:gd name="T0" fmla="*/ 827 w 853"/>
                <a:gd name="T1" fmla="*/ 800 h 853"/>
                <a:gd name="T2" fmla="*/ 53 w 853"/>
                <a:gd name="T3" fmla="*/ 800 h 853"/>
                <a:gd name="T4" fmla="*/ 53 w 853"/>
                <a:gd name="T5" fmla="*/ 693 h 853"/>
                <a:gd name="T6" fmla="*/ 107 w 853"/>
                <a:gd name="T7" fmla="*/ 693 h 853"/>
                <a:gd name="T8" fmla="*/ 133 w 853"/>
                <a:gd name="T9" fmla="*/ 667 h 853"/>
                <a:gd name="T10" fmla="*/ 107 w 853"/>
                <a:gd name="T11" fmla="*/ 640 h 853"/>
                <a:gd name="T12" fmla="*/ 53 w 853"/>
                <a:gd name="T13" fmla="*/ 640 h 853"/>
                <a:gd name="T14" fmla="*/ 53 w 853"/>
                <a:gd name="T15" fmla="*/ 560 h 853"/>
                <a:gd name="T16" fmla="*/ 80 w 853"/>
                <a:gd name="T17" fmla="*/ 533 h 853"/>
                <a:gd name="T18" fmla="*/ 53 w 853"/>
                <a:gd name="T19" fmla="*/ 507 h 853"/>
                <a:gd name="T20" fmla="*/ 53 w 853"/>
                <a:gd name="T21" fmla="*/ 427 h 853"/>
                <a:gd name="T22" fmla="*/ 107 w 853"/>
                <a:gd name="T23" fmla="*/ 427 h 853"/>
                <a:gd name="T24" fmla="*/ 133 w 853"/>
                <a:gd name="T25" fmla="*/ 400 h 853"/>
                <a:gd name="T26" fmla="*/ 107 w 853"/>
                <a:gd name="T27" fmla="*/ 373 h 853"/>
                <a:gd name="T28" fmla="*/ 53 w 853"/>
                <a:gd name="T29" fmla="*/ 373 h 853"/>
                <a:gd name="T30" fmla="*/ 53 w 853"/>
                <a:gd name="T31" fmla="*/ 293 h 853"/>
                <a:gd name="T32" fmla="*/ 80 w 853"/>
                <a:gd name="T33" fmla="*/ 267 h 853"/>
                <a:gd name="T34" fmla="*/ 53 w 853"/>
                <a:gd name="T35" fmla="*/ 240 h 853"/>
                <a:gd name="T36" fmla="*/ 53 w 853"/>
                <a:gd name="T37" fmla="*/ 160 h 853"/>
                <a:gd name="T38" fmla="*/ 107 w 853"/>
                <a:gd name="T39" fmla="*/ 160 h 853"/>
                <a:gd name="T40" fmla="*/ 133 w 853"/>
                <a:gd name="T41" fmla="*/ 133 h 853"/>
                <a:gd name="T42" fmla="*/ 107 w 853"/>
                <a:gd name="T43" fmla="*/ 107 h 853"/>
                <a:gd name="T44" fmla="*/ 53 w 853"/>
                <a:gd name="T45" fmla="*/ 107 h 853"/>
                <a:gd name="T46" fmla="*/ 53 w 853"/>
                <a:gd name="T47" fmla="*/ 27 h 853"/>
                <a:gd name="T48" fmla="*/ 27 w 853"/>
                <a:gd name="T49" fmla="*/ 0 h 853"/>
                <a:gd name="T50" fmla="*/ 0 w 853"/>
                <a:gd name="T51" fmla="*/ 27 h 853"/>
                <a:gd name="T52" fmla="*/ 0 w 853"/>
                <a:gd name="T53" fmla="*/ 800 h 853"/>
                <a:gd name="T54" fmla="*/ 53 w 853"/>
                <a:gd name="T55" fmla="*/ 853 h 853"/>
                <a:gd name="T56" fmla="*/ 827 w 853"/>
                <a:gd name="T57" fmla="*/ 853 h 853"/>
                <a:gd name="T58" fmla="*/ 853 w 853"/>
                <a:gd name="T59" fmla="*/ 827 h 853"/>
                <a:gd name="T60" fmla="*/ 827 w 853"/>
                <a:gd name="T61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3" h="853">
                  <a:moveTo>
                    <a:pt x="827" y="800"/>
                  </a:moveTo>
                  <a:lnTo>
                    <a:pt x="53" y="800"/>
                  </a:lnTo>
                  <a:lnTo>
                    <a:pt x="53" y="693"/>
                  </a:lnTo>
                  <a:lnTo>
                    <a:pt x="107" y="693"/>
                  </a:lnTo>
                  <a:cubicBezTo>
                    <a:pt x="121" y="693"/>
                    <a:pt x="133" y="681"/>
                    <a:pt x="133" y="667"/>
                  </a:cubicBezTo>
                  <a:cubicBezTo>
                    <a:pt x="133" y="652"/>
                    <a:pt x="121" y="640"/>
                    <a:pt x="107" y="640"/>
                  </a:cubicBezTo>
                  <a:lnTo>
                    <a:pt x="53" y="640"/>
                  </a:lnTo>
                  <a:lnTo>
                    <a:pt x="53" y="560"/>
                  </a:lnTo>
                  <a:cubicBezTo>
                    <a:pt x="68" y="560"/>
                    <a:pt x="80" y="548"/>
                    <a:pt x="80" y="533"/>
                  </a:cubicBezTo>
                  <a:cubicBezTo>
                    <a:pt x="80" y="519"/>
                    <a:pt x="68" y="507"/>
                    <a:pt x="53" y="507"/>
                  </a:cubicBezTo>
                  <a:lnTo>
                    <a:pt x="53" y="427"/>
                  </a:lnTo>
                  <a:lnTo>
                    <a:pt x="107" y="427"/>
                  </a:lnTo>
                  <a:cubicBezTo>
                    <a:pt x="121" y="427"/>
                    <a:pt x="133" y="415"/>
                    <a:pt x="133" y="400"/>
                  </a:cubicBezTo>
                  <a:cubicBezTo>
                    <a:pt x="133" y="385"/>
                    <a:pt x="121" y="373"/>
                    <a:pt x="107" y="373"/>
                  </a:cubicBezTo>
                  <a:lnTo>
                    <a:pt x="53" y="373"/>
                  </a:lnTo>
                  <a:lnTo>
                    <a:pt x="53" y="293"/>
                  </a:lnTo>
                  <a:cubicBezTo>
                    <a:pt x="68" y="293"/>
                    <a:pt x="80" y="281"/>
                    <a:pt x="80" y="267"/>
                  </a:cubicBezTo>
                  <a:cubicBezTo>
                    <a:pt x="80" y="252"/>
                    <a:pt x="68" y="240"/>
                    <a:pt x="53" y="240"/>
                  </a:cubicBezTo>
                  <a:lnTo>
                    <a:pt x="53" y="160"/>
                  </a:lnTo>
                  <a:lnTo>
                    <a:pt x="107" y="160"/>
                  </a:lnTo>
                  <a:cubicBezTo>
                    <a:pt x="121" y="160"/>
                    <a:pt x="133" y="148"/>
                    <a:pt x="133" y="133"/>
                  </a:cubicBezTo>
                  <a:cubicBezTo>
                    <a:pt x="133" y="119"/>
                    <a:pt x="121" y="107"/>
                    <a:pt x="107" y="107"/>
                  </a:cubicBezTo>
                  <a:lnTo>
                    <a:pt x="53" y="107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800"/>
                  </a:lnTo>
                  <a:cubicBezTo>
                    <a:pt x="0" y="829"/>
                    <a:pt x="24" y="853"/>
                    <a:pt x="53" y="853"/>
                  </a:cubicBezTo>
                  <a:lnTo>
                    <a:pt x="827" y="853"/>
                  </a:lnTo>
                  <a:cubicBezTo>
                    <a:pt x="841" y="853"/>
                    <a:pt x="853" y="841"/>
                    <a:pt x="853" y="827"/>
                  </a:cubicBezTo>
                  <a:cubicBezTo>
                    <a:pt x="853" y="812"/>
                    <a:pt x="841" y="800"/>
                    <a:pt x="827" y="80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93E9A41-CF48-7FD1-0695-D163E5F0E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4050506"/>
              <a:ext cx="230188" cy="314325"/>
            </a:xfrm>
            <a:custGeom>
              <a:avLst/>
              <a:gdLst>
                <a:gd name="T0" fmla="*/ 182 w 430"/>
                <a:gd name="T1" fmla="*/ 144 h 589"/>
                <a:gd name="T2" fmla="*/ 49 w 430"/>
                <a:gd name="T3" fmla="*/ 10 h 589"/>
                <a:gd name="T4" fmla="*/ 11 w 430"/>
                <a:gd name="T5" fmla="*/ 10 h 589"/>
                <a:gd name="T6" fmla="*/ 11 w 430"/>
                <a:gd name="T7" fmla="*/ 48 h 589"/>
                <a:gd name="T8" fmla="*/ 125 w 430"/>
                <a:gd name="T9" fmla="*/ 163 h 589"/>
                <a:gd name="T10" fmla="*/ 64 w 430"/>
                <a:gd name="T11" fmla="*/ 224 h 589"/>
                <a:gd name="T12" fmla="*/ 64 w 430"/>
                <a:gd name="T13" fmla="*/ 262 h 589"/>
                <a:gd name="T14" fmla="*/ 339 w 430"/>
                <a:gd name="T15" fmla="*/ 536 h 589"/>
                <a:gd name="T16" fmla="*/ 270 w 430"/>
                <a:gd name="T17" fmla="*/ 536 h 589"/>
                <a:gd name="T18" fmla="*/ 243 w 430"/>
                <a:gd name="T19" fmla="*/ 563 h 589"/>
                <a:gd name="T20" fmla="*/ 270 w 430"/>
                <a:gd name="T21" fmla="*/ 589 h 589"/>
                <a:gd name="T22" fmla="*/ 403 w 430"/>
                <a:gd name="T23" fmla="*/ 589 h 589"/>
                <a:gd name="T24" fmla="*/ 408 w 430"/>
                <a:gd name="T25" fmla="*/ 589 h 589"/>
                <a:gd name="T26" fmla="*/ 411 w 430"/>
                <a:gd name="T27" fmla="*/ 588 h 589"/>
                <a:gd name="T28" fmla="*/ 413 w 430"/>
                <a:gd name="T29" fmla="*/ 587 h 589"/>
                <a:gd name="T30" fmla="*/ 416 w 430"/>
                <a:gd name="T31" fmla="*/ 586 h 589"/>
                <a:gd name="T32" fmla="*/ 418 w 430"/>
                <a:gd name="T33" fmla="*/ 585 h 589"/>
                <a:gd name="T34" fmla="*/ 425 w 430"/>
                <a:gd name="T35" fmla="*/ 577 h 589"/>
                <a:gd name="T36" fmla="*/ 426 w 430"/>
                <a:gd name="T37" fmla="*/ 575 h 589"/>
                <a:gd name="T38" fmla="*/ 428 w 430"/>
                <a:gd name="T39" fmla="*/ 573 h 589"/>
                <a:gd name="T40" fmla="*/ 428 w 430"/>
                <a:gd name="T41" fmla="*/ 570 h 589"/>
                <a:gd name="T42" fmla="*/ 429 w 430"/>
                <a:gd name="T43" fmla="*/ 568 h 589"/>
                <a:gd name="T44" fmla="*/ 430 w 430"/>
                <a:gd name="T45" fmla="*/ 563 h 589"/>
                <a:gd name="T46" fmla="*/ 430 w 430"/>
                <a:gd name="T47" fmla="*/ 429 h 589"/>
                <a:gd name="T48" fmla="*/ 403 w 430"/>
                <a:gd name="T49" fmla="*/ 403 h 589"/>
                <a:gd name="T50" fmla="*/ 376 w 430"/>
                <a:gd name="T51" fmla="*/ 429 h 589"/>
                <a:gd name="T52" fmla="*/ 376 w 430"/>
                <a:gd name="T53" fmla="*/ 498 h 589"/>
                <a:gd name="T54" fmla="*/ 121 w 430"/>
                <a:gd name="T55" fmla="*/ 243 h 589"/>
                <a:gd name="T56" fmla="*/ 182 w 430"/>
                <a:gd name="T57" fmla="*/ 182 h 589"/>
                <a:gd name="T58" fmla="*/ 182 w 430"/>
                <a:gd name="T59" fmla="*/ 144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0" h="589">
                  <a:moveTo>
                    <a:pt x="182" y="144"/>
                  </a:moveTo>
                  <a:lnTo>
                    <a:pt x="49" y="10"/>
                  </a:lnTo>
                  <a:cubicBezTo>
                    <a:pt x="38" y="0"/>
                    <a:pt x="21" y="0"/>
                    <a:pt x="11" y="10"/>
                  </a:cubicBezTo>
                  <a:cubicBezTo>
                    <a:pt x="0" y="21"/>
                    <a:pt x="0" y="38"/>
                    <a:pt x="11" y="48"/>
                  </a:cubicBezTo>
                  <a:lnTo>
                    <a:pt x="125" y="163"/>
                  </a:lnTo>
                  <a:lnTo>
                    <a:pt x="64" y="224"/>
                  </a:lnTo>
                  <a:cubicBezTo>
                    <a:pt x="54" y="234"/>
                    <a:pt x="54" y="251"/>
                    <a:pt x="64" y="262"/>
                  </a:cubicBezTo>
                  <a:lnTo>
                    <a:pt x="339" y="536"/>
                  </a:lnTo>
                  <a:lnTo>
                    <a:pt x="270" y="536"/>
                  </a:lnTo>
                  <a:cubicBezTo>
                    <a:pt x="255" y="536"/>
                    <a:pt x="243" y="548"/>
                    <a:pt x="243" y="563"/>
                  </a:cubicBezTo>
                  <a:cubicBezTo>
                    <a:pt x="243" y="577"/>
                    <a:pt x="255" y="589"/>
                    <a:pt x="270" y="589"/>
                  </a:cubicBezTo>
                  <a:lnTo>
                    <a:pt x="403" y="589"/>
                  </a:lnTo>
                  <a:cubicBezTo>
                    <a:pt x="405" y="589"/>
                    <a:pt x="407" y="589"/>
                    <a:pt x="408" y="589"/>
                  </a:cubicBezTo>
                  <a:cubicBezTo>
                    <a:pt x="409" y="589"/>
                    <a:pt x="410" y="588"/>
                    <a:pt x="411" y="588"/>
                  </a:cubicBezTo>
                  <a:cubicBezTo>
                    <a:pt x="411" y="588"/>
                    <a:pt x="412" y="588"/>
                    <a:pt x="413" y="587"/>
                  </a:cubicBezTo>
                  <a:cubicBezTo>
                    <a:pt x="414" y="587"/>
                    <a:pt x="415" y="586"/>
                    <a:pt x="416" y="586"/>
                  </a:cubicBezTo>
                  <a:cubicBezTo>
                    <a:pt x="416" y="586"/>
                    <a:pt x="417" y="585"/>
                    <a:pt x="418" y="585"/>
                  </a:cubicBezTo>
                  <a:cubicBezTo>
                    <a:pt x="421" y="583"/>
                    <a:pt x="423" y="580"/>
                    <a:pt x="425" y="577"/>
                  </a:cubicBezTo>
                  <a:cubicBezTo>
                    <a:pt x="426" y="577"/>
                    <a:pt x="426" y="576"/>
                    <a:pt x="426" y="575"/>
                  </a:cubicBezTo>
                  <a:cubicBezTo>
                    <a:pt x="427" y="575"/>
                    <a:pt x="427" y="574"/>
                    <a:pt x="428" y="573"/>
                  </a:cubicBezTo>
                  <a:cubicBezTo>
                    <a:pt x="428" y="572"/>
                    <a:pt x="428" y="571"/>
                    <a:pt x="428" y="570"/>
                  </a:cubicBezTo>
                  <a:cubicBezTo>
                    <a:pt x="429" y="569"/>
                    <a:pt x="429" y="569"/>
                    <a:pt x="429" y="568"/>
                  </a:cubicBezTo>
                  <a:cubicBezTo>
                    <a:pt x="429" y="566"/>
                    <a:pt x="430" y="564"/>
                    <a:pt x="430" y="563"/>
                  </a:cubicBezTo>
                  <a:lnTo>
                    <a:pt x="430" y="429"/>
                  </a:lnTo>
                  <a:cubicBezTo>
                    <a:pt x="430" y="415"/>
                    <a:pt x="418" y="403"/>
                    <a:pt x="403" y="403"/>
                  </a:cubicBezTo>
                  <a:cubicBezTo>
                    <a:pt x="388" y="403"/>
                    <a:pt x="376" y="415"/>
                    <a:pt x="376" y="429"/>
                  </a:cubicBezTo>
                  <a:lnTo>
                    <a:pt x="376" y="498"/>
                  </a:lnTo>
                  <a:lnTo>
                    <a:pt x="121" y="243"/>
                  </a:lnTo>
                  <a:lnTo>
                    <a:pt x="182" y="182"/>
                  </a:lnTo>
                  <a:cubicBezTo>
                    <a:pt x="192" y="171"/>
                    <a:pt x="192" y="154"/>
                    <a:pt x="182" y="14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1" name="Freeform 50">
            <a:extLst>
              <a:ext uri="{FF2B5EF4-FFF2-40B4-BE49-F238E27FC236}">
                <a16:creationId xmlns:a16="http://schemas.microsoft.com/office/drawing/2014/main" id="{6DB37F5D-C73A-66A5-A340-033F482D95C4}"/>
              </a:ext>
            </a:extLst>
          </p:cNvPr>
          <p:cNvSpPr>
            <a:spLocks noEditPoints="1"/>
          </p:cNvSpPr>
          <p:nvPr/>
        </p:nvSpPr>
        <p:spPr bwMode="auto">
          <a:xfrm>
            <a:off x="7879952" y="3986758"/>
            <a:ext cx="454025" cy="455613"/>
          </a:xfrm>
          <a:custGeom>
            <a:avLst/>
            <a:gdLst>
              <a:gd name="T0" fmla="*/ 800 w 853"/>
              <a:gd name="T1" fmla="*/ 800 h 853"/>
              <a:gd name="T2" fmla="*/ 747 w 853"/>
              <a:gd name="T3" fmla="*/ 373 h 853"/>
              <a:gd name="T4" fmla="*/ 613 w 853"/>
              <a:gd name="T5" fmla="*/ 427 h 853"/>
              <a:gd name="T6" fmla="*/ 587 w 853"/>
              <a:gd name="T7" fmla="*/ 800 h 853"/>
              <a:gd name="T8" fmla="*/ 533 w 853"/>
              <a:gd name="T9" fmla="*/ 107 h 853"/>
              <a:gd name="T10" fmla="*/ 400 w 853"/>
              <a:gd name="T11" fmla="*/ 160 h 853"/>
              <a:gd name="T12" fmla="*/ 373 w 853"/>
              <a:gd name="T13" fmla="*/ 800 h 853"/>
              <a:gd name="T14" fmla="*/ 320 w 853"/>
              <a:gd name="T15" fmla="*/ 507 h 853"/>
              <a:gd name="T16" fmla="*/ 187 w 853"/>
              <a:gd name="T17" fmla="*/ 560 h 853"/>
              <a:gd name="T18" fmla="*/ 53 w 853"/>
              <a:gd name="T19" fmla="*/ 800 h 853"/>
              <a:gd name="T20" fmla="*/ 107 w 853"/>
              <a:gd name="T21" fmla="*/ 693 h 853"/>
              <a:gd name="T22" fmla="*/ 107 w 853"/>
              <a:gd name="T23" fmla="*/ 640 h 853"/>
              <a:gd name="T24" fmla="*/ 53 w 853"/>
              <a:gd name="T25" fmla="*/ 560 h 853"/>
              <a:gd name="T26" fmla="*/ 53 w 853"/>
              <a:gd name="T27" fmla="*/ 507 h 853"/>
              <a:gd name="T28" fmla="*/ 107 w 853"/>
              <a:gd name="T29" fmla="*/ 427 h 853"/>
              <a:gd name="T30" fmla="*/ 107 w 853"/>
              <a:gd name="T31" fmla="*/ 373 h 853"/>
              <a:gd name="T32" fmla="*/ 53 w 853"/>
              <a:gd name="T33" fmla="*/ 293 h 853"/>
              <a:gd name="T34" fmla="*/ 53 w 853"/>
              <a:gd name="T35" fmla="*/ 240 h 853"/>
              <a:gd name="T36" fmla="*/ 107 w 853"/>
              <a:gd name="T37" fmla="*/ 160 h 853"/>
              <a:gd name="T38" fmla="*/ 107 w 853"/>
              <a:gd name="T39" fmla="*/ 107 h 853"/>
              <a:gd name="T40" fmla="*/ 53 w 853"/>
              <a:gd name="T41" fmla="*/ 27 h 853"/>
              <a:gd name="T42" fmla="*/ 0 w 853"/>
              <a:gd name="T43" fmla="*/ 27 h 853"/>
              <a:gd name="T44" fmla="*/ 53 w 853"/>
              <a:gd name="T45" fmla="*/ 853 h 853"/>
              <a:gd name="T46" fmla="*/ 853 w 853"/>
              <a:gd name="T47" fmla="*/ 827 h 853"/>
              <a:gd name="T48" fmla="*/ 667 w 853"/>
              <a:gd name="T49" fmla="*/ 427 h 853"/>
              <a:gd name="T50" fmla="*/ 747 w 853"/>
              <a:gd name="T51" fmla="*/ 800 h 853"/>
              <a:gd name="T52" fmla="*/ 667 w 853"/>
              <a:gd name="T53" fmla="*/ 427 h 853"/>
              <a:gd name="T54" fmla="*/ 533 w 853"/>
              <a:gd name="T55" fmla="*/ 160 h 853"/>
              <a:gd name="T56" fmla="*/ 453 w 853"/>
              <a:gd name="T57" fmla="*/ 800 h 853"/>
              <a:gd name="T58" fmla="*/ 240 w 853"/>
              <a:gd name="T59" fmla="*/ 560 h 853"/>
              <a:gd name="T60" fmla="*/ 320 w 853"/>
              <a:gd name="T61" fmla="*/ 800 h 853"/>
              <a:gd name="T62" fmla="*/ 240 w 853"/>
              <a:gd name="T63" fmla="*/ 560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53" h="853">
                <a:moveTo>
                  <a:pt x="827" y="800"/>
                </a:moveTo>
                <a:lnTo>
                  <a:pt x="800" y="800"/>
                </a:lnTo>
                <a:lnTo>
                  <a:pt x="800" y="427"/>
                </a:lnTo>
                <a:cubicBezTo>
                  <a:pt x="800" y="397"/>
                  <a:pt x="776" y="373"/>
                  <a:pt x="747" y="373"/>
                </a:cubicBezTo>
                <a:lnTo>
                  <a:pt x="667" y="373"/>
                </a:lnTo>
                <a:cubicBezTo>
                  <a:pt x="637" y="373"/>
                  <a:pt x="613" y="397"/>
                  <a:pt x="613" y="427"/>
                </a:cubicBezTo>
                <a:lnTo>
                  <a:pt x="613" y="800"/>
                </a:lnTo>
                <a:lnTo>
                  <a:pt x="587" y="800"/>
                </a:lnTo>
                <a:lnTo>
                  <a:pt x="587" y="160"/>
                </a:lnTo>
                <a:cubicBezTo>
                  <a:pt x="587" y="131"/>
                  <a:pt x="563" y="107"/>
                  <a:pt x="533" y="107"/>
                </a:cubicBezTo>
                <a:lnTo>
                  <a:pt x="453" y="107"/>
                </a:lnTo>
                <a:cubicBezTo>
                  <a:pt x="424" y="107"/>
                  <a:pt x="400" y="131"/>
                  <a:pt x="400" y="160"/>
                </a:cubicBezTo>
                <a:lnTo>
                  <a:pt x="400" y="800"/>
                </a:lnTo>
                <a:lnTo>
                  <a:pt x="373" y="800"/>
                </a:lnTo>
                <a:lnTo>
                  <a:pt x="373" y="560"/>
                </a:lnTo>
                <a:cubicBezTo>
                  <a:pt x="373" y="531"/>
                  <a:pt x="349" y="507"/>
                  <a:pt x="320" y="507"/>
                </a:cubicBezTo>
                <a:lnTo>
                  <a:pt x="240" y="507"/>
                </a:lnTo>
                <a:cubicBezTo>
                  <a:pt x="211" y="507"/>
                  <a:pt x="187" y="531"/>
                  <a:pt x="187" y="560"/>
                </a:cubicBezTo>
                <a:lnTo>
                  <a:pt x="187" y="800"/>
                </a:lnTo>
                <a:lnTo>
                  <a:pt x="53" y="800"/>
                </a:lnTo>
                <a:lnTo>
                  <a:pt x="53" y="693"/>
                </a:lnTo>
                <a:lnTo>
                  <a:pt x="107" y="693"/>
                </a:lnTo>
                <a:cubicBezTo>
                  <a:pt x="121" y="693"/>
                  <a:pt x="133" y="681"/>
                  <a:pt x="133" y="667"/>
                </a:cubicBezTo>
                <a:cubicBezTo>
                  <a:pt x="133" y="652"/>
                  <a:pt x="121" y="640"/>
                  <a:pt x="107" y="640"/>
                </a:cubicBezTo>
                <a:lnTo>
                  <a:pt x="53" y="640"/>
                </a:lnTo>
                <a:lnTo>
                  <a:pt x="53" y="560"/>
                </a:lnTo>
                <a:cubicBezTo>
                  <a:pt x="68" y="560"/>
                  <a:pt x="80" y="548"/>
                  <a:pt x="80" y="533"/>
                </a:cubicBezTo>
                <a:cubicBezTo>
                  <a:pt x="80" y="519"/>
                  <a:pt x="68" y="507"/>
                  <a:pt x="53" y="507"/>
                </a:cubicBezTo>
                <a:lnTo>
                  <a:pt x="53" y="427"/>
                </a:lnTo>
                <a:lnTo>
                  <a:pt x="107" y="427"/>
                </a:lnTo>
                <a:cubicBezTo>
                  <a:pt x="121" y="427"/>
                  <a:pt x="133" y="415"/>
                  <a:pt x="133" y="400"/>
                </a:cubicBezTo>
                <a:cubicBezTo>
                  <a:pt x="133" y="385"/>
                  <a:pt x="121" y="373"/>
                  <a:pt x="107" y="373"/>
                </a:cubicBezTo>
                <a:lnTo>
                  <a:pt x="53" y="373"/>
                </a:lnTo>
                <a:lnTo>
                  <a:pt x="53" y="293"/>
                </a:lnTo>
                <a:cubicBezTo>
                  <a:pt x="68" y="293"/>
                  <a:pt x="80" y="281"/>
                  <a:pt x="80" y="267"/>
                </a:cubicBezTo>
                <a:cubicBezTo>
                  <a:pt x="80" y="252"/>
                  <a:pt x="68" y="240"/>
                  <a:pt x="53" y="240"/>
                </a:cubicBezTo>
                <a:lnTo>
                  <a:pt x="53" y="160"/>
                </a:lnTo>
                <a:lnTo>
                  <a:pt x="107" y="160"/>
                </a:lnTo>
                <a:cubicBezTo>
                  <a:pt x="121" y="160"/>
                  <a:pt x="133" y="148"/>
                  <a:pt x="133" y="133"/>
                </a:cubicBezTo>
                <a:cubicBezTo>
                  <a:pt x="133" y="119"/>
                  <a:pt x="121" y="107"/>
                  <a:pt x="107" y="107"/>
                </a:cubicBezTo>
                <a:lnTo>
                  <a:pt x="53" y="107"/>
                </a:lnTo>
                <a:lnTo>
                  <a:pt x="53" y="27"/>
                </a:lnTo>
                <a:cubicBezTo>
                  <a:pt x="53" y="12"/>
                  <a:pt x="41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lnTo>
                  <a:pt x="0" y="800"/>
                </a:lnTo>
                <a:cubicBezTo>
                  <a:pt x="0" y="829"/>
                  <a:pt x="24" y="853"/>
                  <a:pt x="53" y="853"/>
                </a:cubicBezTo>
                <a:lnTo>
                  <a:pt x="827" y="853"/>
                </a:lnTo>
                <a:cubicBezTo>
                  <a:pt x="841" y="853"/>
                  <a:pt x="853" y="841"/>
                  <a:pt x="853" y="827"/>
                </a:cubicBezTo>
                <a:cubicBezTo>
                  <a:pt x="853" y="812"/>
                  <a:pt x="841" y="800"/>
                  <a:pt x="827" y="800"/>
                </a:cubicBezTo>
                <a:close/>
                <a:moveTo>
                  <a:pt x="667" y="427"/>
                </a:moveTo>
                <a:lnTo>
                  <a:pt x="747" y="427"/>
                </a:lnTo>
                <a:lnTo>
                  <a:pt x="747" y="800"/>
                </a:lnTo>
                <a:lnTo>
                  <a:pt x="667" y="800"/>
                </a:lnTo>
                <a:lnTo>
                  <a:pt x="667" y="427"/>
                </a:lnTo>
                <a:close/>
                <a:moveTo>
                  <a:pt x="453" y="160"/>
                </a:moveTo>
                <a:lnTo>
                  <a:pt x="533" y="160"/>
                </a:lnTo>
                <a:lnTo>
                  <a:pt x="533" y="800"/>
                </a:lnTo>
                <a:lnTo>
                  <a:pt x="453" y="800"/>
                </a:lnTo>
                <a:lnTo>
                  <a:pt x="453" y="160"/>
                </a:lnTo>
                <a:close/>
                <a:moveTo>
                  <a:pt x="240" y="560"/>
                </a:moveTo>
                <a:lnTo>
                  <a:pt x="320" y="560"/>
                </a:lnTo>
                <a:lnTo>
                  <a:pt x="320" y="800"/>
                </a:lnTo>
                <a:lnTo>
                  <a:pt x="240" y="800"/>
                </a:lnTo>
                <a:lnTo>
                  <a:pt x="240" y="56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6C22B60-21F8-E8A5-BE84-07D889F86B39}"/>
              </a:ext>
            </a:extLst>
          </p:cNvPr>
          <p:cNvGrpSpPr/>
          <p:nvPr/>
        </p:nvGrpSpPr>
        <p:grpSpPr>
          <a:xfrm>
            <a:off x="8905539" y="3986758"/>
            <a:ext cx="349250" cy="455613"/>
            <a:chOff x="8928101" y="3979862"/>
            <a:chExt cx="349250" cy="455613"/>
          </a:xfrm>
        </p:grpSpPr>
        <p:sp>
          <p:nvSpPr>
            <p:cNvPr id="106" name="Freeform 105">
              <a:extLst>
                <a:ext uri="{FF2B5EF4-FFF2-40B4-BE49-F238E27FC236}">
                  <a16:creationId xmlns:a16="http://schemas.microsoft.com/office/drawing/2014/main" id="{51467498-870F-7284-43D7-64D845F7A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3979862"/>
              <a:ext cx="300038" cy="455613"/>
            </a:xfrm>
            <a:custGeom>
              <a:avLst/>
              <a:gdLst>
                <a:gd name="T0" fmla="*/ 190 w 563"/>
                <a:gd name="T1" fmla="*/ 53 h 853"/>
                <a:gd name="T2" fmla="*/ 510 w 563"/>
                <a:gd name="T3" fmla="*/ 373 h 853"/>
                <a:gd name="T4" fmla="*/ 190 w 563"/>
                <a:gd name="T5" fmla="*/ 693 h 853"/>
                <a:gd name="T6" fmla="*/ 42 w 563"/>
                <a:gd name="T7" fmla="*/ 670 h 853"/>
                <a:gd name="T8" fmla="*/ 6 w 563"/>
                <a:gd name="T9" fmla="*/ 681 h 853"/>
                <a:gd name="T10" fmla="*/ 18 w 563"/>
                <a:gd name="T11" fmla="*/ 717 h 853"/>
                <a:gd name="T12" fmla="*/ 137 w 563"/>
                <a:gd name="T13" fmla="*/ 745 h 853"/>
                <a:gd name="T14" fmla="*/ 137 w 563"/>
                <a:gd name="T15" fmla="*/ 800 h 853"/>
                <a:gd name="T16" fmla="*/ 57 w 563"/>
                <a:gd name="T17" fmla="*/ 800 h 853"/>
                <a:gd name="T18" fmla="*/ 30 w 563"/>
                <a:gd name="T19" fmla="*/ 827 h 853"/>
                <a:gd name="T20" fmla="*/ 57 w 563"/>
                <a:gd name="T21" fmla="*/ 853 h 853"/>
                <a:gd name="T22" fmla="*/ 270 w 563"/>
                <a:gd name="T23" fmla="*/ 853 h 853"/>
                <a:gd name="T24" fmla="*/ 297 w 563"/>
                <a:gd name="T25" fmla="*/ 827 h 853"/>
                <a:gd name="T26" fmla="*/ 270 w 563"/>
                <a:gd name="T27" fmla="*/ 800 h 853"/>
                <a:gd name="T28" fmla="*/ 190 w 563"/>
                <a:gd name="T29" fmla="*/ 800 h 853"/>
                <a:gd name="T30" fmla="*/ 190 w 563"/>
                <a:gd name="T31" fmla="*/ 747 h 853"/>
                <a:gd name="T32" fmla="*/ 563 w 563"/>
                <a:gd name="T33" fmla="*/ 373 h 853"/>
                <a:gd name="T34" fmla="*/ 190 w 563"/>
                <a:gd name="T35" fmla="*/ 0 h 853"/>
                <a:gd name="T36" fmla="*/ 163 w 563"/>
                <a:gd name="T37" fmla="*/ 27 h 853"/>
                <a:gd name="T38" fmla="*/ 190 w 563"/>
                <a:gd name="T39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63" h="853">
                  <a:moveTo>
                    <a:pt x="190" y="53"/>
                  </a:moveTo>
                  <a:cubicBezTo>
                    <a:pt x="366" y="53"/>
                    <a:pt x="510" y="197"/>
                    <a:pt x="510" y="373"/>
                  </a:cubicBezTo>
                  <a:cubicBezTo>
                    <a:pt x="510" y="550"/>
                    <a:pt x="366" y="693"/>
                    <a:pt x="190" y="693"/>
                  </a:cubicBezTo>
                  <a:cubicBezTo>
                    <a:pt x="134" y="693"/>
                    <a:pt x="84" y="692"/>
                    <a:pt x="42" y="670"/>
                  </a:cubicBezTo>
                  <a:cubicBezTo>
                    <a:pt x="29" y="663"/>
                    <a:pt x="13" y="668"/>
                    <a:pt x="6" y="681"/>
                  </a:cubicBezTo>
                  <a:cubicBezTo>
                    <a:pt x="0" y="694"/>
                    <a:pt x="5" y="710"/>
                    <a:pt x="18" y="717"/>
                  </a:cubicBezTo>
                  <a:cubicBezTo>
                    <a:pt x="55" y="736"/>
                    <a:pt x="94" y="743"/>
                    <a:pt x="137" y="745"/>
                  </a:cubicBezTo>
                  <a:lnTo>
                    <a:pt x="137" y="800"/>
                  </a:lnTo>
                  <a:lnTo>
                    <a:pt x="57" y="800"/>
                  </a:lnTo>
                  <a:cubicBezTo>
                    <a:pt x="42" y="800"/>
                    <a:pt x="30" y="812"/>
                    <a:pt x="30" y="827"/>
                  </a:cubicBezTo>
                  <a:cubicBezTo>
                    <a:pt x="30" y="841"/>
                    <a:pt x="42" y="853"/>
                    <a:pt x="57" y="853"/>
                  </a:cubicBezTo>
                  <a:lnTo>
                    <a:pt x="270" y="853"/>
                  </a:lnTo>
                  <a:cubicBezTo>
                    <a:pt x="285" y="853"/>
                    <a:pt x="297" y="841"/>
                    <a:pt x="297" y="827"/>
                  </a:cubicBezTo>
                  <a:cubicBezTo>
                    <a:pt x="297" y="812"/>
                    <a:pt x="285" y="800"/>
                    <a:pt x="270" y="800"/>
                  </a:cubicBezTo>
                  <a:lnTo>
                    <a:pt x="190" y="800"/>
                  </a:lnTo>
                  <a:lnTo>
                    <a:pt x="190" y="747"/>
                  </a:lnTo>
                  <a:cubicBezTo>
                    <a:pt x="396" y="747"/>
                    <a:pt x="563" y="579"/>
                    <a:pt x="563" y="373"/>
                  </a:cubicBezTo>
                  <a:cubicBezTo>
                    <a:pt x="563" y="167"/>
                    <a:pt x="396" y="0"/>
                    <a:pt x="190" y="0"/>
                  </a:cubicBezTo>
                  <a:cubicBezTo>
                    <a:pt x="175" y="0"/>
                    <a:pt x="163" y="12"/>
                    <a:pt x="163" y="27"/>
                  </a:cubicBezTo>
                  <a:cubicBezTo>
                    <a:pt x="163" y="41"/>
                    <a:pt x="175" y="53"/>
                    <a:pt x="19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7198F248-2CD1-27C8-4871-673D8B964E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28101" y="4057649"/>
              <a:ext cx="300038" cy="300038"/>
            </a:xfrm>
            <a:custGeom>
              <a:avLst/>
              <a:gdLst>
                <a:gd name="T0" fmla="*/ 280 w 560"/>
                <a:gd name="T1" fmla="*/ 560 h 560"/>
                <a:gd name="T2" fmla="*/ 560 w 560"/>
                <a:gd name="T3" fmla="*/ 280 h 560"/>
                <a:gd name="T4" fmla="*/ 280 w 560"/>
                <a:gd name="T5" fmla="*/ 0 h 560"/>
                <a:gd name="T6" fmla="*/ 0 w 560"/>
                <a:gd name="T7" fmla="*/ 280 h 560"/>
                <a:gd name="T8" fmla="*/ 280 w 560"/>
                <a:gd name="T9" fmla="*/ 560 h 560"/>
                <a:gd name="T10" fmla="*/ 280 w 560"/>
                <a:gd name="T11" fmla="*/ 54 h 560"/>
                <a:gd name="T12" fmla="*/ 507 w 560"/>
                <a:gd name="T13" fmla="*/ 280 h 560"/>
                <a:gd name="T14" fmla="*/ 280 w 560"/>
                <a:gd name="T15" fmla="*/ 507 h 560"/>
                <a:gd name="T16" fmla="*/ 53 w 560"/>
                <a:gd name="T17" fmla="*/ 280 h 560"/>
                <a:gd name="T18" fmla="*/ 280 w 560"/>
                <a:gd name="T19" fmla="*/ 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0" h="560">
                  <a:moveTo>
                    <a:pt x="280" y="560"/>
                  </a:moveTo>
                  <a:cubicBezTo>
                    <a:pt x="434" y="560"/>
                    <a:pt x="560" y="435"/>
                    <a:pt x="560" y="280"/>
                  </a:cubicBezTo>
                  <a:cubicBezTo>
                    <a:pt x="560" y="126"/>
                    <a:pt x="434" y="0"/>
                    <a:pt x="280" y="0"/>
                  </a:cubicBezTo>
                  <a:cubicBezTo>
                    <a:pt x="126" y="0"/>
                    <a:pt x="0" y="126"/>
                    <a:pt x="0" y="280"/>
                  </a:cubicBezTo>
                  <a:cubicBezTo>
                    <a:pt x="0" y="435"/>
                    <a:pt x="126" y="560"/>
                    <a:pt x="280" y="560"/>
                  </a:cubicBezTo>
                  <a:close/>
                  <a:moveTo>
                    <a:pt x="280" y="54"/>
                  </a:moveTo>
                  <a:cubicBezTo>
                    <a:pt x="405" y="54"/>
                    <a:pt x="507" y="155"/>
                    <a:pt x="507" y="280"/>
                  </a:cubicBezTo>
                  <a:cubicBezTo>
                    <a:pt x="507" y="405"/>
                    <a:pt x="405" y="507"/>
                    <a:pt x="280" y="507"/>
                  </a:cubicBezTo>
                  <a:cubicBezTo>
                    <a:pt x="155" y="507"/>
                    <a:pt x="53" y="405"/>
                    <a:pt x="53" y="280"/>
                  </a:cubicBezTo>
                  <a:cubicBezTo>
                    <a:pt x="53" y="155"/>
                    <a:pt x="155" y="54"/>
                    <a:pt x="280" y="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5F002DA-EAAB-0535-270F-971B3C27E889}"/>
              </a:ext>
            </a:extLst>
          </p:cNvPr>
          <p:cNvGrpSpPr/>
          <p:nvPr/>
        </p:nvGrpSpPr>
        <p:grpSpPr>
          <a:xfrm>
            <a:off x="9922668" y="3987552"/>
            <a:ext cx="328613" cy="454025"/>
            <a:chOff x="9882188" y="3980656"/>
            <a:chExt cx="328613" cy="454025"/>
          </a:xfrm>
        </p:grpSpPr>
        <p:sp>
          <p:nvSpPr>
            <p:cNvPr id="104" name="Freeform 103">
              <a:extLst>
                <a:ext uri="{FF2B5EF4-FFF2-40B4-BE49-F238E27FC236}">
                  <a16:creationId xmlns:a16="http://schemas.microsoft.com/office/drawing/2014/main" id="{8C852296-0A5D-533D-EF4D-20ACC7B10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0138" y="4150518"/>
              <a:ext cx="112713" cy="114300"/>
            </a:xfrm>
            <a:custGeom>
              <a:avLst/>
              <a:gdLst>
                <a:gd name="T0" fmla="*/ 213 w 213"/>
                <a:gd name="T1" fmla="*/ 107 h 213"/>
                <a:gd name="T2" fmla="*/ 107 w 213"/>
                <a:gd name="T3" fmla="*/ 0 h 213"/>
                <a:gd name="T4" fmla="*/ 0 w 213"/>
                <a:gd name="T5" fmla="*/ 107 h 213"/>
                <a:gd name="T6" fmla="*/ 107 w 213"/>
                <a:gd name="T7" fmla="*/ 213 h 213"/>
                <a:gd name="T8" fmla="*/ 213 w 213"/>
                <a:gd name="T9" fmla="*/ 107 h 213"/>
                <a:gd name="T10" fmla="*/ 53 w 213"/>
                <a:gd name="T11" fmla="*/ 107 h 213"/>
                <a:gd name="T12" fmla="*/ 107 w 213"/>
                <a:gd name="T13" fmla="*/ 53 h 213"/>
                <a:gd name="T14" fmla="*/ 160 w 213"/>
                <a:gd name="T15" fmla="*/ 107 h 213"/>
                <a:gd name="T16" fmla="*/ 107 w 213"/>
                <a:gd name="T17" fmla="*/ 160 h 213"/>
                <a:gd name="T18" fmla="*/ 53 w 213"/>
                <a:gd name="T19" fmla="*/ 107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13">
                  <a:moveTo>
                    <a:pt x="213" y="107"/>
                  </a:moveTo>
                  <a:cubicBezTo>
                    <a:pt x="213" y="48"/>
                    <a:pt x="165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165"/>
                    <a:pt x="48" y="213"/>
                    <a:pt x="107" y="213"/>
                  </a:cubicBezTo>
                  <a:cubicBezTo>
                    <a:pt x="165" y="213"/>
                    <a:pt x="213" y="165"/>
                    <a:pt x="213" y="107"/>
                  </a:cubicBezTo>
                  <a:close/>
                  <a:moveTo>
                    <a:pt x="53" y="107"/>
                  </a:moveTo>
                  <a:cubicBezTo>
                    <a:pt x="53" y="77"/>
                    <a:pt x="77" y="53"/>
                    <a:pt x="107" y="53"/>
                  </a:cubicBezTo>
                  <a:cubicBezTo>
                    <a:pt x="136" y="53"/>
                    <a:pt x="160" y="77"/>
                    <a:pt x="160" y="107"/>
                  </a:cubicBezTo>
                  <a:cubicBezTo>
                    <a:pt x="160" y="136"/>
                    <a:pt x="136" y="160"/>
                    <a:pt x="107" y="160"/>
                  </a:cubicBezTo>
                  <a:cubicBezTo>
                    <a:pt x="77" y="160"/>
                    <a:pt x="53" y="136"/>
                    <a:pt x="53" y="1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5" name="Freeform 104">
              <a:extLst>
                <a:ext uri="{FF2B5EF4-FFF2-40B4-BE49-F238E27FC236}">
                  <a16:creationId xmlns:a16="http://schemas.microsoft.com/office/drawing/2014/main" id="{5F213DA4-71A6-4F56-C661-AAEF59D88D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82188" y="3980656"/>
              <a:ext cx="328613" cy="454025"/>
            </a:xfrm>
            <a:custGeom>
              <a:avLst/>
              <a:gdLst>
                <a:gd name="T0" fmla="*/ 306 w 614"/>
                <a:gd name="T1" fmla="*/ 853 h 853"/>
                <a:gd name="T2" fmla="*/ 326 w 614"/>
                <a:gd name="T3" fmla="*/ 844 h 853"/>
                <a:gd name="T4" fmla="*/ 613 w 614"/>
                <a:gd name="T5" fmla="*/ 307 h 853"/>
                <a:gd name="T6" fmla="*/ 307 w 614"/>
                <a:gd name="T7" fmla="*/ 0 h 853"/>
                <a:gd name="T8" fmla="*/ 0 w 614"/>
                <a:gd name="T9" fmla="*/ 307 h 853"/>
                <a:gd name="T10" fmla="*/ 286 w 614"/>
                <a:gd name="T11" fmla="*/ 844 h 853"/>
                <a:gd name="T12" fmla="*/ 306 w 614"/>
                <a:gd name="T13" fmla="*/ 853 h 853"/>
                <a:gd name="T14" fmla="*/ 307 w 614"/>
                <a:gd name="T15" fmla="*/ 53 h 853"/>
                <a:gd name="T16" fmla="*/ 560 w 614"/>
                <a:gd name="T17" fmla="*/ 307 h 853"/>
                <a:gd name="T18" fmla="*/ 306 w 614"/>
                <a:gd name="T19" fmla="*/ 785 h 853"/>
                <a:gd name="T20" fmla="*/ 53 w 614"/>
                <a:gd name="T21" fmla="*/ 307 h 853"/>
                <a:gd name="T22" fmla="*/ 307 w 614"/>
                <a:gd name="T23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4" h="853">
                  <a:moveTo>
                    <a:pt x="306" y="853"/>
                  </a:moveTo>
                  <a:cubicBezTo>
                    <a:pt x="314" y="853"/>
                    <a:pt x="321" y="850"/>
                    <a:pt x="326" y="844"/>
                  </a:cubicBezTo>
                  <a:cubicBezTo>
                    <a:pt x="338" y="831"/>
                    <a:pt x="614" y="515"/>
                    <a:pt x="613" y="307"/>
                  </a:cubicBezTo>
                  <a:cubicBezTo>
                    <a:pt x="613" y="138"/>
                    <a:pt x="475" y="0"/>
                    <a:pt x="307" y="0"/>
                  </a:cubicBezTo>
                  <a:cubicBezTo>
                    <a:pt x="138" y="0"/>
                    <a:pt x="0" y="138"/>
                    <a:pt x="0" y="307"/>
                  </a:cubicBezTo>
                  <a:cubicBezTo>
                    <a:pt x="0" y="515"/>
                    <a:pt x="274" y="831"/>
                    <a:pt x="286" y="844"/>
                  </a:cubicBezTo>
                  <a:cubicBezTo>
                    <a:pt x="291" y="850"/>
                    <a:pt x="298" y="853"/>
                    <a:pt x="306" y="853"/>
                  </a:cubicBezTo>
                  <a:close/>
                  <a:moveTo>
                    <a:pt x="307" y="53"/>
                  </a:moveTo>
                  <a:cubicBezTo>
                    <a:pt x="446" y="53"/>
                    <a:pt x="559" y="167"/>
                    <a:pt x="560" y="307"/>
                  </a:cubicBezTo>
                  <a:cubicBezTo>
                    <a:pt x="561" y="465"/>
                    <a:pt x="370" y="709"/>
                    <a:pt x="306" y="785"/>
                  </a:cubicBezTo>
                  <a:cubicBezTo>
                    <a:pt x="243" y="709"/>
                    <a:pt x="53" y="465"/>
                    <a:pt x="53" y="307"/>
                  </a:cubicBezTo>
                  <a:cubicBezTo>
                    <a:pt x="53" y="167"/>
                    <a:pt x="167" y="53"/>
                    <a:pt x="30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88C7C0F-32A4-DB4C-7F34-792E3F5DFD9E}"/>
              </a:ext>
            </a:extLst>
          </p:cNvPr>
          <p:cNvGrpSpPr/>
          <p:nvPr/>
        </p:nvGrpSpPr>
        <p:grpSpPr>
          <a:xfrm>
            <a:off x="10915649" y="3986758"/>
            <a:ext cx="312738" cy="455613"/>
            <a:chOff x="10884694" y="3979862"/>
            <a:chExt cx="312738" cy="455613"/>
          </a:xfrm>
        </p:grpSpPr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EE36B482-AF67-4FED-C101-C0288B14E1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84694" y="3979862"/>
              <a:ext cx="312738" cy="455613"/>
            </a:xfrm>
            <a:custGeom>
              <a:avLst/>
              <a:gdLst>
                <a:gd name="T0" fmla="*/ 27 w 587"/>
                <a:gd name="T1" fmla="*/ 853 h 853"/>
                <a:gd name="T2" fmla="*/ 560 w 587"/>
                <a:gd name="T3" fmla="*/ 853 h 853"/>
                <a:gd name="T4" fmla="*/ 587 w 587"/>
                <a:gd name="T5" fmla="*/ 827 h 853"/>
                <a:gd name="T6" fmla="*/ 587 w 587"/>
                <a:gd name="T7" fmla="*/ 27 h 853"/>
                <a:gd name="T8" fmla="*/ 560 w 587"/>
                <a:gd name="T9" fmla="*/ 0 h 853"/>
                <a:gd name="T10" fmla="*/ 27 w 587"/>
                <a:gd name="T11" fmla="*/ 0 h 853"/>
                <a:gd name="T12" fmla="*/ 0 w 587"/>
                <a:gd name="T13" fmla="*/ 27 h 853"/>
                <a:gd name="T14" fmla="*/ 0 w 587"/>
                <a:gd name="T15" fmla="*/ 827 h 853"/>
                <a:gd name="T16" fmla="*/ 27 w 587"/>
                <a:gd name="T17" fmla="*/ 853 h 853"/>
                <a:gd name="T18" fmla="*/ 54 w 587"/>
                <a:gd name="T19" fmla="*/ 53 h 853"/>
                <a:gd name="T20" fmla="*/ 534 w 587"/>
                <a:gd name="T21" fmla="*/ 53 h 853"/>
                <a:gd name="T22" fmla="*/ 534 w 587"/>
                <a:gd name="T23" fmla="*/ 800 h 853"/>
                <a:gd name="T24" fmla="*/ 54 w 587"/>
                <a:gd name="T25" fmla="*/ 800 h 853"/>
                <a:gd name="T26" fmla="*/ 54 w 587"/>
                <a:gd name="T27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87" h="853">
                  <a:moveTo>
                    <a:pt x="27" y="853"/>
                  </a:moveTo>
                  <a:lnTo>
                    <a:pt x="560" y="853"/>
                  </a:lnTo>
                  <a:cubicBezTo>
                    <a:pt x="575" y="853"/>
                    <a:pt x="587" y="841"/>
                    <a:pt x="587" y="827"/>
                  </a:cubicBezTo>
                  <a:lnTo>
                    <a:pt x="587" y="27"/>
                  </a:lnTo>
                  <a:cubicBezTo>
                    <a:pt x="587" y="12"/>
                    <a:pt x="575" y="0"/>
                    <a:pt x="56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7" y="853"/>
                  </a:cubicBezTo>
                  <a:close/>
                  <a:moveTo>
                    <a:pt x="54" y="53"/>
                  </a:moveTo>
                  <a:lnTo>
                    <a:pt x="534" y="53"/>
                  </a:lnTo>
                  <a:lnTo>
                    <a:pt x="534" y="800"/>
                  </a:lnTo>
                  <a:lnTo>
                    <a:pt x="54" y="800"/>
                  </a:lnTo>
                  <a:lnTo>
                    <a:pt x="54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31A99EA-F393-DF5C-197C-6570021136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844" y="4108449"/>
              <a:ext cx="198438" cy="198438"/>
            </a:xfrm>
            <a:custGeom>
              <a:avLst/>
              <a:gdLst>
                <a:gd name="T0" fmla="*/ 187 w 373"/>
                <a:gd name="T1" fmla="*/ 0 h 374"/>
                <a:gd name="T2" fmla="*/ 0 w 373"/>
                <a:gd name="T3" fmla="*/ 187 h 374"/>
                <a:gd name="T4" fmla="*/ 187 w 373"/>
                <a:gd name="T5" fmla="*/ 374 h 374"/>
                <a:gd name="T6" fmla="*/ 373 w 373"/>
                <a:gd name="T7" fmla="*/ 187 h 374"/>
                <a:gd name="T8" fmla="*/ 187 w 373"/>
                <a:gd name="T9" fmla="*/ 0 h 374"/>
                <a:gd name="T10" fmla="*/ 187 w 373"/>
                <a:gd name="T11" fmla="*/ 320 h 374"/>
                <a:gd name="T12" fmla="*/ 53 w 373"/>
                <a:gd name="T13" fmla="*/ 187 h 374"/>
                <a:gd name="T14" fmla="*/ 187 w 373"/>
                <a:gd name="T15" fmla="*/ 54 h 374"/>
                <a:gd name="T16" fmla="*/ 320 w 373"/>
                <a:gd name="T17" fmla="*/ 187 h 374"/>
                <a:gd name="T18" fmla="*/ 187 w 373"/>
                <a:gd name="T19" fmla="*/ 32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374">
                  <a:moveTo>
                    <a:pt x="187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0"/>
                    <a:pt x="84" y="374"/>
                    <a:pt x="187" y="374"/>
                  </a:cubicBezTo>
                  <a:cubicBezTo>
                    <a:pt x="290" y="374"/>
                    <a:pt x="373" y="290"/>
                    <a:pt x="373" y="187"/>
                  </a:cubicBezTo>
                  <a:cubicBezTo>
                    <a:pt x="373" y="84"/>
                    <a:pt x="290" y="0"/>
                    <a:pt x="187" y="0"/>
                  </a:cubicBezTo>
                  <a:close/>
                  <a:moveTo>
                    <a:pt x="187" y="320"/>
                  </a:moveTo>
                  <a:cubicBezTo>
                    <a:pt x="113" y="320"/>
                    <a:pt x="53" y="261"/>
                    <a:pt x="53" y="187"/>
                  </a:cubicBezTo>
                  <a:cubicBezTo>
                    <a:pt x="53" y="113"/>
                    <a:pt x="113" y="54"/>
                    <a:pt x="187" y="54"/>
                  </a:cubicBezTo>
                  <a:cubicBezTo>
                    <a:pt x="260" y="54"/>
                    <a:pt x="320" y="113"/>
                    <a:pt x="320" y="187"/>
                  </a:cubicBezTo>
                  <a:cubicBezTo>
                    <a:pt x="320" y="261"/>
                    <a:pt x="260" y="320"/>
                    <a:pt x="187" y="32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417BD1E-2001-1B10-1D12-49A5B1D5C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84707" y="4150518"/>
              <a:ext cx="112713" cy="114300"/>
            </a:xfrm>
            <a:custGeom>
              <a:avLst/>
              <a:gdLst>
                <a:gd name="T0" fmla="*/ 107 w 213"/>
                <a:gd name="T1" fmla="*/ 213 h 213"/>
                <a:gd name="T2" fmla="*/ 213 w 213"/>
                <a:gd name="T3" fmla="*/ 106 h 213"/>
                <a:gd name="T4" fmla="*/ 107 w 213"/>
                <a:gd name="T5" fmla="*/ 0 h 213"/>
                <a:gd name="T6" fmla="*/ 0 w 213"/>
                <a:gd name="T7" fmla="*/ 106 h 213"/>
                <a:gd name="T8" fmla="*/ 107 w 213"/>
                <a:gd name="T9" fmla="*/ 213 h 213"/>
                <a:gd name="T10" fmla="*/ 107 w 213"/>
                <a:gd name="T11" fmla="*/ 53 h 213"/>
                <a:gd name="T12" fmla="*/ 160 w 213"/>
                <a:gd name="T13" fmla="*/ 106 h 213"/>
                <a:gd name="T14" fmla="*/ 107 w 213"/>
                <a:gd name="T15" fmla="*/ 160 h 213"/>
                <a:gd name="T16" fmla="*/ 53 w 213"/>
                <a:gd name="T17" fmla="*/ 106 h 213"/>
                <a:gd name="T18" fmla="*/ 107 w 213"/>
                <a:gd name="T19" fmla="*/ 5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13">
                  <a:moveTo>
                    <a:pt x="107" y="213"/>
                  </a:moveTo>
                  <a:cubicBezTo>
                    <a:pt x="165" y="213"/>
                    <a:pt x="213" y="165"/>
                    <a:pt x="213" y="106"/>
                  </a:cubicBezTo>
                  <a:cubicBezTo>
                    <a:pt x="213" y="48"/>
                    <a:pt x="165" y="0"/>
                    <a:pt x="107" y="0"/>
                  </a:cubicBezTo>
                  <a:cubicBezTo>
                    <a:pt x="48" y="0"/>
                    <a:pt x="0" y="48"/>
                    <a:pt x="0" y="106"/>
                  </a:cubicBezTo>
                  <a:cubicBezTo>
                    <a:pt x="0" y="165"/>
                    <a:pt x="48" y="213"/>
                    <a:pt x="107" y="213"/>
                  </a:cubicBezTo>
                  <a:close/>
                  <a:moveTo>
                    <a:pt x="107" y="53"/>
                  </a:moveTo>
                  <a:cubicBezTo>
                    <a:pt x="136" y="53"/>
                    <a:pt x="160" y="77"/>
                    <a:pt x="160" y="106"/>
                  </a:cubicBezTo>
                  <a:cubicBezTo>
                    <a:pt x="160" y="136"/>
                    <a:pt x="136" y="160"/>
                    <a:pt x="107" y="160"/>
                  </a:cubicBezTo>
                  <a:cubicBezTo>
                    <a:pt x="77" y="160"/>
                    <a:pt x="53" y="136"/>
                    <a:pt x="53" y="106"/>
                  </a:cubicBezTo>
                  <a:cubicBezTo>
                    <a:pt x="53" y="77"/>
                    <a:pt x="77" y="53"/>
                    <a:pt x="10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82227ED4-4B79-947B-5D59-910675857C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19632" y="4186237"/>
              <a:ext cx="42863" cy="42863"/>
            </a:xfrm>
            <a:custGeom>
              <a:avLst/>
              <a:gdLst>
                <a:gd name="T0" fmla="*/ 40 w 80"/>
                <a:gd name="T1" fmla="*/ 0 h 80"/>
                <a:gd name="T2" fmla="*/ 0 w 80"/>
                <a:gd name="T3" fmla="*/ 40 h 80"/>
                <a:gd name="T4" fmla="*/ 40 w 80"/>
                <a:gd name="T5" fmla="*/ 80 h 80"/>
                <a:gd name="T6" fmla="*/ 80 w 80"/>
                <a:gd name="T7" fmla="*/ 40 h 80"/>
                <a:gd name="T8" fmla="*/ 40 w 80"/>
                <a:gd name="T9" fmla="*/ 0 h 80"/>
                <a:gd name="T10" fmla="*/ 40 w 80"/>
                <a:gd name="T11" fmla="*/ 53 h 80"/>
                <a:gd name="T12" fmla="*/ 26 w 80"/>
                <a:gd name="T13" fmla="*/ 40 h 80"/>
                <a:gd name="T14" fmla="*/ 40 w 80"/>
                <a:gd name="T15" fmla="*/ 27 h 80"/>
                <a:gd name="T16" fmla="*/ 53 w 80"/>
                <a:gd name="T17" fmla="*/ 40 h 80"/>
                <a:gd name="T18" fmla="*/ 40 w 80"/>
                <a:gd name="T19" fmla="*/ 5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  <a:moveTo>
                    <a:pt x="40" y="53"/>
                  </a:moveTo>
                  <a:cubicBezTo>
                    <a:pt x="32" y="53"/>
                    <a:pt x="26" y="47"/>
                    <a:pt x="26" y="40"/>
                  </a:cubicBezTo>
                  <a:cubicBezTo>
                    <a:pt x="26" y="33"/>
                    <a:pt x="32" y="27"/>
                    <a:pt x="40" y="27"/>
                  </a:cubicBezTo>
                  <a:cubicBezTo>
                    <a:pt x="47" y="27"/>
                    <a:pt x="53" y="33"/>
                    <a:pt x="53" y="40"/>
                  </a:cubicBezTo>
                  <a:cubicBezTo>
                    <a:pt x="53" y="47"/>
                    <a:pt x="47" y="53"/>
                    <a:pt x="4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2609D4ED-C3A1-08D0-26BB-139C123B5155}"/>
              </a:ext>
            </a:extLst>
          </p:cNvPr>
          <p:cNvSpPr>
            <a:spLocks/>
          </p:cNvSpPr>
          <p:nvPr/>
        </p:nvSpPr>
        <p:spPr bwMode="auto">
          <a:xfrm>
            <a:off x="1917699" y="5040859"/>
            <a:ext cx="400050" cy="200025"/>
          </a:xfrm>
          <a:custGeom>
            <a:avLst/>
            <a:gdLst>
              <a:gd name="T0" fmla="*/ 723 w 750"/>
              <a:gd name="T1" fmla="*/ 320 h 374"/>
              <a:gd name="T2" fmla="*/ 163 w 750"/>
              <a:gd name="T3" fmla="*/ 320 h 374"/>
              <a:gd name="T4" fmla="*/ 163 w 750"/>
              <a:gd name="T5" fmla="*/ 91 h 374"/>
              <a:gd name="T6" fmla="*/ 224 w 750"/>
              <a:gd name="T7" fmla="*/ 153 h 374"/>
              <a:gd name="T8" fmla="*/ 243 w 750"/>
              <a:gd name="T9" fmla="*/ 160 h 374"/>
              <a:gd name="T10" fmla="*/ 262 w 750"/>
              <a:gd name="T11" fmla="*/ 153 h 374"/>
              <a:gd name="T12" fmla="*/ 262 w 750"/>
              <a:gd name="T13" fmla="*/ 115 h 374"/>
              <a:gd name="T14" fmla="*/ 155 w 750"/>
              <a:gd name="T15" fmla="*/ 8 h 374"/>
              <a:gd name="T16" fmla="*/ 151 w 750"/>
              <a:gd name="T17" fmla="*/ 5 h 374"/>
              <a:gd name="T18" fmla="*/ 149 w 750"/>
              <a:gd name="T19" fmla="*/ 4 h 374"/>
              <a:gd name="T20" fmla="*/ 147 w 750"/>
              <a:gd name="T21" fmla="*/ 2 h 374"/>
              <a:gd name="T22" fmla="*/ 144 w 750"/>
              <a:gd name="T23" fmla="*/ 2 h 374"/>
              <a:gd name="T24" fmla="*/ 142 w 750"/>
              <a:gd name="T25" fmla="*/ 1 h 374"/>
              <a:gd name="T26" fmla="*/ 131 w 750"/>
              <a:gd name="T27" fmla="*/ 1 h 374"/>
              <a:gd name="T28" fmla="*/ 129 w 750"/>
              <a:gd name="T29" fmla="*/ 2 h 374"/>
              <a:gd name="T30" fmla="*/ 126 w 750"/>
              <a:gd name="T31" fmla="*/ 2 h 374"/>
              <a:gd name="T32" fmla="*/ 124 w 750"/>
              <a:gd name="T33" fmla="*/ 4 h 374"/>
              <a:gd name="T34" fmla="*/ 122 w 750"/>
              <a:gd name="T35" fmla="*/ 5 h 374"/>
              <a:gd name="T36" fmla="*/ 117 w 750"/>
              <a:gd name="T37" fmla="*/ 8 h 374"/>
              <a:gd name="T38" fmla="*/ 11 w 750"/>
              <a:gd name="T39" fmla="*/ 115 h 374"/>
              <a:gd name="T40" fmla="*/ 11 w 750"/>
              <a:gd name="T41" fmla="*/ 153 h 374"/>
              <a:gd name="T42" fmla="*/ 49 w 750"/>
              <a:gd name="T43" fmla="*/ 153 h 374"/>
              <a:gd name="T44" fmla="*/ 110 w 750"/>
              <a:gd name="T45" fmla="*/ 91 h 374"/>
              <a:gd name="T46" fmla="*/ 110 w 750"/>
              <a:gd name="T47" fmla="*/ 347 h 374"/>
              <a:gd name="T48" fmla="*/ 136 w 750"/>
              <a:gd name="T49" fmla="*/ 374 h 374"/>
              <a:gd name="T50" fmla="*/ 723 w 750"/>
              <a:gd name="T51" fmla="*/ 374 h 374"/>
              <a:gd name="T52" fmla="*/ 750 w 750"/>
              <a:gd name="T53" fmla="*/ 347 h 374"/>
              <a:gd name="T54" fmla="*/ 723 w 750"/>
              <a:gd name="T55" fmla="*/ 32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50" h="374">
                <a:moveTo>
                  <a:pt x="723" y="320"/>
                </a:moveTo>
                <a:lnTo>
                  <a:pt x="163" y="320"/>
                </a:lnTo>
                <a:lnTo>
                  <a:pt x="163" y="91"/>
                </a:lnTo>
                <a:lnTo>
                  <a:pt x="224" y="153"/>
                </a:lnTo>
                <a:cubicBezTo>
                  <a:pt x="229" y="158"/>
                  <a:pt x="236" y="160"/>
                  <a:pt x="243" y="160"/>
                </a:cubicBezTo>
                <a:cubicBezTo>
                  <a:pt x="250" y="160"/>
                  <a:pt x="257" y="158"/>
                  <a:pt x="262" y="153"/>
                </a:cubicBezTo>
                <a:cubicBezTo>
                  <a:pt x="272" y="142"/>
                  <a:pt x="272" y="125"/>
                  <a:pt x="262" y="115"/>
                </a:cubicBezTo>
                <a:lnTo>
                  <a:pt x="155" y="8"/>
                </a:lnTo>
                <a:cubicBezTo>
                  <a:pt x="154" y="7"/>
                  <a:pt x="153" y="6"/>
                  <a:pt x="151" y="5"/>
                </a:cubicBezTo>
                <a:cubicBezTo>
                  <a:pt x="150" y="4"/>
                  <a:pt x="150" y="4"/>
                  <a:pt x="149" y="4"/>
                </a:cubicBezTo>
                <a:cubicBezTo>
                  <a:pt x="148" y="3"/>
                  <a:pt x="147" y="3"/>
                  <a:pt x="147" y="2"/>
                </a:cubicBezTo>
                <a:cubicBezTo>
                  <a:pt x="146" y="2"/>
                  <a:pt x="145" y="2"/>
                  <a:pt x="144" y="2"/>
                </a:cubicBezTo>
                <a:cubicBezTo>
                  <a:pt x="143" y="1"/>
                  <a:pt x="142" y="1"/>
                  <a:pt x="142" y="1"/>
                </a:cubicBezTo>
                <a:cubicBezTo>
                  <a:pt x="138" y="0"/>
                  <a:pt x="135" y="0"/>
                  <a:pt x="131" y="1"/>
                </a:cubicBezTo>
                <a:cubicBezTo>
                  <a:pt x="130" y="1"/>
                  <a:pt x="130" y="1"/>
                  <a:pt x="129" y="2"/>
                </a:cubicBezTo>
                <a:cubicBezTo>
                  <a:pt x="128" y="2"/>
                  <a:pt x="127" y="2"/>
                  <a:pt x="126" y="2"/>
                </a:cubicBezTo>
                <a:cubicBezTo>
                  <a:pt x="125" y="3"/>
                  <a:pt x="124" y="3"/>
                  <a:pt x="124" y="4"/>
                </a:cubicBezTo>
                <a:cubicBezTo>
                  <a:pt x="123" y="4"/>
                  <a:pt x="122" y="4"/>
                  <a:pt x="122" y="5"/>
                </a:cubicBezTo>
                <a:cubicBezTo>
                  <a:pt x="120" y="6"/>
                  <a:pt x="119" y="7"/>
                  <a:pt x="117" y="8"/>
                </a:cubicBezTo>
                <a:lnTo>
                  <a:pt x="11" y="115"/>
                </a:lnTo>
                <a:cubicBezTo>
                  <a:pt x="0" y="125"/>
                  <a:pt x="0" y="142"/>
                  <a:pt x="11" y="153"/>
                </a:cubicBezTo>
                <a:cubicBezTo>
                  <a:pt x="21" y="163"/>
                  <a:pt x="38" y="163"/>
                  <a:pt x="49" y="153"/>
                </a:cubicBezTo>
                <a:lnTo>
                  <a:pt x="110" y="91"/>
                </a:lnTo>
                <a:lnTo>
                  <a:pt x="110" y="347"/>
                </a:lnTo>
                <a:cubicBezTo>
                  <a:pt x="110" y="362"/>
                  <a:pt x="122" y="374"/>
                  <a:pt x="136" y="374"/>
                </a:cubicBezTo>
                <a:lnTo>
                  <a:pt x="723" y="374"/>
                </a:lnTo>
                <a:cubicBezTo>
                  <a:pt x="738" y="374"/>
                  <a:pt x="750" y="362"/>
                  <a:pt x="750" y="347"/>
                </a:cubicBezTo>
                <a:cubicBezTo>
                  <a:pt x="750" y="332"/>
                  <a:pt x="738" y="320"/>
                  <a:pt x="723" y="320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A7AC05AE-376D-0D52-4739-DB62D5AEE1F8}"/>
              </a:ext>
            </a:extLst>
          </p:cNvPr>
          <p:cNvSpPr>
            <a:spLocks/>
          </p:cNvSpPr>
          <p:nvPr/>
        </p:nvSpPr>
        <p:spPr bwMode="auto">
          <a:xfrm>
            <a:off x="1918493" y="5040859"/>
            <a:ext cx="398463" cy="200025"/>
          </a:xfrm>
          <a:custGeom>
            <a:avLst/>
            <a:gdLst>
              <a:gd name="T0" fmla="*/ 701 w 749"/>
              <a:gd name="T1" fmla="*/ 221 h 373"/>
              <a:gd name="T2" fmla="*/ 640 w 749"/>
              <a:gd name="T3" fmla="*/ 282 h 373"/>
              <a:gd name="T4" fmla="*/ 640 w 749"/>
              <a:gd name="T5" fmla="*/ 26 h 373"/>
              <a:gd name="T6" fmla="*/ 613 w 749"/>
              <a:gd name="T7" fmla="*/ 0 h 373"/>
              <a:gd name="T8" fmla="*/ 26 w 749"/>
              <a:gd name="T9" fmla="*/ 0 h 373"/>
              <a:gd name="T10" fmla="*/ 0 w 749"/>
              <a:gd name="T11" fmla="*/ 26 h 373"/>
              <a:gd name="T12" fmla="*/ 26 w 749"/>
              <a:gd name="T13" fmla="*/ 53 h 373"/>
              <a:gd name="T14" fmla="*/ 586 w 749"/>
              <a:gd name="T15" fmla="*/ 53 h 373"/>
              <a:gd name="T16" fmla="*/ 586 w 749"/>
              <a:gd name="T17" fmla="*/ 282 h 373"/>
              <a:gd name="T18" fmla="*/ 525 w 749"/>
              <a:gd name="T19" fmla="*/ 221 h 373"/>
              <a:gd name="T20" fmla="*/ 487 w 749"/>
              <a:gd name="T21" fmla="*/ 221 h 373"/>
              <a:gd name="T22" fmla="*/ 487 w 749"/>
              <a:gd name="T23" fmla="*/ 259 h 373"/>
              <a:gd name="T24" fmla="*/ 594 w 749"/>
              <a:gd name="T25" fmla="*/ 365 h 373"/>
              <a:gd name="T26" fmla="*/ 598 w 749"/>
              <a:gd name="T27" fmla="*/ 369 h 373"/>
              <a:gd name="T28" fmla="*/ 600 w 749"/>
              <a:gd name="T29" fmla="*/ 370 h 373"/>
              <a:gd name="T30" fmla="*/ 603 w 749"/>
              <a:gd name="T31" fmla="*/ 371 h 373"/>
              <a:gd name="T32" fmla="*/ 605 w 749"/>
              <a:gd name="T33" fmla="*/ 372 h 373"/>
              <a:gd name="T34" fmla="*/ 608 w 749"/>
              <a:gd name="T35" fmla="*/ 372 h 373"/>
              <a:gd name="T36" fmla="*/ 613 w 749"/>
              <a:gd name="T37" fmla="*/ 373 h 373"/>
              <a:gd name="T38" fmla="*/ 618 w 749"/>
              <a:gd name="T39" fmla="*/ 372 h 373"/>
              <a:gd name="T40" fmla="*/ 621 w 749"/>
              <a:gd name="T41" fmla="*/ 372 h 373"/>
              <a:gd name="T42" fmla="*/ 623 w 749"/>
              <a:gd name="T43" fmla="*/ 371 h 373"/>
              <a:gd name="T44" fmla="*/ 626 w 749"/>
              <a:gd name="T45" fmla="*/ 370 h 373"/>
              <a:gd name="T46" fmla="*/ 628 w 749"/>
              <a:gd name="T47" fmla="*/ 369 h 373"/>
              <a:gd name="T48" fmla="*/ 632 w 749"/>
              <a:gd name="T49" fmla="*/ 365 h 373"/>
              <a:gd name="T50" fmla="*/ 739 w 749"/>
              <a:gd name="T51" fmla="*/ 259 h 373"/>
              <a:gd name="T52" fmla="*/ 739 w 749"/>
              <a:gd name="T53" fmla="*/ 221 h 373"/>
              <a:gd name="T54" fmla="*/ 701 w 749"/>
              <a:gd name="T55" fmla="*/ 221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749" h="373">
                <a:moveTo>
                  <a:pt x="701" y="221"/>
                </a:moveTo>
                <a:lnTo>
                  <a:pt x="640" y="282"/>
                </a:lnTo>
                <a:lnTo>
                  <a:pt x="640" y="26"/>
                </a:lnTo>
                <a:cubicBezTo>
                  <a:pt x="640" y="12"/>
                  <a:pt x="628" y="0"/>
                  <a:pt x="613" y="0"/>
                </a:cubicBezTo>
                <a:lnTo>
                  <a:pt x="26" y="0"/>
                </a:lnTo>
                <a:cubicBezTo>
                  <a:pt x="12" y="0"/>
                  <a:pt x="0" y="12"/>
                  <a:pt x="0" y="26"/>
                </a:cubicBezTo>
                <a:cubicBezTo>
                  <a:pt x="0" y="41"/>
                  <a:pt x="12" y="53"/>
                  <a:pt x="26" y="53"/>
                </a:cubicBezTo>
                <a:lnTo>
                  <a:pt x="586" y="53"/>
                </a:lnTo>
                <a:lnTo>
                  <a:pt x="586" y="282"/>
                </a:lnTo>
                <a:lnTo>
                  <a:pt x="525" y="221"/>
                </a:lnTo>
                <a:cubicBezTo>
                  <a:pt x="515" y="210"/>
                  <a:pt x="498" y="210"/>
                  <a:pt x="487" y="221"/>
                </a:cubicBezTo>
                <a:cubicBezTo>
                  <a:pt x="477" y="231"/>
                  <a:pt x="477" y="248"/>
                  <a:pt x="487" y="259"/>
                </a:cubicBezTo>
                <a:lnTo>
                  <a:pt x="594" y="365"/>
                </a:lnTo>
                <a:cubicBezTo>
                  <a:pt x="595" y="366"/>
                  <a:pt x="597" y="368"/>
                  <a:pt x="598" y="369"/>
                </a:cubicBezTo>
                <a:cubicBezTo>
                  <a:pt x="599" y="369"/>
                  <a:pt x="600" y="369"/>
                  <a:pt x="600" y="370"/>
                </a:cubicBezTo>
                <a:cubicBezTo>
                  <a:pt x="601" y="370"/>
                  <a:pt x="602" y="371"/>
                  <a:pt x="603" y="371"/>
                </a:cubicBezTo>
                <a:cubicBezTo>
                  <a:pt x="604" y="371"/>
                  <a:pt x="605" y="372"/>
                  <a:pt x="605" y="372"/>
                </a:cubicBezTo>
                <a:cubicBezTo>
                  <a:pt x="606" y="372"/>
                  <a:pt x="607" y="372"/>
                  <a:pt x="608" y="372"/>
                </a:cubicBezTo>
                <a:cubicBezTo>
                  <a:pt x="609" y="373"/>
                  <a:pt x="611" y="373"/>
                  <a:pt x="613" y="373"/>
                </a:cubicBezTo>
                <a:cubicBezTo>
                  <a:pt x="615" y="373"/>
                  <a:pt x="617" y="373"/>
                  <a:pt x="618" y="372"/>
                </a:cubicBezTo>
                <a:cubicBezTo>
                  <a:pt x="619" y="372"/>
                  <a:pt x="620" y="372"/>
                  <a:pt x="621" y="372"/>
                </a:cubicBezTo>
                <a:cubicBezTo>
                  <a:pt x="621" y="372"/>
                  <a:pt x="622" y="371"/>
                  <a:pt x="623" y="371"/>
                </a:cubicBezTo>
                <a:cubicBezTo>
                  <a:pt x="624" y="371"/>
                  <a:pt x="625" y="370"/>
                  <a:pt x="626" y="370"/>
                </a:cubicBezTo>
                <a:cubicBezTo>
                  <a:pt x="626" y="369"/>
                  <a:pt x="627" y="369"/>
                  <a:pt x="628" y="369"/>
                </a:cubicBezTo>
                <a:cubicBezTo>
                  <a:pt x="629" y="368"/>
                  <a:pt x="631" y="366"/>
                  <a:pt x="632" y="365"/>
                </a:cubicBezTo>
                <a:lnTo>
                  <a:pt x="739" y="259"/>
                </a:lnTo>
                <a:cubicBezTo>
                  <a:pt x="749" y="248"/>
                  <a:pt x="749" y="231"/>
                  <a:pt x="739" y="221"/>
                </a:cubicBezTo>
                <a:cubicBezTo>
                  <a:pt x="728" y="210"/>
                  <a:pt x="711" y="210"/>
                  <a:pt x="701" y="22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1FA174-3A80-3235-75AE-FA4C3B192B9A}"/>
              </a:ext>
            </a:extLst>
          </p:cNvPr>
          <p:cNvGrpSpPr/>
          <p:nvPr/>
        </p:nvGrpSpPr>
        <p:grpSpPr>
          <a:xfrm>
            <a:off x="2858394" y="4913065"/>
            <a:ext cx="454025" cy="455613"/>
            <a:chOff x="2836863" y="4857750"/>
            <a:chExt cx="454025" cy="455613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DFF307AE-CD79-63DF-E304-AD0EF38D03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36863" y="4857750"/>
              <a:ext cx="454025" cy="455613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6BD71860-177C-705B-9F7C-08A0624F38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9738" y="5000625"/>
              <a:ext cx="169862" cy="171450"/>
            </a:xfrm>
            <a:custGeom>
              <a:avLst/>
              <a:gdLst>
                <a:gd name="T0" fmla="*/ 293 w 320"/>
                <a:gd name="T1" fmla="*/ 0 h 320"/>
                <a:gd name="T2" fmla="*/ 26 w 320"/>
                <a:gd name="T3" fmla="*/ 0 h 320"/>
                <a:gd name="T4" fmla="*/ 0 w 320"/>
                <a:gd name="T5" fmla="*/ 26 h 320"/>
                <a:gd name="T6" fmla="*/ 0 w 320"/>
                <a:gd name="T7" fmla="*/ 293 h 320"/>
                <a:gd name="T8" fmla="*/ 26 w 320"/>
                <a:gd name="T9" fmla="*/ 320 h 320"/>
                <a:gd name="T10" fmla="*/ 293 w 320"/>
                <a:gd name="T11" fmla="*/ 320 h 320"/>
                <a:gd name="T12" fmla="*/ 320 w 320"/>
                <a:gd name="T13" fmla="*/ 293 h 320"/>
                <a:gd name="T14" fmla="*/ 320 w 320"/>
                <a:gd name="T15" fmla="*/ 26 h 320"/>
                <a:gd name="T16" fmla="*/ 293 w 320"/>
                <a:gd name="T17" fmla="*/ 0 h 320"/>
                <a:gd name="T18" fmla="*/ 266 w 320"/>
                <a:gd name="T19" fmla="*/ 266 h 320"/>
                <a:gd name="T20" fmla="*/ 53 w 320"/>
                <a:gd name="T21" fmla="*/ 266 h 320"/>
                <a:gd name="T22" fmla="*/ 53 w 320"/>
                <a:gd name="T23" fmla="*/ 53 h 320"/>
                <a:gd name="T24" fmla="*/ 266 w 320"/>
                <a:gd name="T25" fmla="*/ 53 h 320"/>
                <a:gd name="T26" fmla="*/ 266 w 320"/>
                <a:gd name="T27" fmla="*/ 26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0" h="320">
                  <a:moveTo>
                    <a:pt x="29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lnTo>
                    <a:pt x="0" y="293"/>
                  </a:lnTo>
                  <a:cubicBezTo>
                    <a:pt x="0" y="308"/>
                    <a:pt x="12" y="320"/>
                    <a:pt x="26" y="320"/>
                  </a:cubicBezTo>
                  <a:lnTo>
                    <a:pt x="293" y="320"/>
                  </a:lnTo>
                  <a:cubicBezTo>
                    <a:pt x="308" y="320"/>
                    <a:pt x="320" y="308"/>
                    <a:pt x="320" y="293"/>
                  </a:cubicBezTo>
                  <a:lnTo>
                    <a:pt x="320" y="26"/>
                  </a:lnTo>
                  <a:cubicBezTo>
                    <a:pt x="320" y="12"/>
                    <a:pt x="308" y="0"/>
                    <a:pt x="293" y="0"/>
                  </a:cubicBezTo>
                  <a:close/>
                  <a:moveTo>
                    <a:pt x="266" y="266"/>
                  </a:moveTo>
                  <a:lnTo>
                    <a:pt x="53" y="266"/>
                  </a:lnTo>
                  <a:lnTo>
                    <a:pt x="53" y="53"/>
                  </a:lnTo>
                  <a:lnTo>
                    <a:pt x="266" y="53"/>
                  </a:lnTo>
                  <a:lnTo>
                    <a:pt x="266" y="2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58" name="Freeform 57">
            <a:extLst>
              <a:ext uri="{FF2B5EF4-FFF2-40B4-BE49-F238E27FC236}">
                <a16:creationId xmlns:a16="http://schemas.microsoft.com/office/drawing/2014/main" id="{A7CE592C-A1C4-14A0-0794-1131D85AC3AA}"/>
              </a:ext>
            </a:extLst>
          </p:cNvPr>
          <p:cNvSpPr>
            <a:spLocks noEditPoints="1"/>
          </p:cNvSpPr>
          <p:nvPr/>
        </p:nvSpPr>
        <p:spPr bwMode="auto">
          <a:xfrm>
            <a:off x="3952976" y="4913859"/>
            <a:ext cx="341313" cy="454025"/>
          </a:xfrm>
          <a:custGeom>
            <a:avLst/>
            <a:gdLst>
              <a:gd name="T0" fmla="*/ 133 w 640"/>
              <a:gd name="T1" fmla="*/ 854 h 854"/>
              <a:gd name="T2" fmla="*/ 266 w 640"/>
              <a:gd name="T3" fmla="*/ 721 h 854"/>
              <a:gd name="T4" fmla="*/ 266 w 640"/>
              <a:gd name="T5" fmla="*/ 343 h 854"/>
              <a:gd name="T6" fmla="*/ 586 w 640"/>
              <a:gd name="T7" fmla="*/ 274 h 854"/>
              <a:gd name="T8" fmla="*/ 586 w 640"/>
              <a:gd name="T9" fmla="*/ 535 h 854"/>
              <a:gd name="T10" fmla="*/ 506 w 640"/>
              <a:gd name="T11" fmla="*/ 508 h 854"/>
              <a:gd name="T12" fmla="*/ 373 w 640"/>
              <a:gd name="T13" fmla="*/ 641 h 854"/>
              <a:gd name="T14" fmla="*/ 506 w 640"/>
              <a:gd name="T15" fmla="*/ 774 h 854"/>
              <a:gd name="T16" fmla="*/ 640 w 640"/>
              <a:gd name="T17" fmla="*/ 641 h 854"/>
              <a:gd name="T18" fmla="*/ 640 w 640"/>
              <a:gd name="T19" fmla="*/ 241 h 854"/>
              <a:gd name="T20" fmla="*/ 640 w 640"/>
              <a:gd name="T21" fmla="*/ 241 h 854"/>
              <a:gd name="T22" fmla="*/ 640 w 640"/>
              <a:gd name="T23" fmla="*/ 28 h 854"/>
              <a:gd name="T24" fmla="*/ 630 w 640"/>
              <a:gd name="T25" fmla="*/ 7 h 854"/>
              <a:gd name="T26" fmla="*/ 607 w 640"/>
              <a:gd name="T27" fmla="*/ 2 h 854"/>
              <a:gd name="T28" fmla="*/ 234 w 640"/>
              <a:gd name="T29" fmla="*/ 82 h 854"/>
              <a:gd name="T30" fmla="*/ 213 w 640"/>
              <a:gd name="T31" fmla="*/ 108 h 854"/>
              <a:gd name="T32" fmla="*/ 213 w 640"/>
              <a:gd name="T33" fmla="*/ 321 h 854"/>
              <a:gd name="T34" fmla="*/ 213 w 640"/>
              <a:gd name="T35" fmla="*/ 321 h 854"/>
              <a:gd name="T36" fmla="*/ 213 w 640"/>
              <a:gd name="T37" fmla="*/ 615 h 854"/>
              <a:gd name="T38" fmla="*/ 133 w 640"/>
              <a:gd name="T39" fmla="*/ 588 h 854"/>
              <a:gd name="T40" fmla="*/ 0 w 640"/>
              <a:gd name="T41" fmla="*/ 721 h 854"/>
              <a:gd name="T42" fmla="*/ 133 w 640"/>
              <a:gd name="T43" fmla="*/ 854 h 854"/>
              <a:gd name="T44" fmla="*/ 506 w 640"/>
              <a:gd name="T45" fmla="*/ 721 h 854"/>
              <a:gd name="T46" fmla="*/ 426 w 640"/>
              <a:gd name="T47" fmla="*/ 641 h 854"/>
              <a:gd name="T48" fmla="*/ 506 w 640"/>
              <a:gd name="T49" fmla="*/ 561 h 854"/>
              <a:gd name="T50" fmla="*/ 586 w 640"/>
              <a:gd name="T51" fmla="*/ 641 h 854"/>
              <a:gd name="T52" fmla="*/ 506 w 640"/>
              <a:gd name="T53" fmla="*/ 721 h 854"/>
              <a:gd name="T54" fmla="*/ 586 w 640"/>
              <a:gd name="T55" fmla="*/ 61 h 854"/>
              <a:gd name="T56" fmla="*/ 586 w 640"/>
              <a:gd name="T57" fmla="*/ 219 h 854"/>
              <a:gd name="T58" fmla="*/ 266 w 640"/>
              <a:gd name="T59" fmla="*/ 288 h 854"/>
              <a:gd name="T60" fmla="*/ 266 w 640"/>
              <a:gd name="T61" fmla="*/ 129 h 854"/>
              <a:gd name="T62" fmla="*/ 586 w 640"/>
              <a:gd name="T63" fmla="*/ 61 h 854"/>
              <a:gd name="T64" fmla="*/ 133 w 640"/>
              <a:gd name="T65" fmla="*/ 641 h 854"/>
              <a:gd name="T66" fmla="*/ 213 w 640"/>
              <a:gd name="T67" fmla="*/ 721 h 854"/>
              <a:gd name="T68" fmla="*/ 133 w 640"/>
              <a:gd name="T69" fmla="*/ 801 h 854"/>
              <a:gd name="T70" fmla="*/ 53 w 640"/>
              <a:gd name="T71" fmla="*/ 721 h 854"/>
              <a:gd name="T72" fmla="*/ 133 w 640"/>
              <a:gd name="T73" fmla="*/ 641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40" h="854">
                <a:moveTo>
                  <a:pt x="133" y="854"/>
                </a:moveTo>
                <a:cubicBezTo>
                  <a:pt x="207" y="854"/>
                  <a:pt x="266" y="795"/>
                  <a:pt x="266" y="721"/>
                </a:cubicBezTo>
                <a:lnTo>
                  <a:pt x="266" y="343"/>
                </a:lnTo>
                <a:lnTo>
                  <a:pt x="586" y="274"/>
                </a:lnTo>
                <a:lnTo>
                  <a:pt x="586" y="535"/>
                </a:lnTo>
                <a:cubicBezTo>
                  <a:pt x="564" y="518"/>
                  <a:pt x="536" y="508"/>
                  <a:pt x="506" y="508"/>
                </a:cubicBezTo>
                <a:cubicBezTo>
                  <a:pt x="433" y="508"/>
                  <a:pt x="373" y="567"/>
                  <a:pt x="373" y="641"/>
                </a:cubicBezTo>
                <a:cubicBezTo>
                  <a:pt x="373" y="715"/>
                  <a:pt x="433" y="774"/>
                  <a:pt x="506" y="774"/>
                </a:cubicBezTo>
                <a:cubicBezTo>
                  <a:pt x="580" y="774"/>
                  <a:pt x="640" y="715"/>
                  <a:pt x="640" y="641"/>
                </a:cubicBezTo>
                <a:lnTo>
                  <a:pt x="640" y="241"/>
                </a:lnTo>
                <a:lnTo>
                  <a:pt x="640" y="241"/>
                </a:lnTo>
                <a:lnTo>
                  <a:pt x="640" y="28"/>
                </a:lnTo>
                <a:cubicBezTo>
                  <a:pt x="640" y="20"/>
                  <a:pt x="636" y="12"/>
                  <a:pt x="630" y="7"/>
                </a:cubicBezTo>
                <a:cubicBezTo>
                  <a:pt x="624" y="2"/>
                  <a:pt x="615" y="0"/>
                  <a:pt x="607" y="2"/>
                </a:cubicBezTo>
                <a:lnTo>
                  <a:pt x="234" y="82"/>
                </a:lnTo>
                <a:cubicBezTo>
                  <a:pt x="222" y="84"/>
                  <a:pt x="213" y="95"/>
                  <a:pt x="213" y="108"/>
                </a:cubicBezTo>
                <a:lnTo>
                  <a:pt x="213" y="321"/>
                </a:lnTo>
                <a:lnTo>
                  <a:pt x="213" y="321"/>
                </a:lnTo>
                <a:lnTo>
                  <a:pt x="213" y="615"/>
                </a:lnTo>
                <a:cubicBezTo>
                  <a:pt x="191" y="598"/>
                  <a:pt x="163" y="588"/>
                  <a:pt x="133" y="588"/>
                </a:cubicBezTo>
                <a:cubicBezTo>
                  <a:pt x="59" y="588"/>
                  <a:pt x="0" y="647"/>
                  <a:pt x="0" y="721"/>
                </a:cubicBezTo>
                <a:cubicBezTo>
                  <a:pt x="0" y="795"/>
                  <a:pt x="59" y="854"/>
                  <a:pt x="133" y="854"/>
                </a:cubicBezTo>
                <a:close/>
                <a:moveTo>
                  <a:pt x="506" y="721"/>
                </a:moveTo>
                <a:cubicBezTo>
                  <a:pt x="462" y="721"/>
                  <a:pt x="426" y="685"/>
                  <a:pt x="426" y="641"/>
                </a:cubicBezTo>
                <a:cubicBezTo>
                  <a:pt x="426" y="597"/>
                  <a:pt x="462" y="561"/>
                  <a:pt x="506" y="561"/>
                </a:cubicBezTo>
                <a:cubicBezTo>
                  <a:pt x="550" y="561"/>
                  <a:pt x="586" y="597"/>
                  <a:pt x="586" y="641"/>
                </a:cubicBezTo>
                <a:cubicBezTo>
                  <a:pt x="586" y="685"/>
                  <a:pt x="550" y="721"/>
                  <a:pt x="506" y="721"/>
                </a:cubicBezTo>
                <a:close/>
                <a:moveTo>
                  <a:pt x="586" y="61"/>
                </a:moveTo>
                <a:lnTo>
                  <a:pt x="586" y="219"/>
                </a:lnTo>
                <a:lnTo>
                  <a:pt x="266" y="288"/>
                </a:lnTo>
                <a:lnTo>
                  <a:pt x="266" y="129"/>
                </a:lnTo>
                <a:lnTo>
                  <a:pt x="586" y="61"/>
                </a:lnTo>
                <a:close/>
                <a:moveTo>
                  <a:pt x="133" y="641"/>
                </a:moveTo>
                <a:cubicBezTo>
                  <a:pt x="177" y="641"/>
                  <a:pt x="213" y="677"/>
                  <a:pt x="213" y="721"/>
                </a:cubicBezTo>
                <a:cubicBezTo>
                  <a:pt x="213" y="765"/>
                  <a:pt x="177" y="801"/>
                  <a:pt x="133" y="801"/>
                </a:cubicBezTo>
                <a:cubicBezTo>
                  <a:pt x="89" y="801"/>
                  <a:pt x="53" y="765"/>
                  <a:pt x="53" y="721"/>
                </a:cubicBezTo>
                <a:cubicBezTo>
                  <a:pt x="53" y="677"/>
                  <a:pt x="89" y="641"/>
                  <a:pt x="133" y="64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9" name="Freeform 58">
            <a:extLst>
              <a:ext uri="{FF2B5EF4-FFF2-40B4-BE49-F238E27FC236}">
                <a16:creationId xmlns:a16="http://schemas.microsoft.com/office/drawing/2014/main" id="{53AE2587-8A65-A4D3-4F68-6165A5EE1703}"/>
              </a:ext>
            </a:extLst>
          </p:cNvPr>
          <p:cNvSpPr>
            <a:spLocks noEditPoints="1"/>
          </p:cNvSpPr>
          <p:nvPr/>
        </p:nvSpPr>
        <p:spPr bwMode="auto">
          <a:xfrm>
            <a:off x="4913311" y="4925944"/>
            <a:ext cx="284162" cy="455613"/>
          </a:xfrm>
          <a:custGeom>
            <a:avLst/>
            <a:gdLst>
              <a:gd name="T0" fmla="*/ 133 w 533"/>
              <a:gd name="T1" fmla="*/ 854 h 854"/>
              <a:gd name="T2" fmla="*/ 267 w 533"/>
              <a:gd name="T3" fmla="*/ 721 h 854"/>
              <a:gd name="T4" fmla="*/ 267 w 533"/>
              <a:gd name="T5" fmla="*/ 341 h 854"/>
              <a:gd name="T6" fmla="*/ 514 w 533"/>
              <a:gd name="T7" fmla="*/ 267 h 854"/>
              <a:gd name="T8" fmla="*/ 533 w 533"/>
              <a:gd name="T9" fmla="*/ 241 h 854"/>
              <a:gd name="T10" fmla="*/ 533 w 533"/>
              <a:gd name="T11" fmla="*/ 28 h 854"/>
              <a:gd name="T12" fmla="*/ 523 w 533"/>
              <a:gd name="T13" fmla="*/ 6 h 854"/>
              <a:gd name="T14" fmla="*/ 499 w 533"/>
              <a:gd name="T15" fmla="*/ 2 h 854"/>
              <a:gd name="T16" fmla="*/ 232 w 533"/>
              <a:gd name="T17" fmla="*/ 82 h 854"/>
              <a:gd name="T18" fmla="*/ 213 w 533"/>
              <a:gd name="T19" fmla="*/ 108 h 854"/>
              <a:gd name="T20" fmla="*/ 213 w 533"/>
              <a:gd name="T21" fmla="*/ 320 h 854"/>
              <a:gd name="T22" fmla="*/ 213 w 533"/>
              <a:gd name="T23" fmla="*/ 322 h 854"/>
              <a:gd name="T24" fmla="*/ 213 w 533"/>
              <a:gd name="T25" fmla="*/ 615 h 854"/>
              <a:gd name="T26" fmla="*/ 133 w 533"/>
              <a:gd name="T27" fmla="*/ 588 h 854"/>
              <a:gd name="T28" fmla="*/ 0 w 533"/>
              <a:gd name="T29" fmla="*/ 721 h 854"/>
              <a:gd name="T30" fmla="*/ 133 w 533"/>
              <a:gd name="T31" fmla="*/ 854 h 854"/>
              <a:gd name="T32" fmla="*/ 267 w 533"/>
              <a:gd name="T33" fmla="*/ 128 h 854"/>
              <a:gd name="T34" fmla="*/ 480 w 533"/>
              <a:gd name="T35" fmla="*/ 64 h 854"/>
              <a:gd name="T36" fmla="*/ 480 w 533"/>
              <a:gd name="T37" fmla="*/ 221 h 854"/>
              <a:gd name="T38" fmla="*/ 267 w 533"/>
              <a:gd name="T39" fmla="*/ 285 h 854"/>
              <a:gd name="T40" fmla="*/ 267 w 533"/>
              <a:gd name="T41" fmla="*/ 128 h 854"/>
              <a:gd name="T42" fmla="*/ 133 w 533"/>
              <a:gd name="T43" fmla="*/ 641 h 854"/>
              <a:gd name="T44" fmla="*/ 213 w 533"/>
              <a:gd name="T45" fmla="*/ 721 h 854"/>
              <a:gd name="T46" fmla="*/ 133 w 533"/>
              <a:gd name="T47" fmla="*/ 801 h 854"/>
              <a:gd name="T48" fmla="*/ 53 w 533"/>
              <a:gd name="T49" fmla="*/ 721 h 854"/>
              <a:gd name="T50" fmla="*/ 133 w 533"/>
              <a:gd name="T51" fmla="*/ 641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533" h="854">
                <a:moveTo>
                  <a:pt x="133" y="854"/>
                </a:moveTo>
                <a:cubicBezTo>
                  <a:pt x="207" y="854"/>
                  <a:pt x="267" y="795"/>
                  <a:pt x="267" y="721"/>
                </a:cubicBezTo>
                <a:lnTo>
                  <a:pt x="267" y="341"/>
                </a:lnTo>
                <a:lnTo>
                  <a:pt x="514" y="267"/>
                </a:lnTo>
                <a:cubicBezTo>
                  <a:pt x="526" y="263"/>
                  <a:pt x="533" y="253"/>
                  <a:pt x="533" y="241"/>
                </a:cubicBezTo>
                <a:lnTo>
                  <a:pt x="533" y="28"/>
                </a:lnTo>
                <a:cubicBezTo>
                  <a:pt x="533" y="19"/>
                  <a:pt x="529" y="11"/>
                  <a:pt x="523" y="6"/>
                </a:cubicBezTo>
                <a:cubicBezTo>
                  <a:pt x="516" y="1"/>
                  <a:pt x="507" y="0"/>
                  <a:pt x="499" y="2"/>
                </a:cubicBezTo>
                <a:lnTo>
                  <a:pt x="232" y="82"/>
                </a:lnTo>
                <a:cubicBezTo>
                  <a:pt x="221" y="86"/>
                  <a:pt x="213" y="96"/>
                  <a:pt x="213" y="108"/>
                </a:cubicBezTo>
                <a:lnTo>
                  <a:pt x="213" y="320"/>
                </a:lnTo>
                <a:lnTo>
                  <a:pt x="213" y="322"/>
                </a:lnTo>
                <a:lnTo>
                  <a:pt x="213" y="615"/>
                </a:lnTo>
                <a:cubicBezTo>
                  <a:pt x="191" y="598"/>
                  <a:pt x="163" y="588"/>
                  <a:pt x="133" y="588"/>
                </a:cubicBezTo>
                <a:cubicBezTo>
                  <a:pt x="60" y="588"/>
                  <a:pt x="0" y="647"/>
                  <a:pt x="0" y="721"/>
                </a:cubicBezTo>
                <a:cubicBezTo>
                  <a:pt x="0" y="795"/>
                  <a:pt x="60" y="854"/>
                  <a:pt x="133" y="854"/>
                </a:cubicBezTo>
                <a:close/>
                <a:moveTo>
                  <a:pt x="267" y="128"/>
                </a:moveTo>
                <a:lnTo>
                  <a:pt x="480" y="64"/>
                </a:lnTo>
                <a:lnTo>
                  <a:pt x="480" y="221"/>
                </a:lnTo>
                <a:lnTo>
                  <a:pt x="267" y="285"/>
                </a:lnTo>
                <a:lnTo>
                  <a:pt x="267" y="128"/>
                </a:lnTo>
                <a:close/>
                <a:moveTo>
                  <a:pt x="133" y="641"/>
                </a:moveTo>
                <a:cubicBezTo>
                  <a:pt x="177" y="641"/>
                  <a:pt x="213" y="677"/>
                  <a:pt x="213" y="721"/>
                </a:cubicBezTo>
                <a:cubicBezTo>
                  <a:pt x="213" y="765"/>
                  <a:pt x="177" y="801"/>
                  <a:pt x="133" y="801"/>
                </a:cubicBezTo>
                <a:cubicBezTo>
                  <a:pt x="89" y="801"/>
                  <a:pt x="53" y="765"/>
                  <a:pt x="53" y="721"/>
                </a:cubicBezTo>
                <a:cubicBezTo>
                  <a:pt x="53" y="677"/>
                  <a:pt x="89" y="641"/>
                  <a:pt x="133" y="641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9AD2B60D-5D3F-0936-2220-B1FF0EE811D9}"/>
              </a:ext>
            </a:extLst>
          </p:cNvPr>
          <p:cNvSpPr>
            <a:spLocks noEditPoints="1"/>
          </p:cNvSpPr>
          <p:nvPr/>
        </p:nvSpPr>
        <p:spPr bwMode="auto">
          <a:xfrm>
            <a:off x="5863430" y="4948784"/>
            <a:ext cx="458788" cy="384175"/>
          </a:xfrm>
          <a:custGeom>
            <a:avLst/>
            <a:gdLst>
              <a:gd name="T0" fmla="*/ 637 w 859"/>
              <a:gd name="T1" fmla="*/ 10 h 720"/>
              <a:gd name="T2" fmla="*/ 616 w 859"/>
              <a:gd name="T3" fmla="*/ 0 h 720"/>
              <a:gd name="T4" fmla="*/ 243 w 859"/>
              <a:gd name="T5" fmla="*/ 0 h 720"/>
              <a:gd name="T6" fmla="*/ 222 w 859"/>
              <a:gd name="T7" fmla="*/ 10 h 720"/>
              <a:gd name="T8" fmla="*/ 9 w 859"/>
              <a:gd name="T9" fmla="*/ 277 h 720"/>
              <a:gd name="T10" fmla="*/ 11 w 859"/>
              <a:gd name="T11" fmla="*/ 312 h 720"/>
              <a:gd name="T12" fmla="*/ 411 w 859"/>
              <a:gd name="T13" fmla="*/ 712 h 720"/>
              <a:gd name="T14" fmla="*/ 430 w 859"/>
              <a:gd name="T15" fmla="*/ 720 h 720"/>
              <a:gd name="T16" fmla="*/ 449 w 859"/>
              <a:gd name="T17" fmla="*/ 712 h 720"/>
              <a:gd name="T18" fmla="*/ 849 w 859"/>
              <a:gd name="T19" fmla="*/ 312 h 720"/>
              <a:gd name="T20" fmla="*/ 850 w 859"/>
              <a:gd name="T21" fmla="*/ 277 h 720"/>
              <a:gd name="T22" fmla="*/ 637 w 859"/>
              <a:gd name="T23" fmla="*/ 10 h 720"/>
              <a:gd name="T24" fmla="*/ 774 w 859"/>
              <a:gd name="T25" fmla="*/ 267 h 720"/>
              <a:gd name="T26" fmla="*/ 636 w 859"/>
              <a:gd name="T27" fmla="*/ 267 h 720"/>
              <a:gd name="T28" fmla="*/ 572 w 859"/>
              <a:gd name="T29" fmla="*/ 53 h 720"/>
              <a:gd name="T30" fmla="*/ 604 w 859"/>
              <a:gd name="T31" fmla="*/ 53 h 720"/>
              <a:gd name="T32" fmla="*/ 774 w 859"/>
              <a:gd name="T33" fmla="*/ 267 h 720"/>
              <a:gd name="T34" fmla="*/ 227 w 859"/>
              <a:gd name="T35" fmla="*/ 320 h 720"/>
              <a:gd name="T36" fmla="*/ 370 w 859"/>
              <a:gd name="T37" fmla="*/ 596 h 720"/>
              <a:gd name="T38" fmla="*/ 94 w 859"/>
              <a:gd name="T39" fmla="*/ 320 h 720"/>
              <a:gd name="T40" fmla="*/ 227 w 859"/>
              <a:gd name="T41" fmla="*/ 320 h 720"/>
              <a:gd name="T42" fmla="*/ 287 w 859"/>
              <a:gd name="T43" fmla="*/ 320 h 720"/>
              <a:gd name="T44" fmla="*/ 403 w 859"/>
              <a:gd name="T45" fmla="*/ 320 h 720"/>
              <a:gd name="T46" fmla="*/ 403 w 859"/>
              <a:gd name="T47" fmla="*/ 544 h 720"/>
              <a:gd name="T48" fmla="*/ 287 w 859"/>
              <a:gd name="T49" fmla="*/ 320 h 720"/>
              <a:gd name="T50" fmla="*/ 456 w 859"/>
              <a:gd name="T51" fmla="*/ 320 h 720"/>
              <a:gd name="T52" fmla="*/ 572 w 859"/>
              <a:gd name="T53" fmla="*/ 320 h 720"/>
              <a:gd name="T54" fmla="*/ 456 w 859"/>
              <a:gd name="T55" fmla="*/ 544 h 720"/>
              <a:gd name="T56" fmla="*/ 456 w 859"/>
              <a:gd name="T57" fmla="*/ 320 h 720"/>
              <a:gd name="T58" fmla="*/ 633 w 859"/>
              <a:gd name="T59" fmla="*/ 320 h 720"/>
              <a:gd name="T60" fmla="*/ 765 w 859"/>
              <a:gd name="T61" fmla="*/ 320 h 720"/>
              <a:gd name="T62" fmla="*/ 490 w 859"/>
              <a:gd name="T63" fmla="*/ 596 h 720"/>
              <a:gd name="T64" fmla="*/ 633 w 859"/>
              <a:gd name="T65" fmla="*/ 320 h 720"/>
              <a:gd name="T66" fmla="*/ 516 w 859"/>
              <a:gd name="T67" fmla="*/ 53 h 720"/>
              <a:gd name="T68" fmla="*/ 580 w 859"/>
              <a:gd name="T69" fmla="*/ 267 h 720"/>
              <a:gd name="T70" fmla="*/ 456 w 859"/>
              <a:gd name="T71" fmla="*/ 267 h 720"/>
              <a:gd name="T72" fmla="*/ 456 w 859"/>
              <a:gd name="T73" fmla="*/ 53 h 720"/>
              <a:gd name="T74" fmla="*/ 516 w 859"/>
              <a:gd name="T75" fmla="*/ 53 h 720"/>
              <a:gd name="T76" fmla="*/ 403 w 859"/>
              <a:gd name="T77" fmla="*/ 267 h 720"/>
              <a:gd name="T78" fmla="*/ 279 w 859"/>
              <a:gd name="T79" fmla="*/ 267 h 720"/>
              <a:gd name="T80" fmla="*/ 343 w 859"/>
              <a:gd name="T81" fmla="*/ 53 h 720"/>
              <a:gd name="T82" fmla="*/ 403 w 859"/>
              <a:gd name="T83" fmla="*/ 53 h 720"/>
              <a:gd name="T84" fmla="*/ 403 w 859"/>
              <a:gd name="T85" fmla="*/ 267 h 720"/>
              <a:gd name="T86" fmla="*/ 256 w 859"/>
              <a:gd name="T87" fmla="*/ 53 h 720"/>
              <a:gd name="T88" fmla="*/ 287 w 859"/>
              <a:gd name="T89" fmla="*/ 53 h 720"/>
              <a:gd name="T90" fmla="*/ 223 w 859"/>
              <a:gd name="T91" fmla="*/ 267 h 720"/>
              <a:gd name="T92" fmla="*/ 85 w 859"/>
              <a:gd name="T93" fmla="*/ 267 h 720"/>
              <a:gd name="T94" fmla="*/ 256 w 859"/>
              <a:gd name="T95" fmla="*/ 5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59" h="720">
                <a:moveTo>
                  <a:pt x="637" y="10"/>
                </a:moveTo>
                <a:cubicBezTo>
                  <a:pt x="632" y="4"/>
                  <a:pt x="624" y="0"/>
                  <a:pt x="616" y="0"/>
                </a:cubicBezTo>
                <a:lnTo>
                  <a:pt x="243" y="0"/>
                </a:lnTo>
                <a:cubicBezTo>
                  <a:pt x="235" y="0"/>
                  <a:pt x="227" y="4"/>
                  <a:pt x="222" y="10"/>
                </a:cubicBezTo>
                <a:lnTo>
                  <a:pt x="9" y="277"/>
                </a:lnTo>
                <a:cubicBezTo>
                  <a:pt x="0" y="287"/>
                  <a:pt x="1" y="303"/>
                  <a:pt x="11" y="312"/>
                </a:cubicBezTo>
                <a:lnTo>
                  <a:pt x="411" y="712"/>
                </a:lnTo>
                <a:cubicBezTo>
                  <a:pt x="416" y="717"/>
                  <a:pt x="423" y="720"/>
                  <a:pt x="430" y="720"/>
                </a:cubicBezTo>
                <a:cubicBezTo>
                  <a:pt x="436" y="720"/>
                  <a:pt x="443" y="717"/>
                  <a:pt x="449" y="712"/>
                </a:cubicBezTo>
                <a:lnTo>
                  <a:pt x="849" y="312"/>
                </a:lnTo>
                <a:cubicBezTo>
                  <a:pt x="858" y="303"/>
                  <a:pt x="859" y="287"/>
                  <a:pt x="850" y="277"/>
                </a:cubicBezTo>
                <a:lnTo>
                  <a:pt x="637" y="10"/>
                </a:lnTo>
                <a:close/>
                <a:moveTo>
                  <a:pt x="774" y="267"/>
                </a:moveTo>
                <a:lnTo>
                  <a:pt x="636" y="267"/>
                </a:lnTo>
                <a:lnTo>
                  <a:pt x="572" y="53"/>
                </a:lnTo>
                <a:lnTo>
                  <a:pt x="604" y="53"/>
                </a:lnTo>
                <a:lnTo>
                  <a:pt x="774" y="267"/>
                </a:lnTo>
                <a:close/>
                <a:moveTo>
                  <a:pt x="227" y="320"/>
                </a:moveTo>
                <a:lnTo>
                  <a:pt x="370" y="596"/>
                </a:lnTo>
                <a:lnTo>
                  <a:pt x="94" y="320"/>
                </a:lnTo>
                <a:lnTo>
                  <a:pt x="227" y="320"/>
                </a:lnTo>
                <a:close/>
                <a:moveTo>
                  <a:pt x="287" y="320"/>
                </a:moveTo>
                <a:lnTo>
                  <a:pt x="403" y="320"/>
                </a:lnTo>
                <a:lnTo>
                  <a:pt x="403" y="544"/>
                </a:lnTo>
                <a:lnTo>
                  <a:pt x="287" y="320"/>
                </a:lnTo>
                <a:close/>
                <a:moveTo>
                  <a:pt x="456" y="320"/>
                </a:moveTo>
                <a:lnTo>
                  <a:pt x="572" y="320"/>
                </a:lnTo>
                <a:lnTo>
                  <a:pt x="456" y="544"/>
                </a:lnTo>
                <a:lnTo>
                  <a:pt x="456" y="320"/>
                </a:lnTo>
                <a:close/>
                <a:moveTo>
                  <a:pt x="633" y="320"/>
                </a:moveTo>
                <a:lnTo>
                  <a:pt x="765" y="320"/>
                </a:lnTo>
                <a:lnTo>
                  <a:pt x="490" y="596"/>
                </a:lnTo>
                <a:lnTo>
                  <a:pt x="633" y="320"/>
                </a:lnTo>
                <a:close/>
                <a:moveTo>
                  <a:pt x="516" y="53"/>
                </a:moveTo>
                <a:lnTo>
                  <a:pt x="580" y="267"/>
                </a:lnTo>
                <a:lnTo>
                  <a:pt x="456" y="267"/>
                </a:lnTo>
                <a:lnTo>
                  <a:pt x="456" y="53"/>
                </a:lnTo>
                <a:lnTo>
                  <a:pt x="516" y="53"/>
                </a:lnTo>
                <a:close/>
                <a:moveTo>
                  <a:pt x="403" y="267"/>
                </a:moveTo>
                <a:lnTo>
                  <a:pt x="279" y="267"/>
                </a:lnTo>
                <a:lnTo>
                  <a:pt x="343" y="53"/>
                </a:lnTo>
                <a:lnTo>
                  <a:pt x="403" y="53"/>
                </a:lnTo>
                <a:lnTo>
                  <a:pt x="403" y="267"/>
                </a:lnTo>
                <a:close/>
                <a:moveTo>
                  <a:pt x="256" y="53"/>
                </a:moveTo>
                <a:lnTo>
                  <a:pt x="287" y="53"/>
                </a:lnTo>
                <a:lnTo>
                  <a:pt x="223" y="267"/>
                </a:lnTo>
                <a:lnTo>
                  <a:pt x="85" y="267"/>
                </a:lnTo>
                <a:lnTo>
                  <a:pt x="256" y="5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B9BCE10-D622-A4E0-9826-232BF4CEC7BE}"/>
              </a:ext>
            </a:extLst>
          </p:cNvPr>
          <p:cNvGrpSpPr/>
          <p:nvPr/>
        </p:nvGrpSpPr>
        <p:grpSpPr>
          <a:xfrm>
            <a:off x="6871493" y="4913065"/>
            <a:ext cx="455613" cy="455613"/>
            <a:chOff x="6846888" y="4884738"/>
            <a:chExt cx="455613" cy="455613"/>
          </a:xfrm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96F0454C-77B9-8CAE-BD4B-5A2694BA3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46888" y="4956176"/>
              <a:ext cx="357188" cy="355600"/>
            </a:xfrm>
            <a:custGeom>
              <a:avLst/>
              <a:gdLst>
                <a:gd name="T0" fmla="*/ 333 w 667"/>
                <a:gd name="T1" fmla="*/ 667 h 667"/>
                <a:gd name="T2" fmla="*/ 667 w 667"/>
                <a:gd name="T3" fmla="*/ 334 h 667"/>
                <a:gd name="T4" fmla="*/ 333 w 667"/>
                <a:gd name="T5" fmla="*/ 0 h 667"/>
                <a:gd name="T6" fmla="*/ 0 w 667"/>
                <a:gd name="T7" fmla="*/ 334 h 667"/>
                <a:gd name="T8" fmla="*/ 333 w 667"/>
                <a:gd name="T9" fmla="*/ 667 h 667"/>
                <a:gd name="T10" fmla="*/ 333 w 667"/>
                <a:gd name="T11" fmla="*/ 54 h 667"/>
                <a:gd name="T12" fmla="*/ 613 w 667"/>
                <a:gd name="T13" fmla="*/ 334 h 667"/>
                <a:gd name="T14" fmla="*/ 333 w 667"/>
                <a:gd name="T15" fmla="*/ 614 h 667"/>
                <a:gd name="T16" fmla="*/ 53 w 667"/>
                <a:gd name="T17" fmla="*/ 334 h 667"/>
                <a:gd name="T18" fmla="*/ 333 w 667"/>
                <a:gd name="T19" fmla="*/ 5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7" h="667">
                  <a:moveTo>
                    <a:pt x="333" y="667"/>
                  </a:moveTo>
                  <a:cubicBezTo>
                    <a:pt x="517" y="667"/>
                    <a:pt x="667" y="517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3" y="667"/>
                  </a:cubicBezTo>
                  <a:close/>
                  <a:moveTo>
                    <a:pt x="333" y="54"/>
                  </a:moveTo>
                  <a:cubicBezTo>
                    <a:pt x="488" y="54"/>
                    <a:pt x="613" y="179"/>
                    <a:pt x="613" y="334"/>
                  </a:cubicBezTo>
                  <a:cubicBezTo>
                    <a:pt x="613" y="488"/>
                    <a:pt x="488" y="614"/>
                    <a:pt x="333" y="614"/>
                  </a:cubicBezTo>
                  <a:cubicBezTo>
                    <a:pt x="179" y="614"/>
                    <a:pt x="53" y="488"/>
                    <a:pt x="53" y="334"/>
                  </a:cubicBezTo>
                  <a:cubicBezTo>
                    <a:pt x="53" y="179"/>
                    <a:pt x="179" y="54"/>
                    <a:pt x="333" y="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EF2F69DA-BB79-1396-5658-0AB56C1BD6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04038" y="5013326"/>
              <a:ext cx="241300" cy="241300"/>
            </a:xfrm>
            <a:custGeom>
              <a:avLst/>
              <a:gdLst>
                <a:gd name="T0" fmla="*/ 226 w 453"/>
                <a:gd name="T1" fmla="*/ 453 h 453"/>
                <a:gd name="T2" fmla="*/ 453 w 453"/>
                <a:gd name="T3" fmla="*/ 227 h 453"/>
                <a:gd name="T4" fmla="*/ 226 w 453"/>
                <a:gd name="T5" fmla="*/ 0 h 453"/>
                <a:gd name="T6" fmla="*/ 0 w 453"/>
                <a:gd name="T7" fmla="*/ 227 h 453"/>
                <a:gd name="T8" fmla="*/ 226 w 453"/>
                <a:gd name="T9" fmla="*/ 453 h 453"/>
                <a:gd name="T10" fmla="*/ 226 w 453"/>
                <a:gd name="T11" fmla="*/ 53 h 453"/>
                <a:gd name="T12" fmla="*/ 400 w 453"/>
                <a:gd name="T13" fmla="*/ 227 h 453"/>
                <a:gd name="T14" fmla="*/ 226 w 453"/>
                <a:gd name="T15" fmla="*/ 400 h 453"/>
                <a:gd name="T16" fmla="*/ 53 w 453"/>
                <a:gd name="T17" fmla="*/ 227 h 453"/>
                <a:gd name="T18" fmla="*/ 226 w 453"/>
                <a:gd name="T19" fmla="*/ 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453">
                  <a:moveTo>
                    <a:pt x="226" y="453"/>
                  </a:moveTo>
                  <a:cubicBezTo>
                    <a:pt x="351" y="453"/>
                    <a:pt x="453" y="352"/>
                    <a:pt x="453" y="227"/>
                  </a:cubicBezTo>
                  <a:cubicBezTo>
                    <a:pt x="453" y="102"/>
                    <a:pt x="351" y="0"/>
                    <a:pt x="226" y="0"/>
                  </a:cubicBezTo>
                  <a:cubicBezTo>
                    <a:pt x="101" y="0"/>
                    <a:pt x="0" y="102"/>
                    <a:pt x="0" y="227"/>
                  </a:cubicBezTo>
                  <a:cubicBezTo>
                    <a:pt x="0" y="352"/>
                    <a:pt x="101" y="453"/>
                    <a:pt x="226" y="453"/>
                  </a:cubicBezTo>
                  <a:close/>
                  <a:moveTo>
                    <a:pt x="226" y="53"/>
                  </a:moveTo>
                  <a:cubicBezTo>
                    <a:pt x="322" y="53"/>
                    <a:pt x="400" y="131"/>
                    <a:pt x="400" y="227"/>
                  </a:cubicBezTo>
                  <a:cubicBezTo>
                    <a:pt x="400" y="322"/>
                    <a:pt x="322" y="400"/>
                    <a:pt x="226" y="400"/>
                  </a:cubicBezTo>
                  <a:cubicBezTo>
                    <a:pt x="131" y="400"/>
                    <a:pt x="53" y="322"/>
                    <a:pt x="53" y="227"/>
                  </a:cubicBezTo>
                  <a:cubicBezTo>
                    <a:pt x="53" y="131"/>
                    <a:pt x="131" y="53"/>
                    <a:pt x="226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100FF889-A7C9-045F-208D-822BEF50E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3913" y="4884738"/>
              <a:ext cx="128588" cy="455613"/>
            </a:xfrm>
            <a:custGeom>
              <a:avLst/>
              <a:gdLst>
                <a:gd name="T0" fmla="*/ 120 w 240"/>
                <a:gd name="T1" fmla="*/ 853 h 853"/>
                <a:gd name="T2" fmla="*/ 147 w 240"/>
                <a:gd name="T3" fmla="*/ 827 h 853"/>
                <a:gd name="T4" fmla="*/ 147 w 240"/>
                <a:gd name="T5" fmla="*/ 316 h 853"/>
                <a:gd name="T6" fmla="*/ 240 w 240"/>
                <a:gd name="T7" fmla="*/ 187 h 853"/>
                <a:gd name="T8" fmla="*/ 120 w 240"/>
                <a:gd name="T9" fmla="*/ 0 h 853"/>
                <a:gd name="T10" fmla="*/ 0 w 240"/>
                <a:gd name="T11" fmla="*/ 187 h 853"/>
                <a:gd name="T12" fmla="*/ 94 w 240"/>
                <a:gd name="T13" fmla="*/ 316 h 853"/>
                <a:gd name="T14" fmla="*/ 94 w 240"/>
                <a:gd name="T15" fmla="*/ 827 h 853"/>
                <a:gd name="T16" fmla="*/ 120 w 240"/>
                <a:gd name="T17" fmla="*/ 853 h 853"/>
                <a:gd name="T18" fmla="*/ 54 w 240"/>
                <a:gd name="T19" fmla="*/ 187 h 853"/>
                <a:gd name="T20" fmla="*/ 120 w 240"/>
                <a:gd name="T21" fmla="*/ 53 h 853"/>
                <a:gd name="T22" fmla="*/ 187 w 240"/>
                <a:gd name="T23" fmla="*/ 187 h 853"/>
                <a:gd name="T24" fmla="*/ 120 w 240"/>
                <a:gd name="T25" fmla="*/ 267 h 853"/>
                <a:gd name="T26" fmla="*/ 54 w 240"/>
                <a:gd name="T27" fmla="*/ 187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853">
                  <a:moveTo>
                    <a:pt x="120" y="853"/>
                  </a:moveTo>
                  <a:cubicBezTo>
                    <a:pt x="135" y="853"/>
                    <a:pt x="147" y="841"/>
                    <a:pt x="147" y="827"/>
                  </a:cubicBezTo>
                  <a:lnTo>
                    <a:pt x="147" y="316"/>
                  </a:lnTo>
                  <a:cubicBezTo>
                    <a:pt x="202" y="301"/>
                    <a:pt x="240" y="241"/>
                    <a:pt x="240" y="187"/>
                  </a:cubicBezTo>
                  <a:cubicBezTo>
                    <a:pt x="240" y="130"/>
                    <a:pt x="195" y="0"/>
                    <a:pt x="120" y="0"/>
                  </a:cubicBezTo>
                  <a:cubicBezTo>
                    <a:pt x="46" y="0"/>
                    <a:pt x="0" y="130"/>
                    <a:pt x="0" y="187"/>
                  </a:cubicBezTo>
                  <a:cubicBezTo>
                    <a:pt x="0" y="241"/>
                    <a:pt x="39" y="301"/>
                    <a:pt x="94" y="316"/>
                  </a:cubicBezTo>
                  <a:lnTo>
                    <a:pt x="94" y="827"/>
                  </a:lnTo>
                  <a:cubicBezTo>
                    <a:pt x="94" y="841"/>
                    <a:pt x="106" y="853"/>
                    <a:pt x="120" y="853"/>
                  </a:cubicBezTo>
                  <a:close/>
                  <a:moveTo>
                    <a:pt x="54" y="187"/>
                  </a:moveTo>
                  <a:cubicBezTo>
                    <a:pt x="54" y="132"/>
                    <a:pt x="97" y="53"/>
                    <a:pt x="120" y="53"/>
                  </a:cubicBezTo>
                  <a:cubicBezTo>
                    <a:pt x="144" y="53"/>
                    <a:pt x="187" y="132"/>
                    <a:pt x="187" y="187"/>
                  </a:cubicBezTo>
                  <a:cubicBezTo>
                    <a:pt x="187" y="223"/>
                    <a:pt x="157" y="267"/>
                    <a:pt x="120" y="267"/>
                  </a:cubicBezTo>
                  <a:cubicBezTo>
                    <a:pt x="83" y="267"/>
                    <a:pt x="54" y="223"/>
                    <a:pt x="54" y="18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69967DD-B0C0-81F4-CA78-08B25275D38B}"/>
              </a:ext>
            </a:extLst>
          </p:cNvPr>
          <p:cNvGrpSpPr/>
          <p:nvPr/>
        </p:nvGrpSpPr>
        <p:grpSpPr>
          <a:xfrm>
            <a:off x="7879158" y="4913859"/>
            <a:ext cx="455613" cy="454025"/>
            <a:chOff x="7880350" y="4897438"/>
            <a:chExt cx="455613" cy="454025"/>
          </a:xfrm>
        </p:grpSpPr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B323668C-2118-F17F-18CF-06A59389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1663" y="4897438"/>
              <a:ext cx="114300" cy="454025"/>
            </a:xfrm>
            <a:custGeom>
              <a:avLst/>
              <a:gdLst>
                <a:gd name="T0" fmla="*/ 187 w 213"/>
                <a:gd name="T1" fmla="*/ 0 h 853"/>
                <a:gd name="T2" fmla="*/ 160 w 213"/>
                <a:gd name="T3" fmla="*/ 27 h 853"/>
                <a:gd name="T4" fmla="*/ 160 w 213"/>
                <a:gd name="T5" fmla="*/ 221 h 853"/>
                <a:gd name="T6" fmla="*/ 133 w 213"/>
                <a:gd name="T7" fmla="*/ 230 h 853"/>
                <a:gd name="T8" fmla="*/ 133 w 213"/>
                <a:gd name="T9" fmla="*/ 27 h 853"/>
                <a:gd name="T10" fmla="*/ 107 w 213"/>
                <a:gd name="T11" fmla="*/ 0 h 853"/>
                <a:gd name="T12" fmla="*/ 80 w 213"/>
                <a:gd name="T13" fmla="*/ 27 h 853"/>
                <a:gd name="T14" fmla="*/ 80 w 213"/>
                <a:gd name="T15" fmla="*/ 230 h 853"/>
                <a:gd name="T16" fmla="*/ 53 w 213"/>
                <a:gd name="T17" fmla="*/ 221 h 853"/>
                <a:gd name="T18" fmla="*/ 53 w 213"/>
                <a:gd name="T19" fmla="*/ 27 h 853"/>
                <a:gd name="T20" fmla="*/ 27 w 213"/>
                <a:gd name="T21" fmla="*/ 0 h 853"/>
                <a:gd name="T22" fmla="*/ 0 w 213"/>
                <a:gd name="T23" fmla="*/ 27 h 853"/>
                <a:gd name="T24" fmla="*/ 0 w 213"/>
                <a:gd name="T25" fmla="*/ 240 h 853"/>
                <a:gd name="T26" fmla="*/ 18 w 213"/>
                <a:gd name="T27" fmla="*/ 265 h 853"/>
                <a:gd name="T28" fmla="*/ 80 w 213"/>
                <a:gd name="T29" fmla="*/ 286 h 853"/>
                <a:gd name="T30" fmla="*/ 80 w 213"/>
                <a:gd name="T31" fmla="*/ 827 h 853"/>
                <a:gd name="T32" fmla="*/ 107 w 213"/>
                <a:gd name="T33" fmla="*/ 853 h 853"/>
                <a:gd name="T34" fmla="*/ 133 w 213"/>
                <a:gd name="T35" fmla="*/ 827 h 853"/>
                <a:gd name="T36" fmla="*/ 133 w 213"/>
                <a:gd name="T37" fmla="*/ 286 h 853"/>
                <a:gd name="T38" fmla="*/ 195 w 213"/>
                <a:gd name="T39" fmla="*/ 265 h 853"/>
                <a:gd name="T40" fmla="*/ 213 w 213"/>
                <a:gd name="T41" fmla="*/ 240 h 853"/>
                <a:gd name="T42" fmla="*/ 213 w 213"/>
                <a:gd name="T43" fmla="*/ 27 h 853"/>
                <a:gd name="T44" fmla="*/ 187 w 213"/>
                <a:gd name="T45" fmla="*/ 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3" h="853">
                  <a:moveTo>
                    <a:pt x="187" y="0"/>
                  </a:moveTo>
                  <a:cubicBezTo>
                    <a:pt x="172" y="0"/>
                    <a:pt x="160" y="12"/>
                    <a:pt x="160" y="27"/>
                  </a:cubicBezTo>
                  <a:lnTo>
                    <a:pt x="160" y="221"/>
                  </a:lnTo>
                  <a:lnTo>
                    <a:pt x="133" y="230"/>
                  </a:lnTo>
                  <a:lnTo>
                    <a:pt x="133" y="27"/>
                  </a:lnTo>
                  <a:cubicBezTo>
                    <a:pt x="133" y="12"/>
                    <a:pt x="121" y="0"/>
                    <a:pt x="107" y="0"/>
                  </a:cubicBezTo>
                  <a:cubicBezTo>
                    <a:pt x="92" y="0"/>
                    <a:pt x="80" y="12"/>
                    <a:pt x="80" y="27"/>
                  </a:cubicBezTo>
                  <a:lnTo>
                    <a:pt x="80" y="230"/>
                  </a:lnTo>
                  <a:lnTo>
                    <a:pt x="53" y="221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240"/>
                  </a:lnTo>
                  <a:cubicBezTo>
                    <a:pt x="0" y="251"/>
                    <a:pt x="7" y="262"/>
                    <a:pt x="18" y="265"/>
                  </a:cubicBezTo>
                  <a:lnTo>
                    <a:pt x="80" y="286"/>
                  </a:lnTo>
                  <a:lnTo>
                    <a:pt x="80" y="827"/>
                  </a:lnTo>
                  <a:cubicBezTo>
                    <a:pt x="80" y="841"/>
                    <a:pt x="92" y="853"/>
                    <a:pt x="107" y="853"/>
                  </a:cubicBezTo>
                  <a:cubicBezTo>
                    <a:pt x="121" y="853"/>
                    <a:pt x="133" y="841"/>
                    <a:pt x="133" y="827"/>
                  </a:cubicBezTo>
                  <a:lnTo>
                    <a:pt x="133" y="286"/>
                  </a:lnTo>
                  <a:lnTo>
                    <a:pt x="195" y="265"/>
                  </a:lnTo>
                  <a:cubicBezTo>
                    <a:pt x="206" y="262"/>
                    <a:pt x="213" y="251"/>
                    <a:pt x="213" y="240"/>
                  </a:cubicBezTo>
                  <a:lnTo>
                    <a:pt x="213" y="27"/>
                  </a:lnTo>
                  <a:cubicBezTo>
                    <a:pt x="213" y="12"/>
                    <a:pt x="201" y="0"/>
                    <a:pt x="18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ED1E1E5-B85A-7579-D6C9-E5D57B23C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80350" y="4968875"/>
              <a:ext cx="357188" cy="354012"/>
            </a:xfrm>
            <a:custGeom>
              <a:avLst/>
              <a:gdLst>
                <a:gd name="T0" fmla="*/ 667 w 667"/>
                <a:gd name="T1" fmla="*/ 334 h 667"/>
                <a:gd name="T2" fmla="*/ 333 w 667"/>
                <a:gd name="T3" fmla="*/ 0 h 667"/>
                <a:gd name="T4" fmla="*/ 0 w 667"/>
                <a:gd name="T5" fmla="*/ 334 h 667"/>
                <a:gd name="T6" fmla="*/ 333 w 667"/>
                <a:gd name="T7" fmla="*/ 667 h 667"/>
                <a:gd name="T8" fmla="*/ 667 w 667"/>
                <a:gd name="T9" fmla="*/ 334 h 667"/>
                <a:gd name="T10" fmla="*/ 53 w 667"/>
                <a:gd name="T11" fmla="*/ 334 h 667"/>
                <a:gd name="T12" fmla="*/ 333 w 667"/>
                <a:gd name="T13" fmla="*/ 54 h 667"/>
                <a:gd name="T14" fmla="*/ 613 w 667"/>
                <a:gd name="T15" fmla="*/ 334 h 667"/>
                <a:gd name="T16" fmla="*/ 333 w 667"/>
                <a:gd name="T17" fmla="*/ 614 h 667"/>
                <a:gd name="T18" fmla="*/ 53 w 667"/>
                <a:gd name="T19" fmla="*/ 334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7" h="667">
                  <a:moveTo>
                    <a:pt x="667" y="334"/>
                  </a:moveTo>
                  <a:cubicBezTo>
                    <a:pt x="667" y="150"/>
                    <a:pt x="517" y="0"/>
                    <a:pt x="333" y="0"/>
                  </a:cubicBezTo>
                  <a:cubicBezTo>
                    <a:pt x="150" y="0"/>
                    <a:pt x="0" y="150"/>
                    <a:pt x="0" y="334"/>
                  </a:cubicBezTo>
                  <a:cubicBezTo>
                    <a:pt x="0" y="517"/>
                    <a:pt x="150" y="667"/>
                    <a:pt x="333" y="667"/>
                  </a:cubicBezTo>
                  <a:cubicBezTo>
                    <a:pt x="517" y="667"/>
                    <a:pt x="667" y="517"/>
                    <a:pt x="667" y="334"/>
                  </a:cubicBezTo>
                  <a:close/>
                  <a:moveTo>
                    <a:pt x="53" y="334"/>
                  </a:moveTo>
                  <a:cubicBezTo>
                    <a:pt x="53" y="179"/>
                    <a:pt x="179" y="54"/>
                    <a:pt x="333" y="54"/>
                  </a:cubicBezTo>
                  <a:cubicBezTo>
                    <a:pt x="488" y="54"/>
                    <a:pt x="613" y="179"/>
                    <a:pt x="613" y="334"/>
                  </a:cubicBezTo>
                  <a:cubicBezTo>
                    <a:pt x="613" y="488"/>
                    <a:pt x="488" y="614"/>
                    <a:pt x="333" y="614"/>
                  </a:cubicBezTo>
                  <a:cubicBezTo>
                    <a:pt x="179" y="614"/>
                    <a:pt x="53" y="488"/>
                    <a:pt x="53" y="33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C19F183-9CFA-9DD3-295B-D7523A4BAE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7500" y="5026025"/>
              <a:ext cx="241300" cy="241300"/>
            </a:xfrm>
            <a:custGeom>
              <a:avLst/>
              <a:gdLst>
                <a:gd name="T0" fmla="*/ 453 w 453"/>
                <a:gd name="T1" fmla="*/ 227 h 453"/>
                <a:gd name="T2" fmla="*/ 226 w 453"/>
                <a:gd name="T3" fmla="*/ 0 h 453"/>
                <a:gd name="T4" fmla="*/ 0 w 453"/>
                <a:gd name="T5" fmla="*/ 227 h 453"/>
                <a:gd name="T6" fmla="*/ 226 w 453"/>
                <a:gd name="T7" fmla="*/ 453 h 453"/>
                <a:gd name="T8" fmla="*/ 453 w 453"/>
                <a:gd name="T9" fmla="*/ 227 h 453"/>
                <a:gd name="T10" fmla="*/ 53 w 453"/>
                <a:gd name="T11" fmla="*/ 227 h 453"/>
                <a:gd name="T12" fmla="*/ 226 w 453"/>
                <a:gd name="T13" fmla="*/ 53 h 453"/>
                <a:gd name="T14" fmla="*/ 400 w 453"/>
                <a:gd name="T15" fmla="*/ 227 h 453"/>
                <a:gd name="T16" fmla="*/ 226 w 453"/>
                <a:gd name="T17" fmla="*/ 400 h 453"/>
                <a:gd name="T18" fmla="*/ 53 w 453"/>
                <a:gd name="T19" fmla="*/ 22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3" h="453">
                  <a:moveTo>
                    <a:pt x="453" y="227"/>
                  </a:moveTo>
                  <a:cubicBezTo>
                    <a:pt x="453" y="102"/>
                    <a:pt x="351" y="0"/>
                    <a:pt x="226" y="0"/>
                  </a:cubicBezTo>
                  <a:cubicBezTo>
                    <a:pt x="101" y="0"/>
                    <a:pt x="0" y="102"/>
                    <a:pt x="0" y="227"/>
                  </a:cubicBezTo>
                  <a:cubicBezTo>
                    <a:pt x="0" y="352"/>
                    <a:pt x="101" y="453"/>
                    <a:pt x="226" y="453"/>
                  </a:cubicBezTo>
                  <a:cubicBezTo>
                    <a:pt x="351" y="453"/>
                    <a:pt x="453" y="352"/>
                    <a:pt x="453" y="227"/>
                  </a:cubicBezTo>
                  <a:close/>
                  <a:moveTo>
                    <a:pt x="53" y="227"/>
                  </a:moveTo>
                  <a:cubicBezTo>
                    <a:pt x="53" y="131"/>
                    <a:pt x="131" y="53"/>
                    <a:pt x="226" y="53"/>
                  </a:cubicBezTo>
                  <a:cubicBezTo>
                    <a:pt x="322" y="53"/>
                    <a:pt x="400" y="131"/>
                    <a:pt x="400" y="227"/>
                  </a:cubicBezTo>
                  <a:cubicBezTo>
                    <a:pt x="400" y="322"/>
                    <a:pt x="322" y="400"/>
                    <a:pt x="226" y="400"/>
                  </a:cubicBezTo>
                  <a:cubicBezTo>
                    <a:pt x="131" y="400"/>
                    <a:pt x="53" y="322"/>
                    <a:pt x="53" y="2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DCA60C-8642-F349-0C32-C1992306F4BD}"/>
              </a:ext>
            </a:extLst>
          </p:cNvPr>
          <p:cNvGrpSpPr/>
          <p:nvPr/>
        </p:nvGrpSpPr>
        <p:grpSpPr>
          <a:xfrm>
            <a:off x="8851564" y="5019427"/>
            <a:ext cx="457200" cy="242888"/>
            <a:chOff x="8850313" y="4991101"/>
            <a:chExt cx="457200" cy="242888"/>
          </a:xfrm>
        </p:grpSpPr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3EE2939-B6B4-F838-D409-9AC3F63B99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0313" y="4991101"/>
              <a:ext cx="457200" cy="242888"/>
            </a:xfrm>
            <a:custGeom>
              <a:avLst/>
              <a:gdLst>
                <a:gd name="T0" fmla="*/ 428 w 856"/>
                <a:gd name="T1" fmla="*/ 0 h 453"/>
                <a:gd name="T2" fmla="*/ 5 w 856"/>
                <a:gd name="T3" fmla="*/ 212 h 453"/>
                <a:gd name="T4" fmla="*/ 5 w 856"/>
                <a:gd name="T5" fmla="*/ 241 h 453"/>
                <a:gd name="T6" fmla="*/ 428 w 856"/>
                <a:gd name="T7" fmla="*/ 453 h 453"/>
                <a:gd name="T8" fmla="*/ 850 w 856"/>
                <a:gd name="T9" fmla="*/ 241 h 453"/>
                <a:gd name="T10" fmla="*/ 850 w 856"/>
                <a:gd name="T11" fmla="*/ 212 h 453"/>
                <a:gd name="T12" fmla="*/ 428 w 856"/>
                <a:gd name="T13" fmla="*/ 0 h 453"/>
                <a:gd name="T14" fmla="*/ 428 w 856"/>
                <a:gd name="T15" fmla="*/ 400 h 453"/>
                <a:gd name="T16" fmla="*/ 61 w 856"/>
                <a:gd name="T17" fmla="*/ 227 h 453"/>
                <a:gd name="T18" fmla="*/ 428 w 856"/>
                <a:gd name="T19" fmla="*/ 53 h 453"/>
                <a:gd name="T20" fmla="*/ 794 w 856"/>
                <a:gd name="T21" fmla="*/ 227 h 453"/>
                <a:gd name="T22" fmla="*/ 428 w 856"/>
                <a:gd name="T23" fmla="*/ 400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6" h="453">
                  <a:moveTo>
                    <a:pt x="428" y="0"/>
                  </a:moveTo>
                  <a:cubicBezTo>
                    <a:pt x="150" y="0"/>
                    <a:pt x="11" y="203"/>
                    <a:pt x="5" y="212"/>
                  </a:cubicBezTo>
                  <a:cubicBezTo>
                    <a:pt x="0" y="221"/>
                    <a:pt x="0" y="233"/>
                    <a:pt x="5" y="241"/>
                  </a:cubicBezTo>
                  <a:cubicBezTo>
                    <a:pt x="11" y="250"/>
                    <a:pt x="150" y="453"/>
                    <a:pt x="428" y="453"/>
                  </a:cubicBezTo>
                  <a:cubicBezTo>
                    <a:pt x="705" y="453"/>
                    <a:pt x="844" y="250"/>
                    <a:pt x="850" y="241"/>
                  </a:cubicBezTo>
                  <a:cubicBezTo>
                    <a:pt x="856" y="232"/>
                    <a:pt x="856" y="221"/>
                    <a:pt x="850" y="212"/>
                  </a:cubicBezTo>
                  <a:cubicBezTo>
                    <a:pt x="844" y="203"/>
                    <a:pt x="705" y="0"/>
                    <a:pt x="428" y="0"/>
                  </a:cubicBezTo>
                  <a:close/>
                  <a:moveTo>
                    <a:pt x="428" y="400"/>
                  </a:moveTo>
                  <a:cubicBezTo>
                    <a:pt x="221" y="400"/>
                    <a:pt x="97" y="271"/>
                    <a:pt x="61" y="227"/>
                  </a:cubicBezTo>
                  <a:cubicBezTo>
                    <a:pt x="97" y="182"/>
                    <a:pt x="220" y="53"/>
                    <a:pt x="428" y="53"/>
                  </a:cubicBezTo>
                  <a:cubicBezTo>
                    <a:pt x="634" y="53"/>
                    <a:pt x="758" y="182"/>
                    <a:pt x="794" y="227"/>
                  </a:cubicBezTo>
                  <a:cubicBezTo>
                    <a:pt x="758" y="271"/>
                    <a:pt x="635" y="400"/>
                    <a:pt x="428" y="40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3C746817-51D9-FB65-78C5-135733D3CC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3826" y="5048251"/>
              <a:ext cx="128588" cy="128588"/>
            </a:xfrm>
            <a:custGeom>
              <a:avLst/>
              <a:gdLst>
                <a:gd name="T0" fmla="*/ 120 w 240"/>
                <a:gd name="T1" fmla="*/ 0 h 240"/>
                <a:gd name="T2" fmla="*/ 0 w 240"/>
                <a:gd name="T3" fmla="*/ 120 h 240"/>
                <a:gd name="T4" fmla="*/ 120 w 240"/>
                <a:gd name="T5" fmla="*/ 240 h 240"/>
                <a:gd name="T6" fmla="*/ 240 w 240"/>
                <a:gd name="T7" fmla="*/ 120 h 240"/>
                <a:gd name="T8" fmla="*/ 120 w 240"/>
                <a:gd name="T9" fmla="*/ 0 h 240"/>
                <a:gd name="T10" fmla="*/ 120 w 240"/>
                <a:gd name="T11" fmla="*/ 186 h 240"/>
                <a:gd name="T12" fmla="*/ 53 w 240"/>
                <a:gd name="T13" fmla="*/ 120 h 240"/>
                <a:gd name="T14" fmla="*/ 120 w 240"/>
                <a:gd name="T15" fmla="*/ 53 h 240"/>
                <a:gd name="T16" fmla="*/ 186 w 240"/>
                <a:gd name="T17" fmla="*/ 120 h 240"/>
                <a:gd name="T18" fmla="*/ 120 w 240"/>
                <a:gd name="T19" fmla="*/ 18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0">
                  <a:moveTo>
                    <a:pt x="120" y="0"/>
                  </a:moveTo>
                  <a:cubicBezTo>
                    <a:pt x="53" y="0"/>
                    <a:pt x="0" y="54"/>
                    <a:pt x="0" y="120"/>
                  </a:cubicBezTo>
                  <a:cubicBezTo>
                    <a:pt x="0" y="186"/>
                    <a:pt x="53" y="240"/>
                    <a:pt x="120" y="240"/>
                  </a:cubicBezTo>
                  <a:cubicBezTo>
                    <a:pt x="186" y="240"/>
                    <a:pt x="240" y="186"/>
                    <a:pt x="240" y="120"/>
                  </a:cubicBezTo>
                  <a:cubicBezTo>
                    <a:pt x="240" y="54"/>
                    <a:pt x="186" y="0"/>
                    <a:pt x="120" y="0"/>
                  </a:cubicBezTo>
                  <a:close/>
                  <a:moveTo>
                    <a:pt x="120" y="186"/>
                  </a:moveTo>
                  <a:cubicBezTo>
                    <a:pt x="83" y="186"/>
                    <a:pt x="53" y="156"/>
                    <a:pt x="53" y="120"/>
                  </a:cubicBezTo>
                  <a:cubicBezTo>
                    <a:pt x="53" y="83"/>
                    <a:pt x="83" y="53"/>
                    <a:pt x="120" y="53"/>
                  </a:cubicBezTo>
                  <a:cubicBezTo>
                    <a:pt x="156" y="53"/>
                    <a:pt x="186" y="83"/>
                    <a:pt x="186" y="120"/>
                  </a:cubicBezTo>
                  <a:cubicBezTo>
                    <a:pt x="186" y="156"/>
                    <a:pt x="156" y="186"/>
                    <a:pt x="120" y="1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7D1041C-1C49-8ED0-67DA-ACED0BBC94BC}"/>
              </a:ext>
            </a:extLst>
          </p:cNvPr>
          <p:cNvGrpSpPr/>
          <p:nvPr/>
        </p:nvGrpSpPr>
        <p:grpSpPr>
          <a:xfrm>
            <a:off x="9859168" y="4955134"/>
            <a:ext cx="455613" cy="371475"/>
            <a:chOff x="9837738" y="4919663"/>
            <a:chExt cx="455613" cy="371475"/>
          </a:xfrm>
        </p:grpSpPr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FF8225DD-F009-980D-302B-EBB2CC2401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7738" y="5205413"/>
              <a:ext cx="300038" cy="85725"/>
            </a:xfrm>
            <a:custGeom>
              <a:avLst/>
              <a:gdLst>
                <a:gd name="T0" fmla="*/ 560 w 560"/>
                <a:gd name="T1" fmla="*/ 133 h 160"/>
                <a:gd name="T2" fmla="*/ 560 w 560"/>
                <a:gd name="T3" fmla="*/ 27 h 160"/>
                <a:gd name="T4" fmla="*/ 533 w 560"/>
                <a:gd name="T5" fmla="*/ 0 h 160"/>
                <a:gd name="T6" fmla="*/ 27 w 560"/>
                <a:gd name="T7" fmla="*/ 0 h 160"/>
                <a:gd name="T8" fmla="*/ 0 w 560"/>
                <a:gd name="T9" fmla="*/ 27 h 160"/>
                <a:gd name="T10" fmla="*/ 0 w 560"/>
                <a:gd name="T11" fmla="*/ 133 h 160"/>
                <a:gd name="T12" fmla="*/ 27 w 560"/>
                <a:gd name="T13" fmla="*/ 160 h 160"/>
                <a:gd name="T14" fmla="*/ 533 w 560"/>
                <a:gd name="T15" fmla="*/ 160 h 160"/>
                <a:gd name="T16" fmla="*/ 560 w 560"/>
                <a:gd name="T17" fmla="*/ 133 h 160"/>
                <a:gd name="T18" fmla="*/ 507 w 560"/>
                <a:gd name="T19" fmla="*/ 107 h 160"/>
                <a:gd name="T20" fmla="*/ 53 w 560"/>
                <a:gd name="T21" fmla="*/ 107 h 160"/>
                <a:gd name="T22" fmla="*/ 53 w 560"/>
                <a:gd name="T23" fmla="*/ 53 h 160"/>
                <a:gd name="T24" fmla="*/ 507 w 560"/>
                <a:gd name="T25" fmla="*/ 53 h 160"/>
                <a:gd name="T26" fmla="*/ 507 w 560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0" h="160">
                  <a:moveTo>
                    <a:pt x="560" y="133"/>
                  </a:moveTo>
                  <a:lnTo>
                    <a:pt x="560" y="27"/>
                  </a:lnTo>
                  <a:cubicBezTo>
                    <a:pt x="560" y="12"/>
                    <a:pt x="548" y="0"/>
                    <a:pt x="533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3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533" y="160"/>
                  </a:lnTo>
                  <a:cubicBezTo>
                    <a:pt x="548" y="160"/>
                    <a:pt x="560" y="148"/>
                    <a:pt x="560" y="133"/>
                  </a:cubicBezTo>
                  <a:close/>
                  <a:moveTo>
                    <a:pt x="507" y="107"/>
                  </a:moveTo>
                  <a:lnTo>
                    <a:pt x="53" y="107"/>
                  </a:lnTo>
                  <a:lnTo>
                    <a:pt x="53" y="53"/>
                  </a:lnTo>
                  <a:lnTo>
                    <a:pt x="507" y="53"/>
                  </a:lnTo>
                  <a:lnTo>
                    <a:pt x="507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0784F429-3B9C-9A59-EE92-63BB4AA61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6313" y="5162551"/>
              <a:ext cx="242888" cy="28575"/>
            </a:xfrm>
            <a:custGeom>
              <a:avLst/>
              <a:gdLst>
                <a:gd name="T0" fmla="*/ 27 w 454"/>
                <a:gd name="T1" fmla="*/ 0 h 53"/>
                <a:gd name="T2" fmla="*/ 0 w 454"/>
                <a:gd name="T3" fmla="*/ 27 h 53"/>
                <a:gd name="T4" fmla="*/ 27 w 454"/>
                <a:gd name="T5" fmla="*/ 53 h 53"/>
                <a:gd name="T6" fmla="*/ 427 w 454"/>
                <a:gd name="T7" fmla="*/ 53 h 53"/>
                <a:gd name="T8" fmla="*/ 454 w 454"/>
                <a:gd name="T9" fmla="*/ 27 h 53"/>
                <a:gd name="T10" fmla="*/ 427 w 454"/>
                <a:gd name="T11" fmla="*/ 0 h 53"/>
                <a:gd name="T12" fmla="*/ 27 w 454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4" h="53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427" y="53"/>
                  </a:lnTo>
                  <a:cubicBezTo>
                    <a:pt x="442" y="53"/>
                    <a:pt x="454" y="41"/>
                    <a:pt x="454" y="27"/>
                  </a:cubicBezTo>
                  <a:cubicBezTo>
                    <a:pt x="454" y="12"/>
                    <a:pt x="442" y="0"/>
                    <a:pt x="427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DD532E5B-68EF-8556-BF89-E062BAC5F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37738" y="5033963"/>
              <a:ext cx="298450" cy="114300"/>
            </a:xfrm>
            <a:custGeom>
              <a:avLst/>
              <a:gdLst>
                <a:gd name="T0" fmla="*/ 27 w 560"/>
                <a:gd name="T1" fmla="*/ 213 h 213"/>
                <a:gd name="T2" fmla="*/ 533 w 560"/>
                <a:gd name="T3" fmla="*/ 213 h 213"/>
                <a:gd name="T4" fmla="*/ 560 w 560"/>
                <a:gd name="T5" fmla="*/ 187 h 213"/>
                <a:gd name="T6" fmla="*/ 280 w 560"/>
                <a:gd name="T7" fmla="*/ 0 h 213"/>
                <a:gd name="T8" fmla="*/ 0 w 560"/>
                <a:gd name="T9" fmla="*/ 187 h 213"/>
                <a:gd name="T10" fmla="*/ 27 w 560"/>
                <a:gd name="T11" fmla="*/ 213 h 213"/>
                <a:gd name="T12" fmla="*/ 280 w 560"/>
                <a:gd name="T13" fmla="*/ 53 h 213"/>
                <a:gd name="T14" fmla="*/ 501 w 560"/>
                <a:gd name="T15" fmla="*/ 160 h 213"/>
                <a:gd name="T16" fmla="*/ 59 w 560"/>
                <a:gd name="T17" fmla="*/ 160 h 213"/>
                <a:gd name="T18" fmla="*/ 280 w 560"/>
                <a:gd name="T19" fmla="*/ 5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0" h="213">
                  <a:moveTo>
                    <a:pt x="27" y="213"/>
                  </a:moveTo>
                  <a:lnTo>
                    <a:pt x="533" y="213"/>
                  </a:lnTo>
                  <a:cubicBezTo>
                    <a:pt x="548" y="213"/>
                    <a:pt x="560" y="201"/>
                    <a:pt x="560" y="187"/>
                  </a:cubicBezTo>
                  <a:cubicBezTo>
                    <a:pt x="560" y="185"/>
                    <a:pt x="557" y="0"/>
                    <a:pt x="280" y="0"/>
                  </a:cubicBezTo>
                  <a:cubicBezTo>
                    <a:pt x="3" y="0"/>
                    <a:pt x="0" y="185"/>
                    <a:pt x="0" y="187"/>
                  </a:cubicBezTo>
                  <a:cubicBezTo>
                    <a:pt x="0" y="201"/>
                    <a:pt x="12" y="213"/>
                    <a:pt x="27" y="213"/>
                  </a:cubicBezTo>
                  <a:close/>
                  <a:moveTo>
                    <a:pt x="280" y="53"/>
                  </a:moveTo>
                  <a:cubicBezTo>
                    <a:pt x="441" y="53"/>
                    <a:pt x="488" y="121"/>
                    <a:pt x="501" y="160"/>
                  </a:cubicBezTo>
                  <a:lnTo>
                    <a:pt x="59" y="160"/>
                  </a:lnTo>
                  <a:cubicBezTo>
                    <a:pt x="72" y="121"/>
                    <a:pt x="119" y="53"/>
                    <a:pt x="280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7A755A01-CF82-BFFF-8BE6-B62873D3C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50476" y="4919663"/>
              <a:ext cx="142875" cy="371475"/>
            </a:xfrm>
            <a:custGeom>
              <a:avLst/>
              <a:gdLst>
                <a:gd name="T0" fmla="*/ 241 w 268"/>
                <a:gd name="T1" fmla="*/ 162 h 695"/>
                <a:gd name="T2" fmla="*/ 103 w 268"/>
                <a:gd name="T3" fmla="*/ 162 h 695"/>
                <a:gd name="T4" fmla="*/ 80 w 268"/>
                <a:gd name="T5" fmla="*/ 24 h 695"/>
                <a:gd name="T6" fmla="*/ 50 w 268"/>
                <a:gd name="T7" fmla="*/ 2 h 695"/>
                <a:gd name="T8" fmla="*/ 28 w 268"/>
                <a:gd name="T9" fmla="*/ 33 h 695"/>
                <a:gd name="T10" fmla="*/ 49 w 268"/>
                <a:gd name="T11" fmla="*/ 162 h 695"/>
                <a:gd name="T12" fmla="*/ 27 w 268"/>
                <a:gd name="T13" fmla="*/ 162 h 695"/>
                <a:gd name="T14" fmla="*/ 8 w 268"/>
                <a:gd name="T15" fmla="*/ 170 h 695"/>
                <a:gd name="T16" fmla="*/ 1 w 268"/>
                <a:gd name="T17" fmla="*/ 190 h 695"/>
                <a:gd name="T18" fmla="*/ 27 w 268"/>
                <a:gd name="T19" fmla="*/ 670 h 695"/>
                <a:gd name="T20" fmla="*/ 54 w 268"/>
                <a:gd name="T21" fmla="*/ 695 h 695"/>
                <a:gd name="T22" fmla="*/ 214 w 268"/>
                <a:gd name="T23" fmla="*/ 695 h 695"/>
                <a:gd name="T24" fmla="*/ 241 w 268"/>
                <a:gd name="T25" fmla="*/ 670 h 695"/>
                <a:gd name="T26" fmla="*/ 267 w 268"/>
                <a:gd name="T27" fmla="*/ 190 h 695"/>
                <a:gd name="T28" fmla="*/ 260 w 268"/>
                <a:gd name="T29" fmla="*/ 170 h 695"/>
                <a:gd name="T30" fmla="*/ 241 w 268"/>
                <a:gd name="T31" fmla="*/ 162 h 695"/>
                <a:gd name="T32" fmla="*/ 189 w 268"/>
                <a:gd name="T33" fmla="*/ 642 h 695"/>
                <a:gd name="T34" fmla="*/ 79 w 268"/>
                <a:gd name="T35" fmla="*/ 642 h 695"/>
                <a:gd name="T36" fmla="*/ 56 w 268"/>
                <a:gd name="T37" fmla="*/ 215 h 695"/>
                <a:gd name="T38" fmla="*/ 81 w 268"/>
                <a:gd name="T39" fmla="*/ 215 h 695"/>
                <a:gd name="T40" fmla="*/ 81 w 268"/>
                <a:gd name="T41" fmla="*/ 215 h 695"/>
                <a:gd name="T42" fmla="*/ 81 w 268"/>
                <a:gd name="T43" fmla="*/ 215 h 695"/>
                <a:gd name="T44" fmla="*/ 212 w 268"/>
                <a:gd name="T45" fmla="*/ 215 h 695"/>
                <a:gd name="T46" fmla="*/ 189 w 268"/>
                <a:gd name="T47" fmla="*/ 642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8" h="695">
                  <a:moveTo>
                    <a:pt x="241" y="162"/>
                  </a:moveTo>
                  <a:lnTo>
                    <a:pt x="103" y="162"/>
                  </a:lnTo>
                  <a:lnTo>
                    <a:pt x="80" y="24"/>
                  </a:lnTo>
                  <a:cubicBezTo>
                    <a:pt x="78" y="9"/>
                    <a:pt x="64" y="0"/>
                    <a:pt x="50" y="2"/>
                  </a:cubicBezTo>
                  <a:cubicBezTo>
                    <a:pt x="35" y="4"/>
                    <a:pt x="25" y="18"/>
                    <a:pt x="28" y="33"/>
                  </a:cubicBezTo>
                  <a:lnTo>
                    <a:pt x="49" y="162"/>
                  </a:lnTo>
                  <a:lnTo>
                    <a:pt x="27" y="162"/>
                  </a:lnTo>
                  <a:cubicBezTo>
                    <a:pt x="20" y="162"/>
                    <a:pt x="13" y="165"/>
                    <a:pt x="8" y="170"/>
                  </a:cubicBezTo>
                  <a:cubicBezTo>
                    <a:pt x="3" y="175"/>
                    <a:pt x="0" y="182"/>
                    <a:pt x="1" y="190"/>
                  </a:cubicBezTo>
                  <a:lnTo>
                    <a:pt x="27" y="670"/>
                  </a:lnTo>
                  <a:cubicBezTo>
                    <a:pt x="28" y="684"/>
                    <a:pt x="40" y="695"/>
                    <a:pt x="54" y="695"/>
                  </a:cubicBezTo>
                  <a:lnTo>
                    <a:pt x="214" y="695"/>
                  </a:lnTo>
                  <a:cubicBezTo>
                    <a:pt x="228" y="695"/>
                    <a:pt x="240" y="684"/>
                    <a:pt x="241" y="670"/>
                  </a:cubicBezTo>
                  <a:lnTo>
                    <a:pt x="267" y="190"/>
                  </a:lnTo>
                  <a:cubicBezTo>
                    <a:pt x="268" y="182"/>
                    <a:pt x="265" y="175"/>
                    <a:pt x="260" y="170"/>
                  </a:cubicBezTo>
                  <a:cubicBezTo>
                    <a:pt x="255" y="165"/>
                    <a:pt x="248" y="162"/>
                    <a:pt x="241" y="162"/>
                  </a:cubicBezTo>
                  <a:close/>
                  <a:moveTo>
                    <a:pt x="189" y="642"/>
                  </a:moveTo>
                  <a:lnTo>
                    <a:pt x="79" y="642"/>
                  </a:lnTo>
                  <a:lnTo>
                    <a:pt x="56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212" y="215"/>
                  </a:lnTo>
                  <a:lnTo>
                    <a:pt x="189" y="64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54B9C8DD-8AA2-AD6E-7CEB-764B55427DF2}"/>
              </a:ext>
            </a:extLst>
          </p:cNvPr>
          <p:cNvSpPr>
            <a:spLocks noEditPoints="1"/>
          </p:cNvSpPr>
          <p:nvPr/>
        </p:nvSpPr>
        <p:spPr bwMode="auto">
          <a:xfrm>
            <a:off x="10914856" y="4913065"/>
            <a:ext cx="314325" cy="455613"/>
          </a:xfrm>
          <a:custGeom>
            <a:avLst/>
            <a:gdLst>
              <a:gd name="T0" fmla="*/ 27 w 588"/>
              <a:gd name="T1" fmla="*/ 0 h 853"/>
              <a:gd name="T2" fmla="*/ 0 w 588"/>
              <a:gd name="T3" fmla="*/ 27 h 853"/>
              <a:gd name="T4" fmla="*/ 0 w 588"/>
              <a:gd name="T5" fmla="*/ 827 h 853"/>
              <a:gd name="T6" fmla="*/ 27 w 588"/>
              <a:gd name="T7" fmla="*/ 853 h 853"/>
              <a:gd name="T8" fmla="*/ 54 w 588"/>
              <a:gd name="T9" fmla="*/ 827 h 853"/>
              <a:gd name="T10" fmla="*/ 54 w 588"/>
              <a:gd name="T11" fmla="*/ 427 h 853"/>
              <a:gd name="T12" fmla="*/ 560 w 588"/>
              <a:gd name="T13" fmla="*/ 427 h 853"/>
              <a:gd name="T14" fmla="*/ 583 w 588"/>
              <a:gd name="T15" fmla="*/ 414 h 853"/>
              <a:gd name="T16" fmla="*/ 584 w 588"/>
              <a:gd name="T17" fmla="*/ 388 h 853"/>
              <a:gd name="T18" fmla="*/ 510 w 588"/>
              <a:gd name="T19" fmla="*/ 240 h 853"/>
              <a:gd name="T20" fmla="*/ 584 w 588"/>
              <a:gd name="T21" fmla="*/ 92 h 853"/>
              <a:gd name="T22" fmla="*/ 583 w 588"/>
              <a:gd name="T23" fmla="*/ 66 h 853"/>
              <a:gd name="T24" fmla="*/ 560 w 588"/>
              <a:gd name="T25" fmla="*/ 53 h 853"/>
              <a:gd name="T26" fmla="*/ 54 w 588"/>
              <a:gd name="T27" fmla="*/ 53 h 853"/>
              <a:gd name="T28" fmla="*/ 54 w 588"/>
              <a:gd name="T29" fmla="*/ 27 h 853"/>
              <a:gd name="T30" fmla="*/ 27 w 588"/>
              <a:gd name="T31" fmla="*/ 0 h 853"/>
              <a:gd name="T32" fmla="*/ 517 w 588"/>
              <a:gd name="T33" fmla="*/ 107 h 853"/>
              <a:gd name="T34" fmla="*/ 456 w 588"/>
              <a:gd name="T35" fmla="*/ 228 h 853"/>
              <a:gd name="T36" fmla="*/ 456 w 588"/>
              <a:gd name="T37" fmla="*/ 252 h 853"/>
              <a:gd name="T38" fmla="*/ 517 w 588"/>
              <a:gd name="T39" fmla="*/ 373 h 853"/>
              <a:gd name="T40" fmla="*/ 54 w 588"/>
              <a:gd name="T41" fmla="*/ 373 h 853"/>
              <a:gd name="T42" fmla="*/ 54 w 588"/>
              <a:gd name="T43" fmla="*/ 107 h 853"/>
              <a:gd name="T44" fmla="*/ 517 w 588"/>
              <a:gd name="T45" fmla="*/ 107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8" h="853"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lnTo>
                  <a:pt x="0" y="827"/>
                </a:lnTo>
                <a:cubicBezTo>
                  <a:pt x="0" y="841"/>
                  <a:pt x="12" y="853"/>
                  <a:pt x="27" y="853"/>
                </a:cubicBezTo>
                <a:cubicBezTo>
                  <a:pt x="42" y="853"/>
                  <a:pt x="54" y="841"/>
                  <a:pt x="54" y="827"/>
                </a:cubicBezTo>
                <a:lnTo>
                  <a:pt x="54" y="427"/>
                </a:lnTo>
                <a:lnTo>
                  <a:pt x="560" y="427"/>
                </a:lnTo>
                <a:cubicBezTo>
                  <a:pt x="570" y="427"/>
                  <a:pt x="578" y="422"/>
                  <a:pt x="583" y="414"/>
                </a:cubicBezTo>
                <a:cubicBezTo>
                  <a:pt x="588" y="406"/>
                  <a:pt x="588" y="396"/>
                  <a:pt x="584" y="388"/>
                </a:cubicBezTo>
                <a:lnTo>
                  <a:pt x="510" y="240"/>
                </a:lnTo>
                <a:lnTo>
                  <a:pt x="584" y="92"/>
                </a:lnTo>
                <a:cubicBezTo>
                  <a:pt x="588" y="84"/>
                  <a:pt x="588" y="74"/>
                  <a:pt x="583" y="66"/>
                </a:cubicBezTo>
                <a:cubicBezTo>
                  <a:pt x="578" y="58"/>
                  <a:pt x="570" y="53"/>
                  <a:pt x="560" y="53"/>
                </a:cubicBezTo>
                <a:lnTo>
                  <a:pt x="54" y="53"/>
                </a:lnTo>
                <a:lnTo>
                  <a:pt x="54" y="27"/>
                </a:lnTo>
                <a:cubicBezTo>
                  <a:pt x="54" y="12"/>
                  <a:pt x="42" y="0"/>
                  <a:pt x="27" y="0"/>
                </a:cubicBezTo>
                <a:close/>
                <a:moveTo>
                  <a:pt x="517" y="107"/>
                </a:moveTo>
                <a:lnTo>
                  <a:pt x="456" y="228"/>
                </a:lnTo>
                <a:cubicBezTo>
                  <a:pt x="453" y="236"/>
                  <a:pt x="453" y="244"/>
                  <a:pt x="456" y="252"/>
                </a:cubicBezTo>
                <a:lnTo>
                  <a:pt x="517" y="373"/>
                </a:lnTo>
                <a:lnTo>
                  <a:pt x="54" y="373"/>
                </a:lnTo>
                <a:lnTo>
                  <a:pt x="54" y="107"/>
                </a:lnTo>
                <a:lnTo>
                  <a:pt x="517" y="107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0E4D29-E066-38EE-1AE6-93C277E3ECE5}"/>
              </a:ext>
            </a:extLst>
          </p:cNvPr>
          <p:cNvGrpSpPr/>
          <p:nvPr/>
        </p:nvGrpSpPr>
        <p:grpSpPr>
          <a:xfrm>
            <a:off x="893762" y="5673971"/>
            <a:ext cx="455613" cy="454025"/>
            <a:chOff x="742950" y="5632450"/>
            <a:chExt cx="455613" cy="454025"/>
          </a:xfrm>
        </p:grpSpPr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379D30D1-29A6-ECDC-A2BD-7118BEC108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2950" y="5632450"/>
              <a:ext cx="455613" cy="454025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DD9732BA-091F-A523-D6BC-ADB7B0B5B4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0750" y="5767388"/>
              <a:ext cx="128588" cy="184150"/>
            </a:xfrm>
            <a:custGeom>
              <a:avLst/>
              <a:gdLst>
                <a:gd name="T0" fmla="*/ 230 w 240"/>
                <a:gd name="T1" fmla="*/ 154 h 348"/>
                <a:gd name="T2" fmla="*/ 43 w 240"/>
                <a:gd name="T3" fmla="*/ 7 h 348"/>
                <a:gd name="T4" fmla="*/ 15 w 240"/>
                <a:gd name="T5" fmla="*/ 4 h 348"/>
                <a:gd name="T6" fmla="*/ 0 w 240"/>
                <a:gd name="T7" fmla="*/ 28 h 348"/>
                <a:gd name="T8" fmla="*/ 0 w 240"/>
                <a:gd name="T9" fmla="*/ 321 h 348"/>
                <a:gd name="T10" fmla="*/ 15 w 240"/>
                <a:gd name="T11" fmla="*/ 345 h 348"/>
                <a:gd name="T12" fmla="*/ 27 w 240"/>
                <a:gd name="T13" fmla="*/ 348 h 348"/>
                <a:gd name="T14" fmla="*/ 43 w 240"/>
                <a:gd name="T15" fmla="*/ 342 h 348"/>
                <a:gd name="T16" fmla="*/ 230 w 240"/>
                <a:gd name="T17" fmla="*/ 196 h 348"/>
                <a:gd name="T18" fmla="*/ 240 w 240"/>
                <a:gd name="T19" fmla="*/ 175 h 348"/>
                <a:gd name="T20" fmla="*/ 230 w 240"/>
                <a:gd name="T21" fmla="*/ 154 h 348"/>
                <a:gd name="T22" fmla="*/ 54 w 240"/>
                <a:gd name="T23" fmla="*/ 266 h 348"/>
                <a:gd name="T24" fmla="*/ 54 w 240"/>
                <a:gd name="T25" fmla="*/ 83 h 348"/>
                <a:gd name="T26" fmla="*/ 171 w 240"/>
                <a:gd name="T27" fmla="*/ 175 h 348"/>
                <a:gd name="T28" fmla="*/ 54 w 240"/>
                <a:gd name="T29" fmla="*/ 26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0" h="348">
                  <a:moveTo>
                    <a:pt x="230" y="154"/>
                  </a:moveTo>
                  <a:lnTo>
                    <a:pt x="43" y="7"/>
                  </a:lnTo>
                  <a:cubicBezTo>
                    <a:pt x="35" y="1"/>
                    <a:pt x="25" y="0"/>
                    <a:pt x="15" y="4"/>
                  </a:cubicBezTo>
                  <a:cubicBezTo>
                    <a:pt x="6" y="8"/>
                    <a:pt x="0" y="18"/>
                    <a:pt x="0" y="28"/>
                  </a:cubicBezTo>
                  <a:lnTo>
                    <a:pt x="0" y="321"/>
                  </a:lnTo>
                  <a:cubicBezTo>
                    <a:pt x="0" y="332"/>
                    <a:pt x="6" y="341"/>
                    <a:pt x="15" y="345"/>
                  </a:cubicBezTo>
                  <a:cubicBezTo>
                    <a:pt x="19" y="347"/>
                    <a:pt x="23" y="348"/>
                    <a:pt x="27" y="348"/>
                  </a:cubicBezTo>
                  <a:cubicBezTo>
                    <a:pt x="33" y="348"/>
                    <a:pt x="39" y="346"/>
                    <a:pt x="43" y="342"/>
                  </a:cubicBezTo>
                  <a:lnTo>
                    <a:pt x="230" y="196"/>
                  </a:lnTo>
                  <a:cubicBezTo>
                    <a:pt x="237" y="191"/>
                    <a:pt x="240" y="183"/>
                    <a:pt x="240" y="175"/>
                  </a:cubicBezTo>
                  <a:cubicBezTo>
                    <a:pt x="240" y="166"/>
                    <a:pt x="237" y="159"/>
                    <a:pt x="230" y="154"/>
                  </a:cubicBezTo>
                  <a:close/>
                  <a:moveTo>
                    <a:pt x="54" y="266"/>
                  </a:moveTo>
                  <a:lnTo>
                    <a:pt x="54" y="83"/>
                  </a:lnTo>
                  <a:lnTo>
                    <a:pt x="171" y="175"/>
                  </a:lnTo>
                  <a:lnTo>
                    <a:pt x="54" y="2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FF763E6-59A6-571A-F950-FE4183657066}"/>
              </a:ext>
            </a:extLst>
          </p:cNvPr>
          <p:cNvGrpSpPr/>
          <p:nvPr/>
        </p:nvGrpSpPr>
        <p:grpSpPr>
          <a:xfrm>
            <a:off x="1889918" y="5716039"/>
            <a:ext cx="455613" cy="369888"/>
            <a:chOff x="1890713" y="5773738"/>
            <a:chExt cx="455613" cy="369888"/>
          </a:xfrm>
        </p:grpSpPr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42CF3646-DC1A-ADCD-7364-C9F680043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0713" y="5773738"/>
              <a:ext cx="455613" cy="369888"/>
            </a:xfrm>
            <a:custGeom>
              <a:avLst/>
              <a:gdLst>
                <a:gd name="T0" fmla="*/ 827 w 853"/>
                <a:gd name="T1" fmla="*/ 0 h 693"/>
                <a:gd name="T2" fmla="*/ 133 w 853"/>
                <a:gd name="T3" fmla="*/ 0 h 693"/>
                <a:gd name="T4" fmla="*/ 107 w 853"/>
                <a:gd name="T5" fmla="*/ 27 h 693"/>
                <a:gd name="T6" fmla="*/ 107 w 853"/>
                <a:gd name="T7" fmla="*/ 107 h 693"/>
                <a:gd name="T8" fmla="*/ 27 w 853"/>
                <a:gd name="T9" fmla="*/ 107 h 693"/>
                <a:gd name="T10" fmla="*/ 0 w 853"/>
                <a:gd name="T11" fmla="*/ 133 h 693"/>
                <a:gd name="T12" fmla="*/ 0 w 853"/>
                <a:gd name="T13" fmla="*/ 667 h 693"/>
                <a:gd name="T14" fmla="*/ 27 w 853"/>
                <a:gd name="T15" fmla="*/ 693 h 693"/>
                <a:gd name="T16" fmla="*/ 720 w 853"/>
                <a:gd name="T17" fmla="*/ 693 h 693"/>
                <a:gd name="T18" fmla="*/ 747 w 853"/>
                <a:gd name="T19" fmla="*/ 667 h 693"/>
                <a:gd name="T20" fmla="*/ 747 w 853"/>
                <a:gd name="T21" fmla="*/ 587 h 693"/>
                <a:gd name="T22" fmla="*/ 827 w 853"/>
                <a:gd name="T23" fmla="*/ 587 h 693"/>
                <a:gd name="T24" fmla="*/ 853 w 853"/>
                <a:gd name="T25" fmla="*/ 560 h 693"/>
                <a:gd name="T26" fmla="*/ 853 w 853"/>
                <a:gd name="T27" fmla="*/ 27 h 693"/>
                <a:gd name="T28" fmla="*/ 827 w 853"/>
                <a:gd name="T29" fmla="*/ 0 h 693"/>
                <a:gd name="T30" fmla="*/ 693 w 853"/>
                <a:gd name="T31" fmla="*/ 160 h 693"/>
                <a:gd name="T32" fmla="*/ 693 w 853"/>
                <a:gd name="T33" fmla="*/ 582 h 693"/>
                <a:gd name="T34" fmla="*/ 551 w 853"/>
                <a:gd name="T35" fmla="*/ 460 h 693"/>
                <a:gd name="T36" fmla="*/ 520 w 853"/>
                <a:gd name="T37" fmla="*/ 457 h 693"/>
                <a:gd name="T38" fmla="*/ 405 w 853"/>
                <a:gd name="T39" fmla="*/ 526 h 693"/>
                <a:gd name="T40" fmla="*/ 233 w 853"/>
                <a:gd name="T41" fmla="*/ 329 h 693"/>
                <a:gd name="T42" fmla="*/ 214 w 853"/>
                <a:gd name="T43" fmla="*/ 320 h 693"/>
                <a:gd name="T44" fmla="*/ 194 w 853"/>
                <a:gd name="T45" fmla="*/ 328 h 693"/>
                <a:gd name="T46" fmla="*/ 53 w 853"/>
                <a:gd name="T47" fmla="*/ 469 h 693"/>
                <a:gd name="T48" fmla="*/ 53 w 853"/>
                <a:gd name="T49" fmla="*/ 160 h 693"/>
                <a:gd name="T50" fmla="*/ 693 w 853"/>
                <a:gd name="T51" fmla="*/ 160 h 693"/>
                <a:gd name="T52" fmla="*/ 53 w 853"/>
                <a:gd name="T53" fmla="*/ 544 h 693"/>
                <a:gd name="T54" fmla="*/ 212 w 853"/>
                <a:gd name="T55" fmla="*/ 386 h 693"/>
                <a:gd name="T56" fmla="*/ 380 w 853"/>
                <a:gd name="T57" fmla="*/ 578 h 693"/>
                <a:gd name="T58" fmla="*/ 414 w 853"/>
                <a:gd name="T59" fmla="*/ 583 h 693"/>
                <a:gd name="T60" fmla="*/ 531 w 853"/>
                <a:gd name="T61" fmla="*/ 513 h 693"/>
                <a:gd name="T62" fmla="*/ 679 w 853"/>
                <a:gd name="T63" fmla="*/ 640 h 693"/>
                <a:gd name="T64" fmla="*/ 53 w 853"/>
                <a:gd name="T65" fmla="*/ 640 h 693"/>
                <a:gd name="T66" fmla="*/ 53 w 853"/>
                <a:gd name="T67" fmla="*/ 544 h 693"/>
                <a:gd name="T68" fmla="*/ 800 w 853"/>
                <a:gd name="T69" fmla="*/ 533 h 693"/>
                <a:gd name="T70" fmla="*/ 747 w 853"/>
                <a:gd name="T71" fmla="*/ 533 h 693"/>
                <a:gd name="T72" fmla="*/ 747 w 853"/>
                <a:gd name="T73" fmla="*/ 133 h 693"/>
                <a:gd name="T74" fmla="*/ 720 w 853"/>
                <a:gd name="T75" fmla="*/ 107 h 693"/>
                <a:gd name="T76" fmla="*/ 160 w 853"/>
                <a:gd name="T77" fmla="*/ 107 h 693"/>
                <a:gd name="T78" fmla="*/ 160 w 853"/>
                <a:gd name="T79" fmla="*/ 53 h 693"/>
                <a:gd name="T80" fmla="*/ 800 w 853"/>
                <a:gd name="T81" fmla="*/ 53 h 693"/>
                <a:gd name="T82" fmla="*/ 800 w 853"/>
                <a:gd name="T83" fmla="*/ 53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53" h="693">
                  <a:moveTo>
                    <a:pt x="827" y="0"/>
                  </a:moveTo>
                  <a:lnTo>
                    <a:pt x="133" y="0"/>
                  </a:lnTo>
                  <a:cubicBezTo>
                    <a:pt x="119" y="0"/>
                    <a:pt x="107" y="12"/>
                    <a:pt x="107" y="27"/>
                  </a:cubicBezTo>
                  <a:lnTo>
                    <a:pt x="107" y="107"/>
                  </a:lnTo>
                  <a:lnTo>
                    <a:pt x="27" y="107"/>
                  </a:lnTo>
                  <a:cubicBezTo>
                    <a:pt x="12" y="107"/>
                    <a:pt x="0" y="119"/>
                    <a:pt x="0" y="133"/>
                  </a:cubicBezTo>
                  <a:lnTo>
                    <a:pt x="0" y="667"/>
                  </a:lnTo>
                  <a:cubicBezTo>
                    <a:pt x="0" y="681"/>
                    <a:pt x="12" y="693"/>
                    <a:pt x="27" y="693"/>
                  </a:cubicBezTo>
                  <a:lnTo>
                    <a:pt x="720" y="693"/>
                  </a:lnTo>
                  <a:cubicBezTo>
                    <a:pt x="735" y="693"/>
                    <a:pt x="747" y="681"/>
                    <a:pt x="747" y="667"/>
                  </a:cubicBezTo>
                  <a:lnTo>
                    <a:pt x="747" y="587"/>
                  </a:lnTo>
                  <a:lnTo>
                    <a:pt x="827" y="587"/>
                  </a:lnTo>
                  <a:cubicBezTo>
                    <a:pt x="841" y="587"/>
                    <a:pt x="853" y="575"/>
                    <a:pt x="853" y="560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close/>
                  <a:moveTo>
                    <a:pt x="693" y="160"/>
                  </a:moveTo>
                  <a:lnTo>
                    <a:pt x="693" y="582"/>
                  </a:lnTo>
                  <a:lnTo>
                    <a:pt x="551" y="460"/>
                  </a:lnTo>
                  <a:cubicBezTo>
                    <a:pt x="542" y="452"/>
                    <a:pt x="529" y="451"/>
                    <a:pt x="520" y="457"/>
                  </a:cubicBezTo>
                  <a:lnTo>
                    <a:pt x="405" y="526"/>
                  </a:lnTo>
                  <a:lnTo>
                    <a:pt x="233" y="329"/>
                  </a:lnTo>
                  <a:cubicBezTo>
                    <a:pt x="229" y="324"/>
                    <a:pt x="222" y="320"/>
                    <a:pt x="214" y="320"/>
                  </a:cubicBezTo>
                  <a:cubicBezTo>
                    <a:pt x="207" y="320"/>
                    <a:pt x="200" y="323"/>
                    <a:pt x="194" y="328"/>
                  </a:cubicBezTo>
                  <a:lnTo>
                    <a:pt x="53" y="469"/>
                  </a:lnTo>
                  <a:lnTo>
                    <a:pt x="53" y="160"/>
                  </a:lnTo>
                  <a:lnTo>
                    <a:pt x="693" y="160"/>
                  </a:lnTo>
                  <a:close/>
                  <a:moveTo>
                    <a:pt x="53" y="544"/>
                  </a:moveTo>
                  <a:lnTo>
                    <a:pt x="212" y="386"/>
                  </a:lnTo>
                  <a:lnTo>
                    <a:pt x="380" y="578"/>
                  </a:lnTo>
                  <a:cubicBezTo>
                    <a:pt x="388" y="587"/>
                    <a:pt x="403" y="590"/>
                    <a:pt x="414" y="583"/>
                  </a:cubicBezTo>
                  <a:lnTo>
                    <a:pt x="531" y="513"/>
                  </a:lnTo>
                  <a:lnTo>
                    <a:pt x="679" y="640"/>
                  </a:lnTo>
                  <a:lnTo>
                    <a:pt x="53" y="640"/>
                  </a:lnTo>
                  <a:lnTo>
                    <a:pt x="53" y="544"/>
                  </a:lnTo>
                  <a:close/>
                  <a:moveTo>
                    <a:pt x="800" y="533"/>
                  </a:moveTo>
                  <a:lnTo>
                    <a:pt x="747" y="533"/>
                  </a:lnTo>
                  <a:lnTo>
                    <a:pt x="747" y="133"/>
                  </a:lnTo>
                  <a:cubicBezTo>
                    <a:pt x="747" y="119"/>
                    <a:pt x="735" y="107"/>
                    <a:pt x="720" y="107"/>
                  </a:cubicBezTo>
                  <a:lnTo>
                    <a:pt x="160" y="107"/>
                  </a:lnTo>
                  <a:lnTo>
                    <a:pt x="160" y="53"/>
                  </a:lnTo>
                  <a:lnTo>
                    <a:pt x="800" y="53"/>
                  </a:lnTo>
                  <a:lnTo>
                    <a:pt x="800" y="5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D61DC71E-C3DE-25BD-567A-149B45334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2013" y="5888038"/>
              <a:ext cx="100013" cy="100013"/>
            </a:xfrm>
            <a:custGeom>
              <a:avLst/>
              <a:gdLst>
                <a:gd name="T0" fmla="*/ 94 w 187"/>
                <a:gd name="T1" fmla="*/ 187 h 187"/>
                <a:gd name="T2" fmla="*/ 187 w 187"/>
                <a:gd name="T3" fmla="*/ 94 h 187"/>
                <a:gd name="T4" fmla="*/ 94 w 187"/>
                <a:gd name="T5" fmla="*/ 0 h 187"/>
                <a:gd name="T6" fmla="*/ 0 w 187"/>
                <a:gd name="T7" fmla="*/ 94 h 187"/>
                <a:gd name="T8" fmla="*/ 94 w 187"/>
                <a:gd name="T9" fmla="*/ 187 h 187"/>
                <a:gd name="T10" fmla="*/ 94 w 187"/>
                <a:gd name="T11" fmla="*/ 54 h 187"/>
                <a:gd name="T12" fmla="*/ 134 w 187"/>
                <a:gd name="T13" fmla="*/ 94 h 187"/>
                <a:gd name="T14" fmla="*/ 94 w 187"/>
                <a:gd name="T15" fmla="*/ 134 h 187"/>
                <a:gd name="T16" fmla="*/ 54 w 187"/>
                <a:gd name="T17" fmla="*/ 94 h 187"/>
                <a:gd name="T18" fmla="*/ 94 w 187"/>
                <a:gd name="T19" fmla="*/ 5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7" h="187">
                  <a:moveTo>
                    <a:pt x="94" y="187"/>
                  </a:moveTo>
                  <a:cubicBezTo>
                    <a:pt x="145" y="187"/>
                    <a:pt x="187" y="145"/>
                    <a:pt x="187" y="94"/>
                  </a:cubicBezTo>
                  <a:cubicBezTo>
                    <a:pt x="187" y="42"/>
                    <a:pt x="145" y="0"/>
                    <a:pt x="94" y="0"/>
                  </a:cubicBezTo>
                  <a:cubicBezTo>
                    <a:pt x="42" y="0"/>
                    <a:pt x="0" y="42"/>
                    <a:pt x="0" y="94"/>
                  </a:cubicBezTo>
                  <a:cubicBezTo>
                    <a:pt x="0" y="145"/>
                    <a:pt x="42" y="187"/>
                    <a:pt x="94" y="187"/>
                  </a:cubicBezTo>
                  <a:close/>
                  <a:moveTo>
                    <a:pt x="94" y="54"/>
                  </a:moveTo>
                  <a:cubicBezTo>
                    <a:pt x="116" y="54"/>
                    <a:pt x="134" y="72"/>
                    <a:pt x="134" y="94"/>
                  </a:cubicBezTo>
                  <a:cubicBezTo>
                    <a:pt x="134" y="116"/>
                    <a:pt x="116" y="134"/>
                    <a:pt x="94" y="134"/>
                  </a:cubicBezTo>
                  <a:cubicBezTo>
                    <a:pt x="72" y="134"/>
                    <a:pt x="54" y="116"/>
                    <a:pt x="54" y="94"/>
                  </a:cubicBezTo>
                  <a:cubicBezTo>
                    <a:pt x="54" y="72"/>
                    <a:pt x="72" y="54"/>
                    <a:pt x="94" y="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68" name="Freeform 67">
            <a:extLst>
              <a:ext uri="{FF2B5EF4-FFF2-40B4-BE49-F238E27FC236}">
                <a16:creationId xmlns:a16="http://schemas.microsoft.com/office/drawing/2014/main" id="{151A18E3-7AA9-7030-20C2-3849F5206E9E}"/>
              </a:ext>
            </a:extLst>
          </p:cNvPr>
          <p:cNvSpPr>
            <a:spLocks noEditPoints="1"/>
          </p:cNvSpPr>
          <p:nvPr/>
        </p:nvSpPr>
        <p:spPr bwMode="auto">
          <a:xfrm>
            <a:off x="2885381" y="5673971"/>
            <a:ext cx="400050" cy="454025"/>
          </a:xfrm>
          <a:custGeom>
            <a:avLst/>
            <a:gdLst>
              <a:gd name="T0" fmla="*/ 10 w 749"/>
              <a:gd name="T1" fmla="*/ 739 h 853"/>
              <a:gd name="T2" fmla="*/ 117 w 749"/>
              <a:gd name="T3" fmla="*/ 846 h 853"/>
              <a:gd name="T4" fmla="*/ 136 w 749"/>
              <a:gd name="T5" fmla="*/ 853 h 853"/>
              <a:gd name="T6" fmla="*/ 216 w 749"/>
              <a:gd name="T7" fmla="*/ 853 h 853"/>
              <a:gd name="T8" fmla="*/ 235 w 749"/>
              <a:gd name="T9" fmla="*/ 846 h 853"/>
              <a:gd name="T10" fmla="*/ 509 w 749"/>
              <a:gd name="T11" fmla="*/ 571 h 853"/>
              <a:gd name="T12" fmla="*/ 551 w 749"/>
              <a:gd name="T13" fmla="*/ 613 h 853"/>
              <a:gd name="T14" fmla="*/ 463 w 749"/>
              <a:gd name="T15" fmla="*/ 701 h 853"/>
              <a:gd name="T16" fmla="*/ 463 w 749"/>
              <a:gd name="T17" fmla="*/ 739 h 853"/>
              <a:gd name="T18" fmla="*/ 501 w 749"/>
              <a:gd name="T19" fmla="*/ 739 h 853"/>
              <a:gd name="T20" fmla="*/ 608 w 749"/>
              <a:gd name="T21" fmla="*/ 632 h 853"/>
              <a:gd name="T22" fmla="*/ 608 w 749"/>
              <a:gd name="T23" fmla="*/ 594 h 853"/>
              <a:gd name="T24" fmla="*/ 528 w 749"/>
              <a:gd name="T25" fmla="*/ 514 h 853"/>
              <a:gd name="T26" fmla="*/ 490 w 749"/>
              <a:gd name="T27" fmla="*/ 514 h 853"/>
              <a:gd name="T28" fmla="*/ 205 w 749"/>
              <a:gd name="T29" fmla="*/ 800 h 853"/>
              <a:gd name="T30" fmla="*/ 147 w 749"/>
              <a:gd name="T31" fmla="*/ 800 h 853"/>
              <a:gd name="T32" fmla="*/ 67 w 749"/>
              <a:gd name="T33" fmla="*/ 720 h 853"/>
              <a:gd name="T34" fmla="*/ 82 w 749"/>
              <a:gd name="T35" fmla="*/ 704 h 853"/>
              <a:gd name="T36" fmla="*/ 117 w 749"/>
              <a:gd name="T37" fmla="*/ 739 h 853"/>
              <a:gd name="T38" fmla="*/ 136 w 749"/>
              <a:gd name="T39" fmla="*/ 747 h 853"/>
              <a:gd name="T40" fmla="*/ 155 w 749"/>
              <a:gd name="T41" fmla="*/ 739 h 853"/>
              <a:gd name="T42" fmla="*/ 500 w 749"/>
              <a:gd name="T43" fmla="*/ 394 h 853"/>
              <a:gd name="T44" fmla="*/ 549 w 749"/>
              <a:gd name="T45" fmla="*/ 400 h 853"/>
              <a:gd name="T46" fmla="*/ 749 w 749"/>
              <a:gd name="T47" fmla="*/ 200 h 853"/>
              <a:gd name="T48" fmla="*/ 549 w 749"/>
              <a:gd name="T49" fmla="*/ 0 h 853"/>
              <a:gd name="T50" fmla="*/ 349 w 749"/>
              <a:gd name="T51" fmla="*/ 200 h 853"/>
              <a:gd name="T52" fmla="*/ 355 w 749"/>
              <a:gd name="T53" fmla="*/ 249 h 853"/>
              <a:gd name="T54" fmla="*/ 10 w 749"/>
              <a:gd name="T55" fmla="*/ 594 h 853"/>
              <a:gd name="T56" fmla="*/ 10 w 749"/>
              <a:gd name="T57" fmla="*/ 632 h 853"/>
              <a:gd name="T58" fmla="*/ 45 w 749"/>
              <a:gd name="T59" fmla="*/ 667 h 853"/>
              <a:gd name="T60" fmla="*/ 10 w 749"/>
              <a:gd name="T61" fmla="*/ 701 h 853"/>
              <a:gd name="T62" fmla="*/ 10 w 749"/>
              <a:gd name="T63" fmla="*/ 739 h 853"/>
              <a:gd name="T64" fmla="*/ 549 w 749"/>
              <a:gd name="T65" fmla="*/ 53 h 853"/>
              <a:gd name="T66" fmla="*/ 696 w 749"/>
              <a:gd name="T67" fmla="*/ 200 h 853"/>
              <a:gd name="T68" fmla="*/ 549 w 749"/>
              <a:gd name="T69" fmla="*/ 347 h 853"/>
              <a:gd name="T70" fmla="*/ 402 w 749"/>
              <a:gd name="T71" fmla="*/ 200 h 853"/>
              <a:gd name="T72" fmla="*/ 549 w 749"/>
              <a:gd name="T73" fmla="*/ 53 h 853"/>
              <a:gd name="T74" fmla="*/ 447 w 749"/>
              <a:gd name="T75" fmla="*/ 371 h 853"/>
              <a:gd name="T76" fmla="*/ 376 w 749"/>
              <a:gd name="T77" fmla="*/ 442 h 853"/>
              <a:gd name="T78" fmla="*/ 307 w 749"/>
              <a:gd name="T79" fmla="*/ 373 h 853"/>
              <a:gd name="T80" fmla="*/ 378 w 749"/>
              <a:gd name="T81" fmla="*/ 302 h 853"/>
              <a:gd name="T82" fmla="*/ 447 w 749"/>
              <a:gd name="T83" fmla="*/ 371 h 853"/>
              <a:gd name="T84" fmla="*/ 269 w 749"/>
              <a:gd name="T85" fmla="*/ 411 h 853"/>
              <a:gd name="T86" fmla="*/ 338 w 749"/>
              <a:gd name="T87" fmla="*/ 480 h 853"/>
              <a:gd name="T88" fmla="*/ 136 w 749"/>
              <a:gd name="T89" fmla="*/ 682 h 853"/>
              <a:gd name="T90" fmla="*/ 67 w 749"/>
              <a:gd name="T91" fmla="*/ 613 h 853"/>
              <a:gd name="T92" fmla="*/ 269 w 749"/>
              <a:gd name="T93" fmla="*/ 411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9" h="853">
                <a:moveTo>
                  <a:pt x="10" y="739"/>
                </a:moveTo>
                <a:lnTo>
                  <a:pt x="117" y="846"/>
                </a:lnTo>
                <a:cubicBezTo>
                  <a:pt x="122" y="851"/>
                  <a:pt x="129" y="853"/>
                  <a:pt x="136" y="853"/>
                </a:cubicBezTo>
                <a:lnTo>
                  <a:pt x="216" y="853"/>
                </a:lnTo>
                <a:cubicBezTo>
                  <a:pt x="223" y="853"/>
                  <a:pt x="230" y="851"/>
                  <a:pt x="235" y="846"/>
                </a:cubicBezTo>
                <a:lnTo>
                  <a:pt x="509" y="571"/>
                </a:lnTo>
                <a:lnTo>
                  <a:pt x="551" y="613"/>
                </a:lnTo>
                <a:lnTo>
                  <a:pt x="463" y="701"/>
                </a:lnTo>
                <a:cubicBezTo>
                  <a:pt x="453" y="712"/>
                  <a:pt x="453" y="728"/>
                  <a:pt x="463" y="739"/>
                </a:cubicBezTo>
                <a:cubicBezTo>
                  <a:pt x="474" y="749"/>
                  <a:pt x="491" y="749"/>
                  <a:pt x="501" y="739"/>
                </a:cubicBezTo>
                <a:lnTo>
                  <a:pt x="608" y="632"/>
                </a:lnTo>
                <a:cubicBezTo>
                  <a:pt x="618" y="622"/>
                  <a:pt x="618" y="605"/>
                  <a:pt x="608" y="594"/>
                </a:cubicBezTo>
                <a:lnTo>
                  <a:pt x="528" y="514"/>
                </a:lnTo>
                <a:cubicBezTo>
                  <a:pt x="517" y="504"/>
                  <a:pt x="501" y="504"/>
                  <a:pt x="490" y="514"/>
                </a:cubicBezTo>
                <a:lnTo>
                  <a:pt x="205" y="800"/>
                </a:lnTo>
                <a:lnTo>
                  <a:pt x="147" y="800"/>
                </a:lnTo>
                <a:lnTo>
                  <a:pt x="67" y="720"/>
                </a:lnTo>
                <a:lnTo>
                  <a:pt x="82" y="704"/>
                </a:lnTo>
                <a:lnTo>
                  <a:pt x="117" y="739"/>
                </a:lnTo>
                <a:cubicBezTo>
                  <a:pt x="122" y="744"/>
                  <a:pt x="129" y="747"/>
                  <a:pt x="136" y="747"/>
                </a:cubicBezTo>
                <a:cubicBezTo>
                  <a:pt x="142" y="747"/>
                  <a:pt x="149" y="744"/>
                  <a:pt x="155" y="739"/>
                </a:cubicBezTo>
                <a:lnTo>
                  <a:pt x="500" y="394"/>
                </a:lnTo>
                <a:cubicBezTo>
                  <a:pt x="516" y="398"/>
                  <a:pt x="532" y="400"/>
                  <a:pt x="549" y="400"/>
                </a:cubicBezTo>
                <a:cubicBezTo>
                  <a:pt x="659" y="400"/>
                  <a:pt x="749" y="310"/>
                  <a:pt x="749" y="200"/>
                </a:cubicBezTo>
                <a:cubicBezTo>
                  <a:pt x="749" y="90"/>
                  <a:pt x="659" y="0"/>
                  <a:pt x="549" y="0"/>
                </a:cubicBezTo>
                <a:cubicBezTo>
                  <a:pt x="439" y="0"/>
                  <a:pt x="349" y="90"/>
                  <a:pt x="349" y="200"/>
                </a:cubicBezTo>
                <a:cubicBezTo>
                  <a:pt x="349" y="217"/>
                  <a:pt x="351" y="233"/>
                  <a:pt x="355" y="249"/>
                </a:cubicBezTo>
                <a:lnTo>
                  <a:pt x="10" y="594"/>
                </a:lnTo>
                <a:cubicBezTo>
                  <a:pt x="0" y="605"/>
                  <a:pt x="0" y="622"/>
                  <a:pt x="10" y="632"/>
                </a:cubicBezTo>
                <a:lnTo>
                  <a:pt x="45" y="667"/>
                </a:lnTo>
                <a:lnTo>
                  <a:pt x="10" y="701"/>
                </a:lnTo>
                <a:cubicBezTo>
                  <a:pt x="0" y="712"/>
                  <a:pt x="0" y="728"/>
                  <a:pt x="10" y="739"/>
                </a:cubicBezTo>
                <a:close/>
                <a:moveTo>
                  <a:pt x="549" y="53"/>
                </a:moveTo>
                <a:cubicBezTo>
                  <a:pt x="630" y="53"/>
                  <a:pt x="696" y="119"/>
                  <a:pt x="696" y="200"/>
                </a:cubicBezTo>
                <a:cubicBezTo>
                  <a:pt x="696" y="281"/>
                  <a:pt x="630" y="347"/>
                  <a:pt x="549" y="347"/>
                </a:cubicBezTo>
                <a:cubicBezTo>
                  <a:pt x="468" y="347"/>
                  <a:pt x="402" y="281"/>
                  <a:pt x="402" y="200"/>
                </a:cubicBezTo>
                <a:cubicBezTo>
                  <a:pt x="402" y="119"/>
                  <a:pt x="468" y="53"/>
                  <a:pt x="549" y="53"/>
                </a:cubicBezTo>
                <a:close/>
                <a:moveTo>
                  <a:pt x="447" y="371"/>
                </a:moveTo>
                <a:lnTo>
                  <a:pt x="376" y="442"/>
                </a:lnTo>
                <a:lnTo>
                  <a:pt x="307" y="373"/>
                </a:lnTo>
                <a:lnTo>
                  <a:pt x="378" y="302"/>
                </a:lnTo>
                <a:cubicBezTo>
                  <a:pt x="395" y="331"/>
                  <a:pt x="418" y="354"/>
                  <a:pt x="447" y="371"/>
                </a:cubicBezTo>
                <a:close/>
                <a:moveTo>
                  <a:pt x="269" y="411"/>
                </a:moveTo>
                <a:lnTo>
                  <a:pt x="338" y="480"/>
                </a:lnTo>
                <a:lnTo>
                  <a:pt x="136" y="682"/>
                </a:lnTo>
                <a:lnTo>
                  <a:pt x="67" y="613"/>
                </a:lnTo>
                <a:lnTo>
                  <a:pt x="269" y="411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F89494A-C9ED-7382-3D64-39D67AEACC29}"/>
              </a:ext>
            </a:extLst>
          </p:cNvPr>
          <p:cNvGrpSpPr/>
          <p:nvPr/>
        </p:nvGrpSpPr>
        <p:grpSpPr>
          <a:xfrm>
            <a:off x="3995045" y="5673970"/>
            <a:ext cx="257175" cy="454026"/>
            <a:chOff x="4957763" y="5673725"/>
            <a:chExt cx="257175" cy="454026"/>
          </a:xfrm>
        </p:grpSpPr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C55A38B0-5E53-A06D-9541-63A65067F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7763" y="5843588"/>
              <a:ext cx="257175" cy="284163"/>
            </a:xfrm>
            <a:custGeom>
              <a:avLst/>
              <a:gdLst>
                <a:gd name="T0" fmla="*/ 213 w 480"/>
                <a:gd name="T1" fmla="*/ 265 h 533"/>
                <a:gd name="T2" fmla="*/ 213 w 480"/>
                <a:gd name="T3" fmla="*/ 480 h 533"/>
                <a:gd name="T4" fmla="*/ 40 w 480"/>
                <a:gd name="T5" fmla="*/ 480 h 533"/>
                <a:gd name="T6" fmla="*/ 13 w 480"/>
                <a:gd name="T7" fmla="*/ 507 h 533"/>
                <a:gd name="T8" fmla="*/ 40 w 480"/>
                <a:gd name="T9" fmla="*/ 533 h 533"/>
                <a:gd name="T10" fmla="*/ 440 w 480"/>
                <a:gd name="T11" fmla="*/ 533 h 533"/>
                <a:gd name="T12" fmla="*/ 466 w 480"/>
                <a:gd name="T13" fmla="*/ 507 h 533"/>
                <a:gd name="T14" fmla="*/ 440 w 480"/>
                <a:gd name="T15" fmla="*/ 480 h 533"/>
                <a:gd name="T16" fmla="*/ 266 w 480"/>
                <a:gd name="T17" fmla="*/ 480 h 533"/>
                <a:gd name="T18" fmla="*/ 266 w 480"/>
                <a:gd name="T19" fmla="*/ 265 h 533"/>
                <a:gd name="T20" fmla="*/ 480 w 480"/>
                <a:gd name="T21" fmla="*/ 27 h 533"/>
                <a:gd name="T22" fmla="*/ 453 w 480"/>
                <a:gd name="T23" fmla="*/ 0 h 533"/>
                <a:gd name="T24" fmla="*/ 426 w 480"/>
                <a:gd name="T25" fmla="*/ 27 h 533"/>
                <a:gd name="T26" fmla="*/ 240 w 480"/>
                <a:gd name="T27" fmla="*/ 213 h 533"/>
                <a:gd name="T28" fmla="*/ 53 w 480"/>
                <a:gd name="T29" fmla="*/ 27 h 533"/>
                <a:gd name="T30" fmla="*/ 26 w 480"/>
                <a:gd name="T31" fmla="*/ 0 h 533"/>
                <a:gd name="T32" fmla="*/ 0 w 480"/>
                <a:gd name="T33" fmla="*/ 27 h 533"/>
                <a:gd name="T34" fmla="*/ 213 w 480"/>
                <a:gd name="T35" fmla="*/ 265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0" h="533">
                  <a:moveTo>
                    <a:pt x="213" y="265"/>
                  </a:moveTo>
                  <a:lnTo>
                    <a:pt x="213" y="480"/>
                  </a:lnTo>
                  <a:lnTo>
                    <a:pt x="40" y="480"/>
                  </a:lnTo>
                  <a:cubicBezTo>
                    <a:pt x="25" y="480"/>
                    <a:pt x="13" y="492"/>
                    <a:pt x="13" y="507"/>
                  </a:cubicBezTo>
                  <a:cubicBezTo>
                    <a:pt x="13" y="521"/>
                    <a:pt x="25" y="533"/>
                    <a:pt x="40" y="533"/>
                  </a:cubicBezTo>
                  <a:lnTo>
                    <a:pt x="440" y="533"/>
                  </a:lnTo>
                  <a:cubicBezTo>
                    <a:pt x="454" y="533"/>
                    <a:pt x="466" y="521"/>
                    <a:pt x="466" y="507"/>
                  </a:cubicBezTo>
                  <a:cubicBezTo>
                    <a:pt x="466" y="492"/>
                    <a:pt x="454" y="480"/>
                    <a:pt x="440" y="480"/>
                  </a:cubicBezTo>
                  <a:lnTo>
                    <a:pt x="266" y="480"/>
                  </a:lnTo>
                  <a:lnTo>
                    <a:pt x="266" y="265"/>
                  </a:lnTo>
                  <a:cubicBezTo>
                    <a:pt x="378" y="249"/>
                    <a:pt x="480" y="139"/>
                    <a:pt x="480" y="27"/>
                  </a:cubicBezTo>
                  <a:cubicBezTo>
                    <a:pt x="480" y="12"/>
                    <a:pt x="468" y="0"/>
                    <a:pt x="453" y="0"/>
                  </a:cubicBezTo>
                  <a:cubicBezTo>
                    <a:pt x="438" y="0"/>
                    <a:pt x="426" y="12"/>
                    <a:pt x="426" y="27"/>
                  </a:cubicBezTo>
                  <a:cubicBezTo>
                    <a:pt x="426" y="119"/>
                    <a:pt x="332" y="213"/>
                    <a:pt x="240" y="213"/>
                  </a:cubicBezTo>
                  <a:cubicBezTo>
                    <a:pt x="147" y="213"/>
                    <a:pt x="53" y="119"/>
                    <a:pt x="53" y="27"/>
                  </a:cubicBezTo>
                  <a:cubicBezTo>
                    <a:pt x="53" y="12"/>
                    <a:pt x="41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139"/>
                    <a:pt x="102" y="249"/>
                    <a:pt x="213" y="26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4B59E8BB-F3B6-EABD-858D-208CC7A136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4913" y="5673725"/>
              <a:ext cx="141288" cy="255588"/>
            </a:xfrm>
            <a:custGeom>
              <a:avLst/>
              <a:gdLst>
                <a:gd name="T0" fmla="*/ 134 w 267"/>
                <a:gd name="T1" fmla="*/ 480 h 480"/>
                <a:gd name="T2" fmla="*/ 267 w 267"/>
                <a:gd name="T3" fmla="*/ 347 h 480"/>
                <a:gd name="T4" fmla="*/ 267 w 267"/>
                <a:gd name="T5" fmla="*/ 133 h 480"/>
                <a:gd name="T6" fmla="*/ 134 w 267"/>
                <a:gd name="T7" fmla="*/ 0 h 480"/>
                <a:gd name="T8" fmla="*/ 0 w 267"/>
                <a:gd name="T9" fmla="*/ 133 h 480"/>
                <a:gd name="T10" fmla="*/ 0 w 267"/>
                <a:gd name="T11" fmla="*/ 347 h 480"/>
                <a:gd name="T12" fmla="*/ 134 w 267"/>
                <a:gd name="T13" fmla="*/ 480 h 480"/>
                <a:gd name="T14" fmla="*/ 134 w 267"/>
                <a:gd name="T15" fmla="*/ 53 h 480"/>
                <a:gd name="T16" fmla="*/ 214 w 267"/>
                <a:gd name="T17" fmla="*/ 133 h 480"/>
                <a:gd name="T18" fmla="*/ 214 w 267"/>
                <a:gd name="T19" fmla="*/ 147 h 480"/>
                <a:gd name="T20" fmla="*/ 187 w 267"/>
                <a:gd name="T21" fmla="*/ 147 h 480"/>
                <a:gd name="T22" fmla="*/ 160 w 267"/>
                <a:gd name="T23" fmla="*/ 173 h 480"/>
                <a:gd name="T24" fmla="*/ 187 w 267"/>
                <a:gd name="T25" fmla="*/ 200 h 480"/>
                <a:gd name="T26" fmla="*/ 214 w 267"/>
                <a:gd name="T27" fmla="*/ 200 h 480"/>
                <a:gd name="T28" fmla="*/ 214 w 267"/>
                <a:gd name="T29" fmla="*/ 253 h 480"/>
                <a:gd name="T30" fmla="*/ 187 w 267"/>
                <a:gd name="T31" fmla="*/ 253 h 480"/>
                <a:gd name="T32" fmla="*/ 160 w 267"/>
                <a:gd name="T33" fmla="*/ 280 h 480"/>
                <a:gd name="T34" fmla="*/ 187 w 267"/>
                <a:gd name="T35" fmla="*/ 307 h 480"/>
                <a:gd name="T36" fmla="*/ 214 w 267"/>
                <a:gd name="T37" fmla="*/ 307 h 480"/>
                <a:gd name="T38" fmla="*/ 214 w 267"/>
                <a:gd name="T39" fmla="*/ 347 h 480"/>
                <a:gd name="T40" fmla="*/ 134 w 267"/>
                <a:gd name="T41" fmla="*/ 427 h 480"/>
                <a:gd name="T42" fmla="*/ 54 w 267"/>
                <a:gd name="T43" fmla="*/ 347 h 480"/>
                <a:gd name="T44" fmla="*/ 54 w 267"/>
                <a:gd name="T45" fmla="*/ 307 h 480"/>
                <a:gd name="T46" fmla="*/ 80 w 267"/>
                <a:gd name="T47" fmla="*/ 307 h 480"/>
                <a:gd name="T48" fmla="*/ 107 w 267"/>
                <a:gd name="T49" fmla="*/ 280 h 480"/>
                <a:gd name="T50" fmla="*/ 80 w 267"/>
                <a:gd name="T51" fmla="*/ 253 h 480"/>
                <a:gd name="T52" fmla="*/ 54 w 267"/>
                <a:gd name="T53" fmla="*/ 253 h 480"/>
                <a:gd name="T54" fmla="*/ 54 w 267"/>
                <a:gd name="T55" fmla="*/ 200 h 480"/>
                <a:gd name="T56" fmla="*/ 80 w 267"/>
                <a:gd name="T57" fmla="*/ 200 h 480"/>
                <a:gd name="T58" fmla="*/ 107 w 267"/>
                <a:gd name="T59" fmla="*/ 173 h 480"/>
                <a:gd name="T60" fmla="*/ 80 w 267"/>
                <a:gd name="T61" fmla="*/ 147 h 480"/>
                <a:gd name="T62" fmla="*/ 54 w 267"/>
                <a:gd name="T63" fmla="*/ 147 h 480"/>
                <a:gd name="T64" fmla="*/ 54 w 267"/>
                <a:gd name="T65" fmla="*/ 133 h 480"/>
                <a:gd name="T66" fmla="*/ 134 w 267"/>
                <a:gd name="T67" fmla="*/ 5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7" h="480">
                  <a:moveTo>
                    <a:pt x="134" y="480"/>
                  </a:moveTo>
                  <a:cubicBezTo>
                    <a:pt x="207" y="480"/>
                    <a:pt x="267" y="420"/>
                    <a:pt x="267" y="347"/>
                  </a:cubicBezTo>
                  <a:lnTo>
                    <a:pt x="267" y="133"/>
                  </a:lnTo>
                  <a:cubicBezTo>
                    <a:pt x="267" y="60"/>
                    <a:pt x="207" y="0"/>
                    <a:pt x="134" y="0"/>
                  </a:cubicBezTo>
                  <a:cubicBezTo>
                    <a:pt x="60" y="0"/>
                    <a:pt x="0" y="60"/>
                    <a:pt x="0" y="133"/>
                  </a:cubicBezTo>
                  <a:lnTo>
                    <a:pt x="0" y="347"/>
                  </a:lnTo>
                  <a:cubicBezTo>
                    <a:pt x="0" y="420"/>
                    <a:pt x="60" y="480"/>
                    <a:pt x="134" y="480"/>
                  </a:cubicBezTo>
                  <a:close/>
                  <a:moveTo>
                    <a:pt x="134" y="53"/>
                  </a:moveTo>
                  <a:cubicBezTo>
                    <a:pt x="178" y="53"/>
                    <a:pt x="214" y="89"/>
                    <a:pt x="214" y="133"/>
                  </a:cubicBezTo>
                  <a:lnTo>
                    <a:pt x="214" y="147"/>
                  </a:lnTo>
                  <a:lnTo>
                    <a:pt x="187" y="147"/>
                  </a:lnTo>
                  <a:cubicBezTo>
                    <a:pt x="172" y="147"/>
                    <a:pt x="160" y="159"/>
                    <a:pt x="160" y="173"/>
                  </a:cubicBezTo>
                  <a:cubicBezTo>
                    <a:pt x="160" y="188"/>
                    <a:pt x="172" y="200"/>
                    <a:pt x="187" y="200"/>
                  </a:cubicBezTo>
                  <a:lnTo>
                    <a:pt x="214" y="200"/>
                  </a:lnTo>
                  <a:lnTo>
                    <a:pt x="214" y="253"/>
                  </a:lnTo>
                  <a:lnTo>
                    <a:pt x="187" y="253"/>
                  </a:lnTo>
                  <a:cubicBezTo>
                    <a:pt x="172" y="253"/>
                    <a:pt x="160" y="265"/>
                    <a:pt x="160" y="280"/>
                  </a:cubicBezTo>
                  <a:cubicBezTo>
                    <a:pt x="160" y="295"/>
                    <a:pt x="172" y="307"/>
                    <a:pt x="187" y="307"/>
                  </a:cubicBezTo>
                  <a:lnTo>
                    <a:pt x="214" y="307"/>
                  </a:lnTo>
                  <a:lnTo>
                    <a:pt x="214" y="347"/>
                  </a:lnTo>
                  <a:cubicBezTo>
                    <a:pt x="214" y="391"/>
                    <a:pt x="178" y="427"/>
                    <a:pt x="134" y="427"/>
                  </a:cubicBezTo>
                  <a:cubicBezTo>
                    <a:pt x="90" y="427"/>
                    <a:pt x="54" y="391"/>
                    <a:pt x="54" y="347"/>
                  </a:cubicBezTo>
                  <a:lnTo>
                    <a:pt x="54" y="307"/>
                  </a:lnTo>
                  <a:lnTo>
                    <a:pt x="80" y="307"/>
                  </a:lnTo>
                  <a:cubicBezTo>
                    <a:pt x="95" y="307"/>
                    <a:pt x="107" y="295"/>
                    <a:pt x="107" y="280"/>
                  </a:cubicBezTo>
                  <a:cubicBezTo>
                    <a:pt x="107" y="265"/>
                    <a:pt x="95" y="253"/>
                    <a:pt x="80" y="253"/>
                  </a:cubicBezTo>
                  <a:lnTo>
                    <a:pt x="54" y="253"/>
                  </a:lnTo>
                  <a:lnTo>
                    <a:pt x="54" y="200"/>
                  </a:lnTo>
                  <a:lnTo>
                    <a:pt x="80" y="200"/>
                  </a:lnTo>
                  <a:cubicBezTo>
                    <a:pt x="95" y="200"/>
                    <a:pt x="107" y="188"/>
                    <a:pt x="107" y="173"/>
                  </a:cubicBezTo>
                  <a:cubicBezTo>
                    <a:pt x="107" y="159"/>
                    <a:pt x="95" y="147"/>
                    <a:pt x="80" y="147"/>
                  </a:cubicBezTo>
                  <a:lnTo>
                    <a:pt x="54" y="147"/>
                  </a:lnTo>
                  <a:lnTo>
                    <a:pt x="54" y="133"/>
                  </a:lnTo>
                  <a:cubicBezTo>
                    <a:pt x="54" y="89"/>
                    <a:pt x="90" y="53"/>
                    <a:pt x="134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3E89B63-D3A0-1DD7-36B1-6E16C8838311}"/>
              </a:ext>
            </a:extLst>
          </p:cNvPr>
          <p:cNvGrpSpPr/>
          <p:nvPr/>
        </p:nvGrpSpPr>
        <p:grpSpPr>
          <a:xfrm>
            <a:off x="4827586" y="5743206"/>
            <a:ext cx="455613" cy="341313"/>
            <a:chOff x="5753100" y="5794375"/>
            <a:chExt cx="455613" cy="341313"/>
          </a:xfrm>
        </p:grpSpPr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F99412F1-2B2E-EB55-F33E-FDABAE5389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3100" y="5794375"/>
              <a:ext cx="455613" cy="341313"/>
            </a:xfrm>
            <a:custGeom>
              <a:avLst/>
              <a:gdLst>
                <a:gd name="T0" fmla="*/ 827 w 853"/>
                <a:gd name="T1" fmla="*/ 106 h 640"/>
                <a:gd name="T2" fmla="*/ 600 w 853"/>
                <a:gd name="T3" fmla="*/ 106 h 640"/>
                <a:gd name="T4" fmla="*/ 600 w 853"/>
                <a:gd name="T5" fmla="*/ 26 h 640"/>
                <a:gd name="T6" fmla="*/ 573 w 853"/>
                <a:gd name="T7" fmla="*/ 0 h 640"/>
                <a:gd name="T8" fmla="*/ 280 w 853"/>
                <a:gd name="T9" fmla="*/ 0 h 640"/>
                <a:gd name="T10" fmla="*/ 253 w 853"/>
                <a:gd name="T11" fmla="*/ 26 h 640"/>
                <a:gd name="T12" fmla="*/ 253 w 853"/>
                <a:gd name="T13" fmla="*/ 106 h 640"/>
                <a:gd name="T14" fmla="*/ 27 w 853"/>
                <a:gd name="T15" fmla="*/ 106 h 640"/>
                <a:gd name="T16" fmla="*/ 0 w 853"/>
                <a:gd name="T17" fmla="*/ 133 h 640"/>
                <a:gd name="T18" fmla="*/ 0 w 853"/>
                <a:gd name="T19" fmla="*/ 613 h 640"/>
                <a:gd name="T20" fmla="*/ 27 w 853"/>
                <a:gd name="T21" fmla="*/ 640 h 640"/>
                <a:gd name="T22" fmla="*/ 827 w 853"/>
                <a:gd name="T23" fmla="*/ 640 h 640"/>
                <a:gd name="T24" fmla="*/ 853 w 853"/>
                <a:gd name="T25" fmla="*/ 613 h 640"/>
                <a:gd name="T26" fmla="*/ 853 w 853"/>
                <a:gd name="T27" fmla="*/ 133 h 640"/>
                <a:gd name="T28" fmla="*/ 827 w 853"/>
                <a:gd name="T29" fmla="*/ 106 h 640"/>
                <a:gd name="T30" fmla="*/ 307 w 853"/>
                <a:gd name="T31" fmla="*/ 53 h 640"/>
                <a:gd name="T32" fmla="*/ 547 w 853"/>
                <a:gd name="T33" fmla="*/ 53 h 640"/>
                <a:gd name="T34" fmla="*/ 547 w 853"/>
                <a:gd name="T35" fmla="*/ 106 h 640"/>
                <a:gd name="T36" fmla="*/ 307 w 853"/>
                <a:gd name="T37" fmla="*/ 106 h 640"/>
                <a:gd name="T38" fmla="*/ 307 w 853"/>
                <a:gd name="T39" fmla="*/ 53 h 640"/>
                <a:gd name="T40" fmla="*/ 800 w 853"/>
                <a:gd name="T41" fmla="*/ 586 h 640"/>
                <a:gd name="T42" fmla="*/ 53 w 853"/>
                <a:gd name="T43" fmla="*/ 586 h 640"/>
                <a:gd name="T44" fmla="*/ 53 w 853"/>
                <a:gd name="T45" fmla="*/ 160 h 640"/>
                <a:gd name="T46" fmla="*/ 800 w 853"/>
                <a:gd name="T47" fmla="*/ 160 h 640"/>
                <a:gd name="T48" fmla="*/ 800 w 853"/>
                <a:gd name="T49" fmla="*/ 586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640">
                  <a:moveTo>
                    <a:pt x="827" y="106"/>
                  </a:moveTo>
                  <a:lnTo>
                    <a:pt x="600" y="106"/>
                  </a:lnTo>
                  <a:lnTo>
                    <a:pt x="600" y="26"/>
                  </a:lnTo>
                  <a:cubicBezTo>
                    <a:pt x="600" y="12"/>
                    <a:pt x="588" y="0"/>
                    <a:pt x="573" y="0"/>
                  </a:cubicBezTo>
                  <a:lnTo>
                    <a:pt x="280" y="0"/>
                  </a:lnTo>
                  <a:cubicBezTo>
                    <a:pt x="265" y="0"/>
                    <a:pt x="253" y="12"/>
                    <a:pt x="253" y="26"/>
                  </a:cubicBezTo>
                  <a:lnTo>
                    <a:pt x="253" y="106"/>
                  </a:lnTo>
                  <a:lnTo>
                    <a:pt x="27" y="106"/>
                  </a:lnTo>
                  <a:cubicBezTo>
                    <a:pt x="12" y="106"/>
                    <a:pt x="0" y="118"/>
                    <a:pt x="0" y="133"/>
                  </a:cubicBezTo>
                  <a:lnTo>
                    <a:pt x="0" y="613"/>
                  </a:lnTo>
                  <a:cubicBezTo>
                    <a:pt x="0" y="628"/>
                    <a:pt x="12" y="640"/>
                    <a:pt x="27" y="640"/>
                  </a:cubicBezTo>
                  <a:lnTo>
                    <a:pt x="827" y="640"/>
                  </a:lnTo>
                  <a:cubicBezTo>
                    <a:pt x="841" y="640"/>
                    <a:pt x="853" y="628"/>
                    <a:pt x="853" y="613"/>
                  </a:cubicBezTo>
                  <a:lnTo>
                    <a:pt x="853" y="133"/>
                  </a:lnTo>
                  <a:cubicBezTo>
                    <a:pt x="853" y="118"/>
                    <a:pt x="841" y="106"/>
                    <a:pt x="827" y="106"/>
                  </a:cubicBezTo>
                  <a:close/>
                  <a:moveTo>
                    <a:pt x="307" y="53"/>
                  </a:moveTo>
                  <a:lnTo>
                    <a:pt x="547" y="53"/>
                  </a:lnTo>
                  <a:lnTo>
                    <a:pt x="547" y="106"/>
                  </a:lnTo>
                  <a:lnTo>
                    <a:pt x="307" y="106"/>
                  </a:lnTo>
                  <a:lnTo>
                    <a:pt x="307" y="53"/>
                  </a:lnTo>
                  <a:close/>
                  <a:moveTo>
                    <a:pt x="800" y="586"/>
                  </a:moveTo>
                  <a:lnTo>
                    <a:pt x="53" y="586"/>
                  </a:lnTo>
                  <a:lnTo>
                    <a:pt x="53" y="160"/>
                  </a:lnTo>
                  <a:lnTo>
                    <a:pt x="800" y="160"/>
                  </a:lnTo>
                  <a:lnTo>
                    <a:pt x="800" y="58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C53FD4F-D73F-76D2-66D9-323399CD6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5908675"/>
              <a:ext cx="171450" cy="169863"/>
            </a:xfrm>
            <a:custGeom>
              <a:avLst/>
              <a:gdLst>
                <a:gd name="T0" fmla="*/ 186 w 320"/>
                <a:gd name="T1" fmla="*/ 133 h 320"/>
                <a:gd name="T2" fmla="*/ 186 w 320"/>
                <a:gd name="T3" fmla="*/ 27 h 320"/>
                <a:gd name="T4" fmla="*/ 160 w 320"/>
                <a:gd name="T5" fmla="*/ 0 h 320"/>
                <a:gd name="T6" fmla="*/ 133 w 320"/>
                <a:gd name="T7" fmla="*/ 27 h 320"/>
                <a:gd name="T8" fmla="*/ 133 w 320"/>
                <a:gd name="T9" fmla="*/ 133 h 320"/>
                <a:gd name="T10" fmla="*/ 26 w 320"/>
                <a:gd name="T11" fmla="*/ 133 h 320"/>
                <a:gd name="T12" fmla="*/ 0 w 320"/>
                <a:gd name="T13" fmla="*/ 160 h 320"/>
                <a:gd name="T14" fmla="*/ 26 w 320"/>
                <a:gd name="T15" fmla="*/ 187 h 320"/>
                <a:gd name="T16" fmla="*/ 133 w 320"/>
                <a:gd name="T17" fmla="*/ 187 h 320"/>
                <a:gd name="T18" fmla="*/ 133 w 320"/>
                <a:gd name="T19" fmla="*/ 293 h 320"/>
                <a:gd name="T20" fmla="*/ 160 w 320"/>
                <a:gd name="T21" fmla="*/ 320 h 320"/>
                <a:gd name="T22" fmla="*/ 186 w 320"/>
                <a:gd name="T23" fmla="*/ 293 h 320"/>
                <a:gd name="T24" fmla="*/ 186 w 320"/>
                <a:gd name="T25" fmla="*/ 187 h 320"/>
                <a:gd name="T26" fmla="*/ 293 w 320"/>
                <a:gd name="T27" fmla="*/ 187 h 320"/>
                <a:gd name="T28" fmla="*/ 320 w 320"/>
                <a:gd name="T29" fmla="*/ 160 h 320"/>
                <a:gd name="T30" fmla="*/ 293 w 320"/>
                <a:gd name="T31" fmla="*/ 133 h 320"/>
                <a:gd name="T32" fmla="*/ 186 w 320"/>
                <a:gd name="T33" fmla="*/ 133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0" h="320">
                  <a:moveTo>
                    <a:pt x="186" y="133"/>
                  </a:moveTo>
                  <a:lnTo>
                    <a:pt x="186" y="27"/>
                  </a:lnTo>
                  <a:cubicBezTo>
                    <a:pt x="186" y="12"/>
                    <a:pt x="174" y="0"/>
                    <a:pt x="160" y="0"/>
                  </a:cubicBezTo>
                  <a:cubicBezTo>
                    <a:pt x="145" y="0"/>
                    <a:pt x="133" y="12"/>
                    <a:pt x="133" y="27"/>
                  </a:cubicBezTo>
                  <a:lnTo>
                    <a:pt x="133" y="133"/>
                  </a:lnTo>
                  <a:lnTo>
                    <a:pt x="26" y="133"/>
                  </a:lnTo>
                  <a:cubicBezTo>
                    <a:pt x="12" y="133"/>
                    <a:pt x="0" y="145"/>
                    <a:pt x="0" y="160"/>
                  </a:cubicBezTo>
                  <a:cubicBezTo>
                    <a:pt x="0" y="175"/>
                    <a:pt x="12" y="187"/>
                    <a:pt x="26" y="187"/>
                  </a:cubicBezTo>
                  <a:lnTo>
                    <a:pt x="133" y="187"/>
                  </a:lnTo>
                  <a:lnTo>
                    <a:pt x="133" y="293"/>
                  </a:lnTo>
                  <a:cubicBezTo>
                    <a:pt x="133" y="308"/>
                    <a:pt x="145" y="320"/>
                    <a:pt x="160" y="320"/>
                  </a:cubicBezTo>
                  <a:cubicBezTo>
                    <a:pt x="174" y="320"/>
                    <a:pt x="186" y="308"/>
                    <a:pt x="186" y="293"/>
                  </a:cubicBezTo>
                  <a:lnTo>
                    <a:pt x="186" y="187"/>
                  </a:lnTo>
                  <a:lnTo>
                    <a:pt x="293" y="187"/>
                  </a:lnTo>
                  <a:cubicBezTo>
                    <a:pt x="308" y="187"/>
                    <a:pt x="320" y="175"/>
                    <a:pt x="320" y="160"/>
                  </a:cubicBezTo>
                  <a:cubicBezTo>
                    <a:pt x="320" y="145"/>
                    <a:pt x="308" y="133"/>
                    <a:pt x="293" y="133"/>
                  </a:cubicBezTo>
                  <a:lnTo>
                    <a:pt x="186" y="1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1" name="Freeform 70">
            <a:extLst>
              <a:ext uri="{FF2B5EF4-FFF2-40B4-BE49-F238E27FC236}">
                <a16:creationId xmlns:a16="http://schemas.microsoft.com/office/drawing/2014/main" id="{F71F238C-0FC1-0BF0-2076-7123F45D190F}"/>
              </a:ext>
            </a:extLst>
          </p:cNvPr>
          <p:cNvSpPr>
            <a:spLocks noEditPoints="1"/>
          </p:cNvSpPr>
          <p:nvPr/>
        </p:nvSpPr>
        <p:spPr bwMode="auto">
          <a:xfrm>
            <a:off x="892174" y="4832585"/>
            <a:ext cx="455613" cy="414338"/>
          </a:xfrm>
          <a:custGeom>
            <a:avLst/>
            <a:gdLst>
              <a:gd name="T0" fmla="*/ 842 w 853"/>
              <a:gd name="T1" fmla="*/ 6 h 775"/>
              <a:gd name="T2" fmla="*/ 817 w 853"/>
              <a:gd name="T3" fmla="*/ 3 h 775"/>
              <a:gd name="T4" fmla="*/ 560 w 853"/>
              <a:gd name="T5" fmla="*/ 106 h 775"/>
              <a:gd name="T6" fmla="*/ 303 w 853"/>
              <a:gd name="T7" fmla="*/ 3 h 775"/>
              <a:gd name="T8" fmla="*/ 283 w 853"/>
              <a:gd name="T9" fmla="*/ 3 h 775"/>
              <a:gd name="T10" fmla="*/ 17 w 853"/>
              <a:gd name="T11" fmla="*/ 110 h 775"/>
              <a:gd name="T12" fmla="*/ 0 w 853"/>
              <a:gd name="T13" fmla="*/ 134 h 775"/>
              <a:gd name="T14" fmla="*/ 0 w 853"/>
              <a:gd name="T15" fmla="*/ 748 h 775"/>
              <a:gd name="T16" fmla="*/ 12 w 853"/>
              <a:gd name="T17" fmla="*/ 770 h 775"/>
              <a:gd name="T18" fmla="*/ 27 w 853"/>
              <a:gd name="T19" fmla="*/ 774 h 775"/>
              <a:gd name="T20" fmla="*/ 37 w 853"/>
              <a:gd name="T21" fmla="*/ 772 h 775"/>
              <a:gd name="T22" fmla="*/ 293 w 853"/>
              <a:gd name="T23" fmla="*/ 670 h 775"/>
              <a:gd name="T24" fmla="*/ 550 w 853"/>
              <a:gd name="T25" fmla="*/ 772 h 775"/>
              <a:gd name="T26" fmla="*/ 570 w 853"/>
              <a:gd name="T27" fmla="*/ 772 h 775"/>
              <a:gd name="T28" fmla="*/ 837 w 853"/>
              <a:gd name="T29" fmla="*/ 666 h 775"/>
              <a:gd name="T30" fmla="*/ 853 w 853"/>
              <a:gd name="T31" fmla="*/ 641 h 775"/>
              <a:gd name="T32" fmla="*/ 853 w 853"/>
              <a:gd name="T33" fmla="*/ 28 h 775"/>
              <a:gd name="T34" fmla="*/ 842 w 853"/>
              <a:gd name="T35" fmla="*/ 6 h 775"/>
              <a:gd name="T36" fmla="*/ 320 w 853"/>
              <a:gd name="T37" fmla="*/ 67 h 775"/>
              <a:gd name="T38" fmla="*/ 533 w 853"/>
              <a:gd name="T39" fmla="*/ 152 h 775"/>
              <a:gd name="T40" fmla="*/ 533 w 853"/>
              <a:gd name="T41" fmla="*/ 708 h 775"/>
              <a:gd name="T42" fmla="*/ 320 w 853"/>
              <a:gd name="T43" fmla="*/ 623 h 775"/>
              <a:gd name="T44" fmla="*/ 320 w 853"/>
              <a:gd name="T45" fmla="*/ 67 h 775"/>
              <a:gd name="T46" fmla="*/ 53 w 853"/>
              <a:gd name="T47" fmla="*/ 152 h 775"/>
              <a:gd name="T48" fmla="*/ 267 w 853"/>
              <a:gd name="T49" fmla="*/ 67 h 775"/>
              <a:gd name="T50" fmla="*/ 267 w 853"/>
              <a:gd name="T51" fmla="*/ 623 h 775"/>
              <a:gd name="T52" fmla="*/ 53 w 853"/>
              <a:gd name="T53" fmla="*/ 708 h 775"/>
              <a:gd name="T54" fmla="*/ 53 w 853"/>
              <a:gd name="T55" fmla="*/ 152 h 775"/>
              <a:gd name="T56" fmla="*/ 800 w 853"/>
              <a:gd name="T57" fmla="*/ 623 h 775"/>
              <a:gd name="T58" fmla="*/ 587 w 853"/>
              <a:gd name="T59" fmla="*/ 708 h 775"/>
              <a:gd name="T60" fmla="*/ 587 w 853"/>
              <a:gd name="T61" fmla="*/ 152 h 775"/>
              <a:gd name="T62" fmla="*/ 800 w 853"/>
              <a:gd name="T63" fmla="*/ 67 h 775"/>
              <a:gd name="T64" fmla="*/ 800 w 853"/>
              <a:gd name="T65" fmla="*/ 623 h 7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3" h="775">
                <a:moveTo>
                  <a:pt x="842" y="6"/>
                </a:moveTo>
                <a:cubicBezTo>
                  <a:pt x="834" y="1"/>
                  <a:pt x="825" y="0"/>
                  <a:pt x="817" y="3"/>
                </a:cubicBezTo>
                <a:lnTo>
                  <a:pt x="560" y="106"/>
                </a:lnTo>
                <a:lnTo>
                  <a:pt x="303" y="3"/>
                </a:lnTo>
                <a:cubicBezTo>
                  <a:pt x="297" y="0"/>
                  <a:pt x="290" y="0"/>
                  <a:pt x="283" y="3"/>
                </a:cubicBezTo>
                <a:lnTo>
                  <a:pt x="17" y="110"/>
                </a:lnTo>
                <a:cubicBezTo>
                  <a:pt x="7" y="114"/>
                  <a:pt x="0" y="123"/>
                  <a:pt x="0" y="134"/>
                </a:cubicBezTo>
                <a:lnTo>
                  <a:pt x="0" y="748"/>
                </a:lnTo>
                <a:cubicBezTo>
                  <a:pt x="0" y="757"/>
                  <a:pt x="4" y="765"/>
                  <a:pt x="12" y="770"/>
                </a:cubicBezTo>
                <a:cubicBezTo>
                  <a:pt x="16" y="773"/>
                  <a:pt x="21" y="774"/>
                  <a:pt x="27" y="774"/>
                </a:cubicBezTo>
                <a:cubicBezTo>
                  <a:pt x="30" y="774"/>
                  <a:pt x="33" y="774"/>
                  <a:pt x="37" y="772"/>
                </a:cubicBezTo>
                <a:lnTo>
                  <a:pt x="293" y="670"/>
                </a:lnTo>
                <a:lnTo>
                  <a:pt x="550" y="772"/>
                </a:lnTo>
                <a:cubicBezTo>
                  <a:pt x="556" y="775"/>
                  <a:pt x="564" y="775"/>
                  <a:pt x="570" y="772"/>
                </a:cubicBezTo>
                <a:lnTo>
                  <a:pt x="837" y="666"/>
                </a:lnTo>
                <a:cubicBezTo>
                  <a:pt x="847" y="662"/>
                  <a:pt x="853" y="652"/>
                  <a:pt x="853" y="641"/>
                </a:cubicBezTo>
                <a:lnTo>
                  <a:pt x="853" y="28"/>
                </a:lnTo>
                <a:cubicBezTo>
                  <a:pt x="853" y="19"/>
                  <a:pt x="849" y="11"/>
                  <a:pt x="842" y="6"/>
                </a:cubicBezTo>
                <a:close/>
                <a:moveTo>
                  <a:pt x="320" y="67"/>
                </a:moveTo>
                <a:lnTo>
                  <a:pt x="533" y="152"/>
                </a:lnTo>
                <a:lnTo>
                  <a:pt x="533" y="708"/>
                </a:lnTo>
                <a:lnTo>
                  <a:pt x="320" y="623"/>
                </a:lnTo>
                <a:lnTo>
                  <a:pt x="320" y="67"/>
                </a:lnTo>
                <a:close/>
                <a:moveTo>
                  <a:pt x="53" y="152"/>
                </a:moveTo>
                <a:lnTo>
                  <a:pt x="267" y="67"/>
                </a:lnTo>
                <a:lnTo>
                  <a:pt x="267" y="623"/>
                </a:lnTo>
                <a:lnTo>
                  <a:pt x="53" y="708"/>
                </a:lnTo>
                <a:lnTo>
                  <a:pt x="53" y="152"/>
                </a:lnTo>
                <a:close/>
                <a:moveTo>
                  <a:pt x="800" y="623"/>
                </a:moveTo>
                <a:lnTo>
                  <a:pt x="587" y="708"/>
                </a:lnTo>
                <a:lnTo>
                  <a:pt x="587" y="152"/>
                </a:lnTo>
                <a:lnTo>
                  <a:pt x="800" y="67"/>
                </a:lnTo>
                <a:lnTo>
                  <a:pt x="800" y="62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A8652A1-9132-EB2F-E6A6-B754B833F3B2}"/>
              </a:ext>
            </a:extLst>
          </p:cNvPr>
          <p:cNvGrpSpPr/>
          <p:nvPr/>
        </p:nvGrpSpPr>
        <p:grpSpPr>
          <a:xfrm>
            <a:off x="8852358" y="1569393"/>
            <a:ext cx="455613" cy="455613"/>
            <a:chOff x="7910513" y="5702300"/>
            <a:chExt cx="455613" cy="455613"/>
          </a:xfrm>
        </p:grpSpPr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B05B6A49-1AF5-CA61-D100-7FE62E798B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0513" y="5702300"/>
              <a:ext cx="455613" cy="455613"/>
            </a:xfrm>
            <a:custGeom>
              <a:avLst/>
              <a:gdLst>
                <a:gd name="T0" fmla="*/ 837 w 853"/>
                <a:gd name="T1" fmla="*/ 322 h 853"/>
                <a:gd name="T2" fmla="*/ 720 w 853"/>
                <a:gd name="T3" fmla="*/ 275 h 853"/>
                <a:gd name="T4" fmla="*/ 720 w 853"/>
                <a:gd name="T5" fmla="*/ 27 h 853"/>
                <a:gd name="T6" fmla="*/ 693 w 853"/>
                <a:gd name="T7" fmla="*/ 0 h 853"/>
                <a:gd name="T8" fmla="*/ 160 w 853"/>
                <a:gd name="T9" fmla="*/ 0 h 853"/>
                <a:gd name="T10" fmla="*/ 133 w 853"/>
                <a:gd name="T11" fmla="*/ 27 h 853"/>
                <a:gd name="T12" fmla="*/ 133 w 853"/>
                <a:gd name="T13" fmla="*/ 275 h 853"/>
                <a:gd name="T14" fmla="*/ 17 w 853"/>
                <a:gd name="T15" fmla="*/ 322 h 853"/>
                <a:gd name="T16" fmla="*/ 0 w 853"/>
                <a:gd name="T17" fmla="*/ 347 h 853"/>
                <a:gd name="T18" fmla="*/ 0 w 853"/>
                <a:gd name="T19" fmla="*/ 347 h 853"/>
                <a:gd name="T20" fmla="*/ 0 w 853"/>
                <a:gd name="T21" fmla="*/ 827 h 853"/>
                <a:gd name="T22" fmla="*/ 27 w 853"/>
                <a:gd name="T23" fmla="*/ 853 h 853"/>
                <a:gd name="T24" fmla="*/ 827 w 853"/>
                <a:gd name="T25" fmla="*/ 853 h 853"/>
                <a:gd name="T26" fmla="*/ 853 w 853"/>
                <a:gd name="T27" fmla="*/ 827 h 853"/>
                <a:gd name="T28" fmla="*/ 853 w 853"/>
                <a:gd name="T29" fmla="*/ 347 h 853"/>
                <a:gd name="T30" fmla="*/ 853 w 853"/>
                <a:gd name="T31" fmla="*/ 347 h 853"/>
                <a:gd name="T32" fmla="*/ 837 w 853"/>
                <a:gd name="T33" fmla="*/ 322 h 853"/>
                <a:gd name="T34" fmla="*/ 773 w 853"/>
                <a:gd name="T35" fmla="*/ 354 h 853"/>
                <a:gd name="T36" fmla="*/ 720 w 853"/>
                <a:gd name="T37" fmla="*/ 387 h 853"/>
                <a:gd name="T38" fmla="*/ 720 w 853"/>
                <a:gd name="T39" fmla="*/ 333 h 853"/>
                <a:gd name="T40" fmla="*/ 773 w 853"/>
                <a:gd name="T41" fmla="*/ 354 h 853"/>
                <a:gd name="T42" fmla="*/ 667 w 853"/>
                <a:gd name="T43" fmla="*/ 53 h 853"/>
                <a:gd name="T44" fmla="*/ 667 w 853"/>
                <a:gd name="T45" fmla="*/ 294 h 853"/>
                <a:gd name="T46" fmla="*/ 667 w 853"/>
                <a:gd name="T47" fmla="*/ 294 h 853"/>
                <a:gd name="T48" fmla="*/ 667 w 853"/>
                <a:gd name="T49" fmla="*/ 420 h 853"/>
                <a:gd name="T50" fmla="*/ 427 w 853"/>
                <a:gd name="T51" fmla="*/ 569 h 853"/>
                <a:gd name="T52" fmla="*/ 187 w 853"/>
                <a:gd name="T53" fmla="*/ 420 h 853"/>
                <a:gd name="T54" fmla="*/ 187 w 853"/>
                <a:gd name="T55" fmla="*/ 294 h 853"/>
                <a:gd name="T56" fmla="*/ 187 w 853"/>
                <a:gd name="T57" fmla="*/ 294 h 853"/>
                <a:gd name="T58" fmla="*/ 187 w 853"/>
                <a:gd name="T59" fmla="*/ 53 h 853"/>
                <a:gd name="T60" fmla="*/ 667 w 853"/>
                <a:gd name="T61" fmla="*/ 53 h 853"/>
                <a:gd name="T62" fmla="*/ 133 w 853"/>
                <a:gd name="T63" fmla="*/ 387 h 853"/>
                <a:gd name="T64" fmla="*/ 81 w 853"/>
                <a:gd name="T65" fmla="*/ 354 h 853"/>
                <a:gd name="T66" fmla="*/ 133 w 853"/>
                <a:gd name="T67" fmla="*/ 333 h 853"/>
                <a:gd name="T68" fmla="*/ 133 w 853"/>
                <a:gd name="T69" fmla="*/ 387 h 853"/>
                <a:gd name="T70" fmla="*/ 53 w 853"/>
                <a:gd name="T71" fmla="*/ 800 h 853"/>
                <a:gd name="T72" fmla="*/ 53 w 853"/>
                <a:gd name="T73" fmla="*/ 400 h 853"/>
                <a:gd name="T74" fmla="*/ 413 w 853"/>
                <a:gd name="T75" fmla="*/ 623 h 853"/>
                <a:gd name="T76" fmla="*/ 427 w 853"/>
                <a:gd name="T77" fmla="*/ 627 h 853"/>
                <a:gd name="T78" fmla="*/ 441 w 853"/>
                <a:gd name="T79" fmla="*/ 623 h 853"/>
                <a:gd name="T80" fmla="*/ 800 w 853"/>
                <a:gd name="T81" fmla="*/ 400 h 853"/>
                <a:gd name="T82" fmla="*/ 800 w 853"/>
                <a:gd name="T83" fmla="*/ 800 h 853"/>
                <a:gd name="T84" fmla="*/ 53 w 853"/>
                <a:gd name="T85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53" h="853">
                  <a:moveTo>
                    <a:pt x="837" y="322"/>
                  </a:moveTo>
                  <a:lnTo>
                    <a:pt x="720" y="275"/>
                  </a:lnTo>
                  <a:lnTo>
                    <a:pt x="720" y="27"/>
                  </a:lnTo>
                  <a:cubicBezTo>
                    <a:pt x="720" y="12"/>
                    <a:pt x="708" y="0"/>
                    <a:pt x="693" y="0"/>
                  </a:cubicBezTo>
                  <a:lnTo>
                    <a:pt x="160" y="0"/>
                  </a:lnTo>
                  <a:cubicBezTo>
                    <a:pt x="145" y="0"/>
                    <a:pt x="133" y="12"/>
                    <a:pt x="133" y="27"/>
                  </a:cubicBezTo>
                  <a:lnTo>
                    <a:pt x="133" y="275"/>
                  </a:lnTo>
                  <a:lnTo>
                    <a:pt x="17" y="322"/>
                  </a:lnTo>
                  <a:cubicBezTo>
                    <a:pt x="6" y="326"/>
                    <a:pt x="0" y="336"/>
                    <a:pt x="0" y="347"/>
                  </a:cubicBezTo>
                  <a:lnTo>
                    <a:pt x="0" y="347"/>
                  </a:lnTo>
                  <a:lnTo>
                    <a:pt x="0" y="827"/>
                  </a:lnTo>
                  <a:cubicBezTo>
                    <a:pt x="0" y="841"/>
                    <a:pt x="12" y="853"/>
                    <a:pt x="27" y="853"/>
                  </a:cubicBezTo>
                  <a:lnTo>
                    <a:pt x="827" y="853"/>
                  </a:lnTo>
                  <a:cubicBezTo>
                    <a:pt x="841" y="853"/>
                    <a:pt x="853" y="841"/>
                    <a:pt x="853" y="827"/>
                  </a:cubicBezTo>
                  <a:lnTo>
                    <a:pt x="853" y="347"/>
                  </a:lnTo>
                  <a:lnTo>
                    <a:pt x="853" y="347"/>
                  </a:lnTo>
                  <a:cubicBezTo>
                    <a:pt x="853" y="336"/>
                    <a:pt x="847" y="326"/>
                    <a:pt x="837" y="322"/>
                  </a:cubicBezTo>
                  <a:close/>
                  <a:moveTo>
                    <a:pt x="773" y="354"/>
                  </a:moveTo>
                  <a:lnTo>
                    <a:pt x="720" y="387"/>
                  </a:lnTo>
                  <a:lnTo>
                    <a:pt x="720" y="333"/>
                  </a:lnTo>
                  <a:lnTo>
                    <a:pt x="773" y="354"/>
                  </a:lnTo>
                  <a:close/>
                  <a:moveTo>
                    <a:pt x="667" y="53"/>
                  </a:moveTo>
                  <a:lnTo>
                    <a:pt x="667" y="294"/>
                  </a:lnTo>
                  <a:lnTo>
                    <a:pt x="667" y="294"/>
                  </a:lnTo>
                  <a:lnTo>
                    <a:pt x="667" y="420"/>
                  </a:lnTo>
                  <a:lnTo>
                    <a:pt x="427" y="569"/>
                  </a:lnTo>
                  <a:lnTo>
                    <a:pt x="187" y="420"/>
                  </a:lnTo>
                  <a:lnTo>
                    <a:pt x="187" y="294"/>
                  </a:lnTo>
                  <a:lnTo>
                    <a:pt x="187" y="294"/>
                  </a:lnTo>
                  <a:lnTo>
                    <a:pt x="187" y="53"/>
                  </a:lnTo>
                  <a:lnTo>
                    <a:pt x="667" y="53"/>
                  </a:lnTo>
                  <a:close/>
                  <a:moveTo>
                    <a:pt x="133" y="387"/>
                  </a:moveTo>
                  <a:lnTo>
                    <a:pt x="81" y="354"/>
                  </a:lnTo>
                  <a:lnTo>
                    <a:pt x="133" y="333"/>
                  </a:lnTo>
                  <a:lnTo>
                    <a:pt x="133" y="387"/>
                  </a:lnTo>
                  <a:close/>
                  <a:moveTo>
                    <a:pt x="53" y="800"/>
                  </a:moveTo>
                  <a:lnTo>
                    <a:pt x="53" y="400"/>
                  </a:lnTo>
                  <a:lnTo>
                    <a:pt x="413" y="623"/>
                  </a:lnTo>
                  <a:cubicBezTo>
                    <a:pt x="417" y="625"/>
                    <a:pt x="422" y="627"/>
                    <a:pt x="427" y="627"/>
                  </a:cubicBezTo>
                  <a:cubicBezTo>
                    <a:pt x="432" y="627"/>
                    <a:pt x="436" y="625"/>
                    <a:pt x="441" y="623"/>
                  </a:cubicBezTo>
                  <a:lnTo>
                    <a:pt x="800" y="400"/>
                  </a:lnTo>
                  <a:lnTo>
                    <a:pt x="800" y="800"/>
                  </a:lnTo>
                  <a:lnTo>
                    <a:pt x="53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993A040-D0AC-96F3-86D6-EA3ABB19D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1813" y="5759450"/>
              <a:ext cx="85725" cy="28575"/>
            </a:xfrm>
            <a:custGeom>
              <a:avLst/>
              <a:gdLst>
                <a:gd name="T0" fmla="*/ 27 w 160"/>
                <a:gd name="T1" fmla="*/ 53 h 53"/>
                <a:gd name="T2" fmla="*/ 134 w 160"/>
                <a:gd name="T3" fmla="*/ 53 h 53"/>
                <a:gd name="T4" fmla="*/ 160 w 160"/>
                <a:gd name="T5" fmla="*/ 26 h 53"/>
                <a:gd name="T6" fmla="*/ 134 w 160"/>
                <a:gd name="T7" fmla="*/ 0 h 53"/>
                <a:gd name="T8" fmla="*/ 27 w 160"/>
                <a:gd name="T9" fmla="*/ 0 h 53"/>
                <a:gd name="T10" fmla="*/ 0 w 160"/>
                <a:gd name="T11" fmla="*/ 26 h 53"/>
                <a:gd name="T12" fmla="*/ 27 w 16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53">
                  <a:moveTo>
                    <a:pt x="27" y="53"/>
                  </a:moveTo>
                  <a:lnTo>
                    <a:pt x="134" y="53"/>
                  </a:lnTo>
                  <a:cubicBezTo>
                    <a:pt x="148" y="53"/>
                    <a:pt x="160" y="41"/>
                    <a:pt x="160" y="26"/>
                  </a:cubicBezTo>
                  <a:cubicBezTo>
                    <a:pt x="160" y="12"/>
                    <a:pt x="148" y="0"/>
                    <a:pt x="134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1840FF94-CD4A-F411-61EC-FCA6ACBBA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1" y="5816600"/>
              <a:ext cx="198438" cy="28575"/>
            </a:xfrm>
            <a:custGeom>
              <a:avLst/>
              <a:gdLst>
                <a:gd name="T0" fmla="*/ 27 w 373"/>
                <a:gd name="T1" fmla="*/ 54 h 54"/>
                <a:gd name="T2" fmla="*/ 347 w 373"/>
                <a:gd name="T3" fmla="*/ 54 h 54"/>
                <a:gd name="T4" fmla="*/ 373 w 373"/>
                <a:gd name="T5" fmla="*/ 27 h 54"/>
                <a:gd name="T6" fmla="*/ 347 w 373"/>
                <a:gd name="T7" fmla="*/ 0 h 54"/>
                <a:gd name="T8" fmla="*/ 27 w 373"/>
                <a:gd name="T9" fmla="*/ 0 h 54"/>
                <a:gd name="T10" fmla="*/ 0 w 373"/>
                <a:gd name="T11" fmla="*/ 27 h 54"/>
                <a:gd name="T12" fmla="*/ 27 w 373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4">
                  <a:moveTo>
                    <a:pt x="27" y="54"/>
                  </a:moveTo>
                  <a:lnTo>
                    <a:pt x="347" y="54"/>
                  </a:lnTo>
                  <a:cubicBezTo>
                    <a:pt x="361" y="54"/>
                    <a:pt x="373" y="42"/>
                    <a:pt x="373" y="27"/>
                  </a:cubicBezTo>
                  <a:cubicBezTo>
                    <a:pt x="373" y="12"/>
                    <a:pt x="361" y="0"/>
                    <a:pt x="34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A0EE0E54-F2DD-2157-387E-90315FB3A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9101" y="5873750"/>
              <a:ext cx="198438" cy="28575"/>
            </a:xfrm>
            <a:custGeom>
              <a:avLst/>
              <a:gdLst>
                <a:gd name="T0" fmla="*/ 27 w 373"/>
                <a:gd name="T1" fmla="*/ 53 h 53"/>
                <a:gd name="T2" fmla="*/ 347 w 373"/>
                <a:gd name="T3" fmla="*/ 53 h 53"/>
                <a:gd name="T4" fmla="*/ 373 w 373"/>
                <a:gd name="T5" fmla="*/ 27 h 53"/>
                <a:gd name="T6" fmla="*/ 347 w 373"/>
                <a:gd name="T7" fmla="*/ 0 h 53"/>
                <a:gd name="T8" fmla="*/ 27 w 373"/>
                <a:gd name="T9" fmla="*/ 0 h 53"/>
                <a:gd name="T10" fmla="*/ 0 w 373"/>
                <a:gd name="T11" fmla="*/ 27 h 53"/>
                <a:gd name="T12" fmla="*/ 27 w 37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3">
                  <a:moveTo>
                    <a:pt x="27" y="53"/>
                  </a:moveTo>
                  <a:lnTo>
                    <a:pt x="347" y="53"/>
                  </a:lnTo>
                  <a:cubicBezTo>
                    <a:pt x="361" y="53"/>
                    <a:pt x="373" y="41"/>
                    <a:pt x="373" y="27"/>
                  </a:cubicBezTo>
                  <a:cubicBezTo>
                    <a:pt x="373" y="12"/>
                    <a:pt x="361" y="0"/>
                    <a:pt x="34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73" name="Freeform 72">
            <a:extLst>
              <a:ext uri="{FF2B5EF4-FFF2-40B4-BE49-F238E27FC236}">
                <a16:creationId xmlns:a16="http://schemas.microsoft.com/office/drawing/2014/main" id="{12523B31-7864-E635-1E40-673D15B720B0}"/>
              </a:ext>
            </a:extLst>
          </p:cNvPr>
          <p:cNvSpPr>
            <a:spLocks noEditPoints="1"/>
          </p:cNvSpPr>
          <p:nvPr/>
        </p:nvSpPr>
        <p:spPr bwMode="auto">
          <a:xfrm>
            <a:off x="7879158" y="2498478"/>
            <a:ext cx="455613" cy="284163"/>
          </a:xfrm>
          <a:custGeom>
            <a:avLst/>
            <a:gdLst>
              <a:gd name="T0" fmla="*/ 827 w 853"/>
              <a:gd name="T1" fmla="*/ 0 h 533"/>
              <a:gd name="T2" fmla="*/ 27 w 853"/>
              <a:gd name="T3" fmla="*/ 0 h 533"/>
              <a:gd name="T4" fmla="*/ 0 w 853"/>
              <a:gd name="T5" fmla="*/ 27 h 533"/>
              <a:gd name="T6" fmla="*/ 0 w 853"/>
              <a:gd name="T7" fmla="*/ 507 h 533"/>
              <a:gd name="T8" fmla="*/ 27 w 853"/>
              <a:gd name="T9" fmla="*/ 533 h 533"/>
              <a:gd name="T10" fmla="*/ 827 w 853"/>
              <a:gd name="T11" fmla="*/ 533 h 533"/>
              <a:gd name="T12" fmla="*/ 853 w 853"/>
              <a:gd name="T13" fmla="*/ 507 h 533"/>
              <a:gd name="T14" fmla="*/ 853 w 853"/>
              <a:gd name="T15" fmla="*/ 27 h 533"/>
              <a:gd name="T16" fmla="*/ 827 w 853"/>
              <a:gd name="T17" fmla="*/ 0 h 533"/>
              <a:gd name="T18" fmla="*/ 741 w 853"/>
              <a:gd name="T19" fmla="*/ 53 h 533"/>
              <a:gd name="T20" fmla="*/ 427 w 853"/>
              <a:gd name="T21" fmla="*/ 249 h 533"/>
              <a:gd name="T22" fmla="*/ 112 w 853"/>
              <a:gd name="T23" fmla="*/ 53 h 533"/>
              <a:gd name="T24" fmla="*/ 741 w 853"/>
              <a:gd name="T25" fmla="*/ 53 h 533"/>
              <a:gd name="T26" fmla="*/ 53 w 853"/>
              <a:gd name="T27" fmla="*/ 480 h 533"/>
              <a:gd name="T28" fmla="*/ 53 w 853"/>
              <a:gd name="T29" fmla="*/ 80 h 533"/>
              <a:gd name="T30" fmla="*/ 427 w 853"/>
              <a:gd name="T31" fmla="*/ 311 h 533"/>
              <a:gd name="T32" fmla="*/ 800 w 853"/>
              <a:gd name="T33" fmla="*/ 80 h 533"/>
              <a:gd name="T34" fmla="*/ 800 w 853"/>
              <a:gd name="T35" fmla="*/ 480 h 533"/>
              <a:gd name="T36" fmla="*/ 53 w 853"/>
              <a:gd name="T37" fmla="*/ 480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53" h="533">
                <a:moveTo>
                  <a:pt x="827" y="0"/>
                </a:move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507"/>
                </a:lnTo>
                <a:cubicBezTo>
                  <a:pt x="0" y="521"/>
                  <a:pt x="12" y="533"/>
                  <a:pt x="27" y="533"/>
                </a:cubicBezTo>
                <a:lnTo>
                  <a:pt x="827" y="533"/>
                </a:lnTo>
                <a:cubicBezTo>
                  <a:pt x="841" y="533"/>
                  <a:pt x="853" y="521"/>
                  <a:pt x="853" y="507"/>
                </a:cubicBezTo>
                <a:lnTo>
                  <a:pt x="853" y="27"/>
                </a:lnTo>
                <a:cubicBezTo>
                  <a:pt x="853" y="12"/>
                  <a:pt x="841" y="0"/>
                  <a:pt x="827" y="0"/>
                </a:cubicBezTo>
                <a:close/>
                <a:moveTo>
                  <a:pt x="741" y="53"/>
                </a:moveTo>
                <a:lnTo>
                  <a:pt x="427" y="249"/>
                </a:lnTo>
                <a:lnTo>
                  <a:pt x="112" y="53"/>
                </a:lnTo>
                <a:lnTo>
                  <a:pt x="741" y="53"/>
                </a:lnTo>
                <a:close/>
                <a:moveTo>
                  <a:pt x="53" y="480"/>
                </a:moveTo>
                <a:lnTo>
                  <a:pt x="53" y="80"/>
                </a:lnTo>
                <a:lnTo>
                  <a:pt x="427" y="311"/>
                </a:lnTo>
                <a:lnTo>
                  <a:pt x="800" y="80"/>
                </a:lnTo>
                <a:lnTo>
                  <a:pt x="800" y="480"/>
                </a:lnTo>
                <a:lnTo>
                  <a:pt x="53" y="48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41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4E6168-755C-1C1B-BF1A-469B9BF68273}"/>
              </a:ext>
            </a:extLst>
          </p:cNvPr>
          <p:cNvGrpSpPr/>
          <p:nvPr/>
        </p:nvGrpSpPr>
        <p:grpSpPr>
          <a:xfrm>
            <a:off x="10761546" y="1787885"/>
            <a:ext cx="569913" cy="587375"/>
            <a:chOff x="3936534" y="251198"/>
            <a:chExt cx="569913" cy="587375"/>
          </a:xfrm>
        </p:grpSpPr>
        <p:sp>
          <p:nvSpPr>
            <p:cNvPr id="3" name="Freeform 108">
              <a:extLst>
                <a:ext uri="{FF2B5EF4-FFF2-40B4-BE49-F238E27FC236}">
                  <a16:creationId xmlns:a16="http://schemas.microsoft.com/office/drawing/2014/main" id="{E48810AA-56F6-458D-083E-2221C8259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6534" y="251198"/>
              <a:ext cx="569913" cy="587375"/>
            </a:xfrm>
            <a:custGeom>
              <a:avLst/>
              <a:gdLst>
                <a:gd name="T0" fmla="*/ 338 w 432"/>
                <a:gd name="T1" fmla="*/ 85 h 447"/>
                <a:gd name="T2" fmla="*/ 217 w 432"/>
                <a:gd name="T3" fmla="*/ 0 h 447"/>
                <a:gd name="T4" fmla="*/ 101 w 432"/>
                <a:gd name="T5" fmla="*/ 82 h 447"/>
                <a:gd name="T6" fmla="*/ 58 w 432"/>
                <a:gd name="T7" fmla="*/ 231 h 447"/>
                <a:gd name="T8" fmla="*/ 96 w 432"/>
                <a:gd name="T9" fmla="*/ 377 h 447"/>
                <a:gd name="T10" fmla="*/ 217 w 432"/>
                <a:gd name="T11" fmla="*/ 447 h 447"/>
                <a:gd name="T12" fmla="*/ 333 w 432"/>
                <a:gd name="T13" fmla="*/ 349 h 447"/>
                <a:gd name="T14" fmla="*/ 388 w 432"/>
                <a:gd name="T15" fmla="*/ 214 h 447"/>
                <a:gd name="T16" fmla="*/ 338 w 432"/>
                <a:gd name="T17" fmla="*/ 109 h 447"/>
                <a:gd name="T18" fmla="*/ 371 w 432"/>
                <a:gd name="T19" fmla="*/ 196 h 447"/>
                <a:gd name="T20" fmla="*/ 306 w 432"/>
                <a:gd name="T21" fmla="*/ 112 h 447"/>
                <a:gd name="T22" fmla="*/ 257 w 432"/>
                <a:gd name="T23" fmla="*/ 298 h 447"/>
                <a:gd name="T24" fmla="*/ 184 w 432"/>
                <a:gd name="T25" fmla="*/ 287 h 447"/>
                <a:gd name="T26" fmla="*/ 138 w 432"/>
                <a:gd name="T27" fmla="*/ 223 h 447"/>
                <a:gd name="T28" fmla="*/ 176 w 432"/>
                <a:gd name="T29" fmla="*/ 164 h 447"/>
                <a:gd name="T30" fmla="*/ 250 w 432"/>
                <a:gd name="T31" fmla="*/ 145 h 447"/>
                <a:gd name="T32" fmla="*/ 295 w 432"/>
                <a:gd name="T33" fmla="*/ 223 h 447"/>
                <a:gd name="T34" fmla="*/ 257 w 432"/>
                <a:gd name="T35" fmla="*/ 298 h 447"/>
                <a:gd name="T36" fmla="*/ 285 w 432"/>
                <a:gd name="T37" fmla="*/ 320 h 447"/>
                <a:gd name="T38" fmla="*/ 288 w 432"/>
                <a:gd name="T39" fmla="*/ 307 h 447"/>
                <a:gd name="T40" fmla="*/ 155 w 432"/>
                <a:gd name="T41" fmla="*/ 343 h 447"/>
                <a:gd name="T42" fmla="*/ 173 w 432"/>
                <a:gd name="T43" fmla="*/ 308 h 447"/>
                <a:gd name="T44" fmla="*/ 115 w 432"/>
                <a:gd name="T45" fmla="*/ 247 h 447"/>
                <a:gd name="T46" fmla="*/ 115 w 432"/>
                <a:gd name="T47" fmla="*/ 208 h 447"/>
                <a:gd name="T48" fmla="*/ 115 w 432"/>
                <a:gd name="T49" fmla="*/ 247 h 447"/>
                <a:gd name="T50" fmla="*/ 152 w 432"/>
                <a:gd name="T51" fmla="*/ 112 h 447"/>
                <a:gd name="T52" fmla="*/ 164 w 432"/>
                <a:gd name="T53" fmla="*/ 143 h 447"/>
                <a:gd name="T54" fmla="*/ 261 w 432"/>
                <a:gd name="T55" fmla="*/ 123 h 447"/>
                <a:gd name="T56" fmla="*/ 287 w 432"/>
                <a:gd name="T57" fmla="*/ 137 h 447"/>
                <a:gd name="T58" fmla="*/ 318 w 432"/>
                <a:gd name="T59" fmla="*/ 183 h 447"/>
                <a:gd name="T60" fmla="*/ 318 w 432"/>
                <a:gd name="T61" fmla="*/ 254 h 447"/>
                <a:gd name="T62" fmla="*/ 318 w 432"/>
                <a:gd name="T63" fmla="*/ 183 h 447"/>
                <a:gd name="T64" fmla="*/ 276 w 432"/>
                <a:gd name="T65" fmla="*/ 94 h 447"/>
                <a:gd name="T66" fmla="*/ 160 w 432"/>
                <a:gd name="T67" fmla="*/ 89 h 447"/>
                <a:gd name="T68" fmla="*/ 36 w 432"/>
                <a:gd name="T69" fmla="*/ 131 h 447"/>
                <a:gd name="T70" fmla="*/ 129 w 432"/>
                <a:gd name="T71" fmla="*/ 108 h 447"/>
                <a:gd name="T72" fmla="*/ 74 w 432"/>
                <a:gd name="T73" fmla="*/ 213 h 447"/>
                <a:gd name="T74" fmla="*/ 96 w 432"/>
                <a:gd name="T75" fmla="*/ 353 h 447"/>
                <a:gd name="T76" fmla="*/ 76 w 432"/>
                <a:gd name="T77" fmla="*/ 247 h 447"/>
                <a:gd name="T78" fmla="*/ 132 w 432"/>
                <a:gd name="T79" fmla="*/ 349 h 447"/>
                <a:gd name="T80" fmla="*/ 217 w 432"/>
                <a:gd name="T81" fmla="*/ 423 h 447"/>
                <a:gd name="T82" fmla="*/ 176 w 432"/>
                <a:gd name="T83" fmla="*/ 382 h 447"/>
                <a:gd name="T84" fmla="*/ 163 w 432"/>
                <a:gd name="T85" fmla="*/ 366 h 447"/>
                <a:gd name="T86" fmla="*/ 279 w 432"/>
                <a:gd name="T87" fmla="*/ 343 h 447"/>
                <a:gd name="T88" fmla="*/ 398 w 432"/>
                <a:gd name="T89" fmla="*/ 300 h 447"/>
                <a:gd name="T90" fmla="*/ 309 w 432"/>
                <a:gd name="T91" fmla="*/ 323 h 447"/>
                <a:gd name="T92" fmla="*/ 373 w 432"/>
                <a:gd name="T93" fmla="*/ 23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2" h="447">
                  <a:moveTo>
                    <a:pt x="408" y="115"/>
                  </a:moveTo>
                  <a:cubicBezTo>
                    <a:pt x="396" y="95"/>
                    <a:pt x="372" y="85"/>
                    <a:pt x="338" y="85"/>
                  </a:cubicBezTo>
                  <a:cubicBezTo>
                    <a:pt x="326" y="85"/>
                    <a:pt x="313" y="86"/>
                    <a:pt x="299" y="89"/>
                  </a:cubicBezTo>
                  <a:cubicBezTo>
                    <a:pt x="281" y="34"/>
                    <a:pt x="251" y="0"/>
                    <a:pt x="217" y="0"/>
                  </a:cubicBezTo>
                  <a:cubicBezTo>
                    <a:pt x="184" y="0"/>
                    <a:pt x="155" y="33"/>
                    <a:pt x="136" y="85"/>
                  </a:cubicBezTo>
                  <a:cubicBezTo>
                    <a:pt x="124" y="83"/>
                    <a:pt x="112" y="82"/>
                    <a:pt x="101" y="82"/>
                  </a:cubicBezTo>
                  <a:cubicBezTo>
                    <a:pt x="57" y="82"/>
                    <a:pt x="26" y="96"/>
                    <a:pt x="15" y="121"/>
                  </a:cubicBezTo>
                  <a:cubicBezTo>
                    <a:pt x="0" y="151"/>
                    <a:pt x="18" y="192"/>
                    <a:pt x="58" y="231"/>
                  </a:cubicBezTo>
                  <a:cubicBezTo>
                    <a:pt x="22" y="275"/>
                    <a:pt x="8" y="317"/>
                    <a:pt x="25" y="346"/>
                  </a:cubicBezTo>
                  <a:cubicBezTo>
                    <a:pt x="37" y="366"/>
                    <a:pt x="62" y="377"/>
                    <a:pt x="96" y="377"/>
                  </a:cubicBezTo>
                  <a:cubicBezTo>
                    <a:pt x="109" y="377"/>
                    <a:pt x="124" y="375"/>
                    <a:pt x="140" y="372"/>
                  </a:cubicBezTo>
                  <a:cubicBezTo>
                    <a:pt x="159" y="418"/>
                    <a:pt x="186" y="447"/>
                    <a:pt x="217" y="447"/>
                  </a:cubicBezTo>
                  <a:cubicBezTo>
                    <a:pt x="253" y="447"/>
                    <a:pt x="284" y="407"/>
                    <a:pt x="302" y="347"/>
                  </a:cubicBezTo>
                  <a:cubicBezTo>
                    <a:pt x="313" y="348"/>
                    <a:pt x="323" y="349"/>
                    <a:pt x="333" y="349"/>
                  </a:cubicBezTo>
                  <a:cubicBezTo>
                    <a:pt x="377" y="349"/>
                    <a:pt x="408" y="335"/>
                    <a:pt x="419" y="311"/>
                  </a:cubicBezTo>
                  <a:cubicBezTo>
                    <a:pt x="432" y="284"/>
                    <a:pt x="419" y="249"/>
                    <a:pt x="388" y="214"/>
                  </a:cubicBezTo>
                  <a:cubicBezTo>
                    <a:pt x="415" y="176"/>
                    <a:pt x="423" y="140"/>
                    <a:pt x="408" y="115"/>
                  </a:cubicBezTo>
                  <a:close/>
                  <a:moveTo>
                    <a:pt x="338" y="109"/>
                  </a:moveTo>
                  <a:cubicBezTo>
                    <a:pt x="363" y="109"/>
                    <a:pt x="380" y="115"/>
                    <a:pt x="388" y="128"/>
                  </a:cubicBezTo>
                  <a:cubicBezTo>
                    <a:pt x="397" y="143"/>
                    <a:pt x="391" y="168"/>
                    <a:pt x="371" y="196"/>
                  </a:cubicBezTo>
                  <a:cubicBezTo>
                    <a:pt x="355" y="181"/>
                    <a:pt x="336" y="166"/>
                    <a:pt x="314" y="152"/>
                  </a:cubicBezTo>
                  <a:cubicBezTo>
                    <a:pt x="312" y="138"/>
                    <a:pt x="309" y="125"/>
                    <a:pt x="306" y="112"/>
                  </a:cubicBezTo>
                  <a:cubicBezTo>
                    <a:pt x="317" y="110"/>
                    <a:pt x="328" y="109"/>
                    <a:pt x="338" y="109"/>
                  </a:cubicBezTo>
                  <a:close/>
                  <a:moveTo>
                    <a:pt x="257" y="298"/>
                  </a:moveTo>
                  <a:cubicBezTo>
                    <a:pt x="251" y="302"/>
                    <a:pt x="245" y="305"/>
                    <a:pt x="239" y="308"/>
                  </a:cubicBezTo>
                  <a:cubicBezTo>
                    <a:pt x="221" y="302"/>
                    <a:pt x="202" y="295"/>
                    <a:pt x="184" y="287"/>
                  </a:cubicBezTo>
                  <a:cubicBezTo>
                    <a:pt x="168" y="279"/>
                    <a:pt x="153" y="272"/>
                    <a:pt x="140" y="263"/>
                  </a:cubicBezTo>
                  <a:cubicBezTo>
                    <a:pt x="139" y="251"/>
                    <a:pt x="138" y="237"/>
                    <a:pt x="138" y="223"/>
                  </a:cubicBezTo>
                  <a:cubicBezTo>
                    <a:pt x="138" y="211"/>
                    <a:pt x="139" y="199"/>
                    <a:pt x="140" y="188"/>
                  </a:cubicBezTo>
                  <a:cubicBezTo>
                    <a:pt x="151" y="180"/>
                    <a:pt x="163" y="171"/>
                    <a:pt x="176" y="164"/>
                  </a:cubicBezTo>
                  <a:cubicBezTo>
                    <a:pt x="194" y="153"/>
                    <a:pt x="212" y="144"/>
                    <a:pt x="230" y="136"/>
                  </a:cubicBezTo>
                  <a:cubicBezTo>
                    <a:pt x="236" y="139"/>
                    <a:pt x="243" y="141"/>
                    <a:pt x="250" y="145"/>
                  </a:cubicBezTo>
                  <a:cubicBezTo>
                    <a:pt x="265" y="152"/>
                    <a:pt x="279" y="159"/>
                    <a:pt x="292" y="167"/>
                  </a:cubicBezTo>
                  <a:cubicBezTo>
                    <a:pt x="294" y="184"/>
                    <a:pt x="295" y="203"/>
                    <a:pt x="295" y="223"/>
                  </a:cubicBezTo>
                  <a:cubicBezTo>
                    <a:pt x="295" y="241"/>
                    <a:pt x="294" y="258"/>
                    <a:pt x="292" y="275"/>
                  </a:cubicBezTo>
                  <a:cubicBezTo>
                    <a:pt x="282" y="283"/>
                    <a:pt x="270" y="290"/>
                    <a:pt x="257" y="298"/>
                  </a:cubicBezTo>
                  <a:close/>
                  <a:moveTo>
                    <a:pt x="288" y="307"/>
                  </a:moveTo>
                  <a:cubicBezTo>
                    <a:pt x="287" y="311"/>
                    <a:pt x="286" y="316"/>
                    <a:pt x="285" y="320"/>
                  </a:cubicBezTo>
                  <a:cubicBezTo>
                    <a:pt x="281" y="319"/>
                    <a:pt x="276" y="318"/>
                    <a:pt x="272" y="317"/>
                  </a:cubicBezTo>
                  <a:cubicBezTo>
                    <a:pt x="277" y="314"/>
                    <a:pt x="282" y="311"/>
                    <a:pt x="288" y="307"/>
                  </a:cubicBezTo>
                  <a:close/>
                  <a:moveTo>
                    <a:pt x="209" y="323"/>
                  </a:moveTo>
                  <a:cubicBezTo>
                    <a:pt x="191" y="332"/>
                    <a:pt x="173" y="339"/>
                    <a:pt x="155" y="343"/>
                  </a:cubicBezTo>
                  <a:cubicBezTo>
                    <a:pt x="150" y="328"/>
                    <a:pt x="147" y="311"/>
                    <a:pt x="144" y="293"/>
                  </a:cubicBezTo>
                  <a:cubicBezTo>
                    <a:pt x="153" y="298"/>
                    <a:pt x="163" y="303"/>
                    <a:pt x="173" y="308"/>
                  </a:cubicBezTo>
                  <a:cubicBezTo>
                    <a:pt x="185" y="314"/>
                    <a:pt x="197" y="319"/>
                    <a:pt x="209" y="323"/>
                  </a:cubicBezTo>
                  <a:close/>
                  <a:moveTo>
                    <a:pt x="115" y="247"/>
                  </a:moveTo>
                  <a:cubicBezTo>
                    <a:pt x="107" y="241"/>
                    <a:pt x="99" y="235"/>
                    <a:pt x="92" y="229"/>
                  </a:cubicBezTo>
                  <a:cubicBezTo>
                    <a:pt x="99" y="222"/>
                    <a:pt x="107" y="215"/>
                    <a:pt x="115" y="208"/>
                  </a:cubicBezTo>
                  <a:cubicBezTo>
                    <a:pt x="115" y="213"/>
                    <a:pt x="114" y="218"/>
                    <a:pt x="114" y="223"/>
                  </a:cubicBezTo>
                  <a:cubicBezTo>
                    <a:pt x="114" y="231"/>
                    <a:pt x="115" y="239"/>
                    <a:pt x="115" y="247"/>
                  </a:cubicBezTo>
                  <a:close/>
                  <a:moveTo>
                    <a:pt x="143" y="156"/>
                  </a:moveTo>
                  <a:cubicBezTo>
                    <a:pt x="145" y="140"/>
                    <a:pt x="149" y="126"/>
                    <a:pt x="152" y="112"/>
                  </a:cubicBezTo>
                  <a:cubicBezTo>
                    <a:pt x="167" y="115"/>
                    <a:pt x="183" y="119"/>
                    <a:pt x="198" y="124"/>
                  </a:cubicBezTo>
                  <a:cubicBezTo>
                    <a:pt x="187" y="130"/>
                    <a:pt x="175" y="136"/>
                    <a:pt x="164" y="143"/>
                  </a:cubicBezTo>
                  <a:cubicBezTo>
                    <a:pt x="157" y="147"/>
                    <a:pt x="150" y="152"/>
                    <a:pt x="143" y="156"/>
                  </a:cubicBezTo>
                  <a:close/>
                  <a:moveTo>
                    <a:pt x="261" y="123"/>
                  </a:moveTo>
                  <a:cubicBezTo>
                    <a:pt x="269" y="121"/>
                    <a:pt x="276" y="119"/>
                    <a:pt x="283" y="117"/>
                  </a:cubicBezTo>
                  <a:cubicBezTo>
                    <a:pt x="284" y="123"/>
                    <a:pt x="286" y="130"/>
                    <a:pt x="287" y="137"/>
                  </a:cubicBezTo>
                  <a:cubicBezTo>
                    <a:pt x="279" y="132"/>
                    <a:pt x="270" y="128"/>
                    <a:pt x="261" y="123"/>
                  </a:cubicBezTo>
                  <a:close/>
                  <a:moveTo>
                    <a:pt x="318" y="183"/>
                  </a:moveTo>
                  <a:cubicBezTo>
                    <a:pt x="333" y="194"/>
                    <a:pt x="346" y="205"/>
                    <a:pt x="357" y="215"/>
                  </a:cubicBezTo>
                  <a:cubicBezTo>
                    <a:pt x="346" y="228"/>
                    <a:pt x="333" y="241"/>
                    <a:pt x="318" y="254"/>
                  </a:cubicBezTo>
                  <a:cubicBezTo>
                    <a:pt x="319" y="244"/>
                    <a:pt x="319" y="234"/>
                    <a:pt x="319" y="223"/>
                  </a:cubicBezTo>
                  <a:cubicBezTo>
                    <a:pt x="319" y="209"/>
                    <a:pt x="319" y="196"/>
                    <a:pt x="318" y="183"/>
                  </a:cubicBezTo>
                  <a:close/>
                  <a:moveTo>
                    <a:pt x="217" y="23"/>
                  </a:moveTo>
                  <a:cubicBezTo>
                    <a:pt x="238" y="23"/>
                    <a:pt x="260" y="50"/>
                    <a:pt x="276" y="94"/>
                  </a:cubicBezTo>
                  <a:cubicBezTo>
                    <a:pt x="261" y="98"/>
                    <a:pt x="245" y="104"/>
                    <a:pt x="230" y="110"/>
                  </a:cubicBezTo>
                  <a:cubicBezTo>
                    <a:pt x="206" y="101"/>
                    <a:pt x="182" y="94"/>
                    <a:pt x="160" y="89"/>
                  </a:cubicBezTo>
                  <a:cubicBezTo>
                    <a:pt x="175" y="48"/>
                    <a:pt x="197" y="23"/>
                    <a:pt x="217" y="23"/>
                  </a:cubicBezTo>
                  <a:close/>
                  <a:moveTo>
                    <a:pt x="36" y="131"/>
                  </a:moveTo>
                  <a:cubicBezTo>
                    <a:pt x="43" y="115"/>
                    <a:pt x="67" y="106"/>
                    <a:pt x="101" y="106"/>
                  </a:cubicBezTo>
                  <a:cubicBezTo>
                    <a:pt x="110" y="106"/>
                    <a:pt x="119" y="107"/>
                    <a:pt x="129" y="108"/>
                  </a:cubicBezTo>
                  <a:cubicBezTo>
                    <a:pt x="123" y="129"/>
                    <a:pt x="119" y="151"/>
                    <a:pt x="117" y="176"/>
                  </a:cubicBezTo>
                  <a:cubicBezTo>
                    <a:pt x="101" y="188"/>
                    <a:pt x="87" y="201"/>
                    <a:pt x="74" y="213"/>
                  </a:cubicBezTo>
                  <a:cubicBezTo>
                    <a:pt x="41" y="181"/>
                    <a:pt x="27" y="150"/>
                    <a:pt x="36" y="131"/>
                  </a:cubicBezTo>
                  <a:close/>
                  <a:moveTo>
                    <a:pt x="96" y="353"/>
                  </a:moveTo>
                  <a:cubicBezTo>
                    <a:pt x="71" y="353"/>
                    <a:pt x="53" y="346"/>
                    <a:pt x="46" y="334"/>
                  </a:cubicBezTo>
                  <a:cubicBezTo>
                    <a:pt x="35" y="316"/>
                    <a:pt x="46" y="283"/>
                    <a:pt x="76" y="247"/>
                  </a:cubicBezTo>
                  <a:cubicBezTo>
                    <a:pt x="88" y="258"/>
                    <a:pt x="102" y="268"/>
                    <a:pt x="118" y="278"/>
                  </a:cubicBezTo>
                  <a:cubicBezTo>
                    <a:pt x="120" y="304"/>
                    <a:pt x="125" y="328"/>
                    <a:pt x="132" y="349"/>
                  </a:cubicBezTo>
                  <a:cubicBezTo>
                    <a:pt x="119" y="352"/>
                    <a:pt x="107" y="353"/>
                    <a:pt x="96" y="353"/>
                  </a:cubicBezTo>
                  <a:close/>
                  <a:moveTo>
                    <a:pt x="217" y="423"/>
                  </a:moveTo>
                  <a:cubicBezTo>
                    <a:pt x="203" y="423"/>
                    <a:pt x="189" y="412"/>
                    <a:pt x="176" y="392"/>
                  </a:cubicBezTo>
                  <a:lnTo>
                    <a:pt x="176" y="382"/>
                  </a:lnTo>
                  <a:lnTo>
                    <a:pt x="176" y="391"/>
                  </a:lnTo>
                  <a:cubicBezTo>
                    <a:pt x="172" y="384"/>
                    <a:pt x="167" y="375"/>
                    <a:pt x="163" y="366"/>
                  </a:cubicBezTo>
                  <a:cubicBezTo>
                    <a:pt x="188" y="359"/>
                    <a:pt x="215" y="348"/>
                    <a:pt x="241" y="334"/>
                  </a:cubicBezTo>
                  <a:cubicBezTo>
                    <a:pt x="254" y="338"/>
                    <a:pt x="266" y="341"/>
                    <a:pt x="279" y="343"/>
                  </a:cubicBezTo>
                  <a:cubicBezTo>
                    <a:pt x="263" y="393"/>
                    <a:pt x="239" y="423"/>
                    <a:pt x="217" y="423"/>
                  </a:cubicBezTo>
                  <a:close/>
                  <a:moveTo>
                    <a:pt x="398" y="300"/>
                  </a:moveTo>
                  <a:cubicBezTo>
                    <a:pt x="390" y="316"/>
                    <a:pt x="367" y="325"/>
                    <a:pt x="333" y="325"/>
                  </a:cubicBezTo>
                  <a:cubicBezTo>
                    <a:pt x="325" y="325"/>
                    <a:pt x="317" y="324"/>
                    <a:pt x="309" y="323"/>
                  </a:cubicBezTo>
                  <a:cubicBezTo>
                    <a:pt x="311" y="312"/>
                    <a:pt x="313" y="300"/>
                    <a:pt x="315" y="288"/>
                  </a:cubicBezTo>
                  <a:cubicBezTo>
                    <a:pt x="338" y="270"/>
                    <a:pt x="358" y="251"/>
                    <a:pt x="373" y="233"/>
                  </a:cubicBezTo>
                  <a:cubicBezTo>
                    <a:pt x="396" y="260"/>
                    <a:pt x="405" y="285"/>
                    <a:pt x="398" y="30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09">
              <a:extLst>
                <a:ext uri="{FF2B5EF4-FFF2-40B4-BE49-F238E27FC236}">
                  <a16:creationId xmlns:a16="http://schemas.microsoft.com/office/drawing/2014/main" id="{AAA83B15-289C-BA79-657F-FA7277361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3546" y="484561"/>
              <a:ext cx="120650" cy="120650"/>
            </a:xfrm>
            <a:custGeom>
              <a:avLst/>
              <a:gdLst>
                <a:gd name="T0" fmla="*/ 46 w 91"/>
                <a:gd name="T1" fmla="*/ 0 h 91"/>
                <a:gd name="T2" fmla="*/ 0 w 91"/>
                <a:gd name="T3" fmla="*/ 45 h 91"/>
                <a:gd name="T4" fmla="*/ 46 w 91"/>
                <a:gd name="T5" fmla="*/ 91 h 91"/>
                <a:gd name="T6" fmla="*/ 91 w 91"/>
                <a:gd name="T7" fmla="*/ 45 h 91"/>
                <a:gd name="T8" fmla="*/ 46 w 91"/>
                <a:gd name="T9" fmla="*/ 0 h 91"/>
                <a:gd name="T10" fmla="*/ 46 w 91"/>
                <a:gd name="T11" fmla="*/ 67 h 91"/>
                <a:gd name="T12" fmla="*/ 24 w 91"/>
                <a:gd name="T13" fmla="*/ 45 h 91"/>
                <a:gd name="T14" fmla="*/ 46 w 91"/>
                <a:gd name="T15" fmla="*/ 23 h 91"/>
                <a:gd name="T16" fmla="*/ 67 w 91"/>
                <a:gd name="T17" fmla="*/ 45 h 91"/>
                <a:gd name="T18" fmla="*/ 46 w 91"/>
                <a:gd name="T19" fmla="*/ 6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91">
                  <a:moveTo>
                    <a:pt x="46" y="0"/>
                  </a:move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1"/>
                    <a:pt x="46" y="91"/>
                  </a:cubicBezTo>
                  <a:cubicBezTo>
                    <a:pt x="71" y="91"/>
                    <a:pt x="91" y="70"/>
                    <a:pt x="91" y="45"/>
                  </a:cubicBezTo>
                  <a:cubicBezTo>
                    <a:pt x="91" y="20"/>
                    <a:pt x="71" y="0"/>
                    <a:pt x="46" y="0"/>
                  </a:cubicBezTo>
                  <a:close/>
                  <a:moveTo>
                    <a:pt x="46" y="67"/>
                  </a:moveTo>
                  <a:cubicBezTo>
                    <a:pt x="33" y="67"/>
                    <a:pt x="24" y="57"/>
                    <a:pt x="24" y="45"/>
                  </a:cubicBezTo>
                  <a:cubicBezTo>
                    <a:pt x="24" y="33"/>
                    <a:pt x="33" y="23"/>
                    <a:pt x="46" y="23"/>
                  </a:cubicBezTo>
                  <a:cubicBezTo>
                    <a:pt x="58" y="23"/>
                    <a:pt x="67" y="33"/>
                    <a:pt x="67" y="45"/>
                  </a:cubicBezTo>
                  <a:cubicBezTo>
                    <a:pt x="67" y="57"/>
                    <a:pt x="58" y="67"/>
                    <a:pt x="46" y="67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6147DF5-5140-66F0-4BDB-45FEC1274940}"/>
              </a:ext>
            </a:extLst>
          </p:cNvPr>
          <p:cNvGrpSpPr/>
          <p:nvPr/>
        </p:nvGrpSpPr>
        <p:grpSpPr>
          <a:xfrm>
            <a:off x="2968509" y="4345848"/>
            <a:ext cx="323906" cy="451243"/>
            <a:chOff x="2968509" y="4025808"/>
            <a:chExt cx="323906" cy="451243"/>
          </a:xfrm>
        </p:grpSpPr>
        <p:sp>
          <p:nvSpPr>
            <p:cNvPr id="6" name="Freeform 110">
              <a:extLst>
                <a:ext uri="{FF2B5EF4-FFF2-40B4-BE49-F238E27FC236}">
                  <a16:creationId xmlns:a16="http://schemas.microsoft.com/office/drawing/2014/main" id="{2B1981B8-ED87-BACE-34EC-3B48F5CAF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8509" y="4025808"/>
              <a:ext cx="323906" cy="451243"/>
            </a:xfrm>
            <a:custGeom>
              <a:avLst/>
              <a:gdLst>
                <a:gd name="T0" fmla="*/ 299 w 316"/>
                <a:gd name="T1" fmla="*/ 108 h 440"/>
                <a:gd name="T2" fmla="*/ 269 w 316"/>
                <a:gd name="T3" fmla="*/ 60 h 440"/>
                <a:gd name="T4" fmla="*/ 154 w 316"/>
                <a:gd name="T5" fmla="*/ 11 h 440"/>
                <a:gd name="T6" fmla="*/ 39 w 316"/>
                <a:gd name="T7" fmla="*/ 55 h 440"/>
                <a:gd name="T8" fmla="*/ 25 w 316"/>
                <a:gd name="T9" fmla="*/ 152 h 440"/>
                <a:gd name="T10" fmla="*/ 11 w 316"/>
                <a:gd name="T11" fmla="*/ 440 h 440"/>
                <a:gd name="T12" fmla="*/ 256 w 316"/>
                <a:gd name="T13" fmla="*/ 350 h 440"/>
                <a:gd name="T14" fmla="*/ 316 w 316"/>
                <a:gd name="T15" fmla="*/ 287 h 440"/>
                <a:gd name="T16" fmla="*/ 298 w 316"/>
                <a:gd name="T17" fmla="*/ 159 h 440"/>
                <a:gd name="T18" fmla="*/ 48 w 316"/>
                <a:gd name="T19" fmla="*/ 163 h 440"/>
                <a:gd name="T20" fmla="*/ 146 w 316"/>
                <a:gd name="T21" fmla="*/ 113 h 440"/>
                <a:gd name="T22" fmla="*/ 192 w 316"/>
                <a:gd name="T23" fmla="*/ 119 h 440"/>
                <a:gd name="T24" fmla="*/ 232 w 316"/>
                <a:gd name="T25" fmla="*/ 358 h 440"/>
                <a:gd name="T26" fmla="*/ 60 w 316"/>
                <a:gd name="T27" fmla="*/ 370 h 440"/>
                <a:gd name="T28" fmla="*/ 48 w 316"/>
                <a:gd name="T29" fmla="*/ 163 h 440"/>
                <a:gd name="T30" fmla="*/ 275 w 316"/>
                <a:gd name="T31" fmla="*/ 108 h 440"/>
                <a:gd name="T32" fmla="*/ 217 w 316"/>
                <a:gd name="T33" fmla="*/ 117 h 440"/>
                <a:gd name="T34" fmla="*/ 259 w 316"/>
                <a:gd name="T35" fmla="*/ 90 h 440"/>
                <a:gd name="T36" fmla="*/ 243 w 316"/>
                <a:gd name="T37" fmla="*/ 71 h 440"/>
                <a:gd name="T38" fmla="*/ 200 w 316"/>
                <a:gd name="T39" fmla="*/ 96 h 440"/>
                <a:gd name="T40" fmla="*/ 174 w 316"/>
                <a:gd name="T41" fmla="*/ 92 h 440"/>
                <a:gd name="T42" fmla="*/ 174 w 316"/>
                <a:gd name="T43" fmla="*/ 28 h 440"/>
                <a:gd name="T44" fmla="*/ 245 w 316"/>
                <a:gd name="T45" fmla="*/ 60 h 440"/>
                <a:gd name="T46" fmla="*/ 66 w 316"/>
                <a:gd name="T47" fmla="*/ 71 h 440"/>
                <a:gd name="T48" fmla="*/ 113 w 316"/>
                <a:gd name="T49" fmla="*/ 24 h 440"/>
                <a:gd name="T50" fmla="*/ 162 w 316"/>
                <a:gd name="T51" fmla="*/ 60 h 440"/>
                <a:gd name="T52" fmla="*/ 134 w 316"/>
                <a:gd name="T53" fmla="*/ 88 h 440"/>
                <a:gd name="T54" fmla="*/ 126 w 316"/>
                <a:gd name="T55" fmla="*/ 107 h 440"/>
                <a:gd name="T56" fmla="*/ 74 w 316"/>
                <a:gd name="T57" fmla="*/ 143 h 440"/>
                <a:gd name="T58" fmla="*/ 24 w 316"/>
                <a:gd name="T59" fmla="*/ 107 h 440"/>
                <a:gd name="T60" fmla="*/ 39 w 316"/>
                <a:gd name="T61" fmla="*/ 416 h 440"/>
                <a:gd name="T62" fmla="*/ 60 w 316"/>
                <a:gd name="T63" fmla="*/ 394 h 440"/>
                <a:gd name="T64" fmla="*/ 238 w 316"/>
                <a:gd name="T65" fmla="*/ 389 h 440"/>
                <a:gd name="T66" fmla="*/ 39 w 316"/>
                <a:gd name="T67" fmla="*/ 416 h 440"/>
                <a:gd name="T68" fmla="*/ 256 w 316"/>
                <a:gd name="T69" fmla="*/ 325 h 440"/>
                <a:gd name="T70" fmla="*/ 281 w 316"/>
                <a:gd name="T71" fmla="*/ 176 h 440"/>
                <a:gd name="T72" fmla="*/ 292 w 316"/>
                <a:gd name="T73" fmla="*/ 287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6" h="440">
                  <a:moveTo>
                    <a:pt x="274" y="145"/>
                  </a:moveTo>
                  <a:cubicBezTo>
                    <a:pt x="289" y="137"/>
                    <a:pt x="299" y="123"/>
                    <a:pt x="299" y="108"/>
                  </a:cubicBezTo>
                  <a:cubicBezTo>
                    <a:pt x="299" y="90"/>
                    <a:pt x="287" y="75"/>
                    <a:pt x="268" y="68"/>
                  </a:cubicBezTo>
                  <a:cubicBezTo>
                    <a:pt x="269" y="65"/>
                    <a:pt x="269" y="63"/>
                    <a:pt x="269" y="60"/>
                  </a:cubicBezTo>
                  <a:cubicBezTo>
                    <a:pt x="269" y="27"/>
                    <a:pt x="236" y="0"/>
                    <a:pt x="196" y="0"/>
                  </a:cubicBezTo>
                  <a:cubicBezTo>
                    <a:pt x="181" y="0"/>
                    <a:pt x="167" y="4"/>
                    <a:pt x="154" y="11"/>
                  </a:cubicBezTo>
                  <a:cubicBezTo>
                    <a:pt x="142" y="4"/>
                    <a:pt x="128" y="0"/>
                    <a:pt x="113" y="0"/>
                  </a:cubicBezTo>
                  <a:cubicBezTo>
                    <a:pt x="74" y="0"/>
                    <a:pt x="42" y="24"/>
                    <a:pt x="39" y="55"/>
                  </a:cubicBezTo>
                  <a:cubicBezTo>
                    <a:pt x="16" y="65"/>
                    <a:pt x="0" y="85"/>
                    <a:pt x="0" y="107"/>
                  </a:cubicBezTo>
                  <a:cubicBezTo>
                    <a:pt x="0" y="124"/>
                    <a:pt x="9" y="140"/>
                    <a:pt x="25" y="152"/>
                  </a:cubicBezTo>
                  <a:lnTo>
                    <a:pt x="25" y="354"/>
                  </a:lnTo>
                  <a:lnTo>
                    <a:pt x="11" y="440"/>
                  </a:lnTo>
                  <a:lnTo>
                    <a:pt x="271" y="440"/>
                  </a:lnTo>
                  <a:lnTo>
                    <a:pt x="256" y="350"/>
                  </a:lnTo>
                  <a:lnTo>
                    <a:pt x="256" y="349"/>
                  </a:lnTo>
                  <a:cubicBezTo>
                    <a:pt x="289" y="347"/>
                    <a:pt x="316" y="320"/>
                    <a:pt x="316" y="287"/>
                  </a:cubicBezTo>
                  <a:lnTo>
                    <a:pt x="316" y="203"/>
                  </a:lnTo>
                  <a:cubicBezTo>
                    <a:pt x="316" y="187"/>
                    <a:pt x="309" y="171"/>
                    <a:pt x="298" y="159"/>
                  </a:cubicBezTo>
                  <a:cubicBezTo>
                    <a:pt x="291" y="153"/>
                    <a:pt x="283" y="148"/>
                    <a:pt x="274" y="145"/>
                  </a:cubicBezTo>
                  <a:close/>
                  <a:moveTo>
                    <a:pt x="48" y="163"/>
                  </a:moveTo>
                  <a:cubicBezTo>
                    <a:pt x="57" y="166"/>
                    <a:pt x="65" y="167"/>
                    <a:pt x="74" y="167"/>
                  </a:cubicBezTo>
                  <a:cubicBezTo>
                    <a:pt x="111" y="167"/>
                    <a:pt x="142" y="143"/>
                    <a:pt x="146" y="113"/>
                  </a:cubicBezTo>
                  <a:lnTo>
                    <a:pt x="164" y="113"/>
                  </a:lnTo>
                  <a:cubicBezTo>
                    <a:pt x="173" y="117"/>
                    <a:pt x="182" y="119"/>
                    <a:pt x="192" y="119"/>
                  </a:cubicBezTo>
                  <a:cubicBezTo>
                    <a:pt x="197" y="135"/>
                    <a:pt x="213" y="148"/>
                    <a:pt x="232" y="151"/>
                  </a:cubicBezTo>
                  <a:lnTo>
                    <a:pt x="232" y="358"/>
                  </a:lnTo>
                  <a:cubicBezTo>
                    <a:pt x="232" y="364"/>
                    <a:pt x="227" y="370"/>
                    <a:pt x="220" y="370"/>
                  </a:cubicBezTo>
                  <a:lnTo>
                    <a:pt x="60" y="370"/>
                  </a:lnTo>
                  <a:cubicBezTo>
                    <a:pt x="54" y="370"/>
                    <a:pt x="48" y="364"/>
                    <a:pt x="48" y="358"/>
                  </a:cubicBezTo>
                  <a:lnTo>
                    <a:pt x="48" y="163"/>
                  </a:lnTo>
                  <a:close/>
                  <a:moveTo>
                    <a:pt x="259" y="90"/>
                  </a:moveTo>
                  <a:cubicBezTo>
                    <a:pt x="269" y="93"/>
                    <a:pt x="275" y="100"/>
                    <a:pt x="275" y="108"/>
                  </a:cubicBezTo>
                  <a:cubicBezTo>
                    <a:pt x="275" y="119"/>
                    <a:pt x="261" y="129"/>
                    <a:pt x="244" y="129"/>
                  </a:cubicBezTo>
                  <a:cubicBezTo>
                    <a:pt x="233" y="129"/>
                    <a:pt x="223" y="124"/>
                    <a:pt x="217" y="117"/>
                  </a:cubicBezTo>
                  <a:cubicBezTo>
                    <a:pt x="222" y="116"/>
                    <a:pt x="227" y="114"/>
                    <a:pt x="232" y="112"/>
                  </a:cubicBezTo>
                  <a:cubicBezTo>
                    <a:pt x="243" y="107"/>
                    <a:pt x="253" y="99"/>
                    <a:pt x="259" y="90"/>
                  </a:cubicBezTo>
                  <a:close/>
                  <a:moveTo>
                    <a:pt x="245" y="60"/>
                  </a:moveTo>
                  <a:cubicBezTo>
                    <a:pt x="245" y="64"/>
                    <a:pt x="245" y="67"/>
                    <a:pt x="243" y="71"/>
                  </a:cubicBezTo>
                  <a:cubicBezTo>
                    <a:pt x="239" y="79"/>
                    <a:pt x="232" y="86"/>
                    <a:pt x="222" y="90"/>
                  </a:cubicBezTo>
                  <a:cubicBezTo>
                    <a:pt x="216" y="93"/>
                    <a:pt x="209" y="95"/>
                    <a:pt x="200" y="96"/>
                  </a:cubicBezTo>
                  <a:cubicBezTo>
                    <a:pt x="199" y="96"/>
                    <a:pt x="198" y="96"/>
                    <a:pt x="197" y="96"/>
                  </a:cubicBezTo>
                  <a:cubicBezTo>
                    <a:pt x="189" y="96"/>
                    <a:pt x="181" y="94"/>
                    <a:pt x="174" y="92"/>
                  </a:cubicBezTo>
                  <a:cubicBezTo>
                    <a:pt x="182" y="82"/>
                    <a:pt x="186" y="71"/>
                    <a:pt x="186" y="60"/>
                  </a:cubicBezTo>
                  <a:cubicBezTo>
                    <a:pt x="186" y="48"/>
                    <a:pt x="182" y="38"/>
                    <a:pt x="174" y="28"/>
                  </a:cubicBezTo>
                  <a:cubicBezTo>
                    <a:pt x="181" y="26"/>
                    <a:pt x="188" y="24"/>
                    <a:pt x="196" y="24"/>
                  </a:cubicBezTo>
                  <a:cubicBezTo>
                    <a:pt x="223" y="24"/>
                    <a:pt x="245" y="40"/>
                    <a:pt x="245" y="60"/>
                  </a:cubicBezTo>
                  <a:close/>
                  <a:moveTo>
                    <a:pt x="55" y="75"/>
                  </a:moveTo>
                  <a:lnTo>
                    <a:pt x="66" y="71"/>
                  </a:lnTo>
                  <a:lnTo>
                    <a:pt x="63" y="60"/>
                  </a:lnTo>
                  <a:cubicBezTo>
                    <a:pt x="63" y="40"/>
                    <a:pt x="85" y="24"/>
                    <a:pt x="113" y="24"/>
                  </a:cubicBezTo>
                  <a:cubicBezTo>
                    <a:pt x="126" y="24"/>
                    <a:pt x="138" y="28"/>
                    <a:pt x="147" y="34"/>
                  </a:cubicBezTo>
                  <a:cubicBezTo>
                    <a:pt x="157" y="41"/>
                    <a:pt x="162" y="50"/>
                    <a:pt x="162" y="60"/>
                  </a:cubicBezTo>
                  <a:cubicBezTo>
                    <a:pt x="162" y="69"/>
                    <a:pt x="157" y="78"/>
                    <a:pt x="148" y="85"/>
                  </a:cubicBezTo>
                  <a:cubicBezTo>
                    <a:pt x="141" y="84"/>
                    <a:pt x="137" y="86"/>
                    <a:pt x="134" y="88"/>
                  </a:cubicBezTo>
                  <a:cubicBezTo>
                    <a:pt x="124" y="93"/>
                    <a:pt x="123" y="104"/>
                    <a:pt x="123" y="106"/>
                  </a:cubicBezTo>
                  <a:lnTo>
                    <a:pt x="126" y="107"/>
                  </a:lnTo>
                  <a:lnTo>
                    <a:pt x="123" y="107"/>
                  </a:lnTo>
                  <a:cubicBezTo>
                    <a:pt x="123" y="127"/>
                    <a:pt x="101" y="143"/>
                    <a:pt x="74" y="143"/>
                  </a:cubicBezTo>
                  <a:cubicBezTo>
                    <a:pt x="62" y="143"/>
                    <a:pt x="52" y="140"/>
                    <a:pt x="43" y="136"/>
                  </a:cubicBezTo>
                  <a:cubicBezTo>
                    <a:pt x="31" y="128"/>
                    <a:pt x="24" y="118"/>
                    <a:pt x="24" y="107"/>
                  </a:cubicBezTo>
                  <a:cubicBezTo>
                    <a:pt x="24" y="93"/>
                    <a:pt x="36" y="80"/>
                    <a:pt x="55" y="75"/>
                  </a:cubicBezTo>
                  <a:close/>
                  <a:moveTo>
                    <a:pt x="39" y="416"/>
                  </a:moveTo>
                  <a:lnTo>
                    <a:pt x="43" y="389"/>
                  </a:lnTo>
                  <a:cubicBezTo>
                    <a:pt x="48" y="392"/>
                    <a:pt x="54" y="394"/>
                    <a:pt x="60" y="394"/>
                  </a:cubicBezTo>
                  <a:lnTo>
                    <a:pt x="220" y="394"/>
                  </a:lnTo>
                  <a:cubicBezTo>
                    <a:pt x="227" y="394"/>
                    <a:pt x="233" y="392"/>
                    <a:pt x="238" y="389"/>
                  </a:cubicBezTo>
                  <a:lnTo>
                    <a:pt x="243" y="416"/>
                  </a:lnTo>
                  <a:lnTo>
                    <a:pt x="39" y="416"/>
                  </a:lnTo>
                  <a:close/>
                  <a:moveTo>
                    <a:pt x="292" y="287"/>
                  </a:moveTo>
                  <a:cubicBezTo>
                    <a:pt x="292" y="307"/>
                    <a:pt x="276" y="323"/>
                    <a:pt x="256" y="325"/>
                  </a:cubicBezTo>
                  <a:lnTo>
                    <a:pt x="256" y="165"/>
                  </a:lnTo>
                  <a:cubicBezTo>
                    <a:pt x="265" y="166"/>
                    <a:pt x="274" y="170"/>
                    <a:pt x="281" y="176"/>
                  </a:cubicBezTo>
                  <a:cubicBezTo>
                    <a:pt x="288" y="183"/>
                    <a:pt x="292" y="193"/>
                    <a:pt x="292" y="203"/>
                  </a:cubicBezTo>
                  <a:lnTo>
                    <a:pt x="292" y="28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1">
              <a:extLst>
                <a:ext uri="{FF2B5EF4-FFF2-40B4-BE49-F238E27FC236}">
                  <a16:creationId xmlns:a16="http://schemas.microsoft.com/office/drawing/2014/main" id="{1327E45D-3A4D-6634-8441-4EB78C00F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0104" y="4211250"/>
              <a:ext cx="27198" cy="143409"/>
            </a:xfrm>
            <a:custGeom>
              <a:avLst/>
              <a:gdLst>
                <a:gd name="T0" fmla="*/ 13 w 26"/>
                <a:gd name="T1" fmla="*/ 140 h 140"/>
                <a:gd name="T2" fmla="*/ 26 w 26"/>
                <a:gd name="T3" fmla="*/ 124 h 140"/>
                <a:gd name="T4" fmla="*/ 26 w 26"/>
                <a:gd name="T5" fmla="*/ 16 h 140"/>
                <a:gd name="T6" fmla="*/ 13 w 26"/>
                <a:gd name="T7" fmla="*/ 0 h 140"/>
                <a:gd name="T8" fmla="*/ 0 w 26"/>
                <a:gd name="T9" fmla="*/ 16 h 140"/>
                <a:gd name="T10" fmla="*/ 0 w 26"/>
                <a:gd name="T11" fmla="*/ 124 h 140"/>
                <a:gd name="T12" fmla="*/ 13 w 2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0">
                  <a:moveTo>
                    <a:pt x="13" y="140"/>
                  </a:moveTo>
                  <a:cubicBezTo>
                    <a:pt x="20" y="140"/>
                    <a:pt x="26" y="133"/>
                    <a:pt x="26" y="124"/>
                  </a:cubicBezTo>
                  <a:lnTo>
                    <a:pt x="26" y="16"/>
                  </a:lnTo>
                  <a:cubicBezTo>
                    <a:pt x="26" y="7"/>
                    <a:pt x="20" y="0"/>
                    <a:pt x="13" y="0"/>
                  </a:cubicBezTo>
                  <a:cubicBezTo>
                    <a:pt x="6" y="0"/>
                    <a:pt x="0" y="7"/>
                    <a:pt x="0" y="16"/>
                  </a:cubicBezTo>
                  <a:lnTo>
                    <a:pt x="0" y="124"/>
                  </a:lnTo>
                  <a:cubicBezTo>
                    <a:pt x="0" y="133"/>
                    <a:pt x="6" y="140"/>
                    <a:pt x="13" y="14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12">
              <a:extLst>
                <a:ext uri="{FF2B5EF4-FFF2-40B4-BE49-F238E27FC236}">
                  <a16:creationId xmlns:a16="http://schemas.microsoft.com/office/drawing/2014/main" id="{4B4FB7B1-4C8B-445D-4001-C78A13510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792" y="4211250"/>
              <a:ext cx="25962" cy="143409"/>
            </a:xfrm>
            <a:custGeom>
              <a:avLst/>
              <a:gdLst>
                <a:gd name="T0" fmla="*/ 13 w 26"/>
                <a:gd name="T1" fmla="*/ 140 h 140"/>
                <a:gd name="T2" fmla="*/ 26 w 26"/>
                <a:gd name="T3" fmla="*/ 124 h 140"/>
                <a:gd name="T4" fmla="*/ 26 w 26"/>
                <a:gd name="T5" fmla="*/ 16 h 140"/>
                <a:gd name="T6" fmla="*/ 13 w 26"/>
                <a:gd name="T7" fmla="*/ 0 h 140"/>
                <a:gd name="T8" fmla="*/ 0 w 26"/>
                <a:gd name="T9" fmla="*/ 16 h 140"/>
                <a:gd name="T10" fmla="*/ 0 w 26"/>
                <a:gd name="T11" fmla="*/ 124 h 140"/>
                <a:gd name="T12" fmla="*/ 13 w 2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0">
                  <a:moveTo>
                    <a:pt x="13" y="140"/>
                  </a:moveTo>
                  <a:cubicBezTo>
                    <a:pt x="20" y="140"/>
                    <a:pt x="26" y="133"/>
                    <a:pt x="26" y="124"/>
                  </a:cubicBezTo>
                  <a:lnTo>
                    <a:pt x="26" y="16"/>
                  </a:lnTo>
                  <a:cubicBezTo>
                    <a:pt x="26" y="7"/>
                    <a:pt x="20" y="0"/>
                    <a:pt x="13" y="0"/>
                  </a:cubicBezTo>
                  <a:cubicBezTo>
                    <a:pt x="6" y="0"/>
                    <a:pt x="0" y="7"/>
                    <a:pt x="0" y="16"/>
                  </a:cubicBezTo>
                  <a:lnTo>
                    <a:pt x="0" y="124"/>
                  </a:lnTo>
                  <a:cubicBezTo>
                    <a:pt x="0" y="133"/>
                    <a:pt x="6" y="140"/>
                    <a:pt x="13" y="14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3">
              <a:extLst>
                <a:ext uri="{FF2B5EF4-FFF2-40B4-BE49-F238E27FC236}">
                  <a16:creationId xmlns:a16="http://schemas.microsoft.com/office/drawing/2014/main" id="{C4B95130-597F-7ADD-0FF7-8B1C1B60B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6534" y="4211250"/>
              <a:ext cx="27198" cy="143409"/>
            </a:xfrm>
            <a:custGeom>
              <a:avLst/>
              <a:gdLst>
                <a:gd name="T0" fmla="*/ 13 w 26"/>
                <a:gd name="T1" fmla="*/ 140 h 140"/>
                <a:gd name="T2" fmla="*/ 26 w 26"/>
                <a:gd name="T3" fmla="*/ 124 h 140"/>
                <a:gd name="T4" fmla="*/ 26 w 26"/>
                <a:gd name="T5" fmla="*/ 16 h 140"/>
                <a:gd name="T6" fmla="*/ 13 w 26"/>
                <a:gd name="T7" fmla="*/ 0 h 140"/>
                <a:gd name="T8" fmla="*/ 0 w 26"/>
                <a:gd name="T9" fmla="*/ 16 h 140"/>
                <a:gd name="T10" fmla="*/ 0 w 26"/>
                <a:gd name="T11" fmla="*/ 124 h 140"/>
                <a:gd name="T12" fmla="*/ 13 w 26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40">
                  <a:moveTo>
                    <a:pt x="13" y="140"/>
                  </a:moveTo>
                  <a:cubicBezTo>
                    <a:pt x="20" y="140"/>
                    <a:pt x="26" y="133"/>
                    <a:pt x="26" y="124"/>
                  </a:cubicBezTo>
                  <a:lnTo>
                    <a:pt x="26" y="16"/>
                  </a:lnTo>
                  <a:cubicBezTo>
                    <a:pt x="26" y="7"/>
                    <a:pt x="20" y="0"/>
                    <a:pt x="13" y="0"/>
                  </a:cubicBezTo>
                  <a:cubicBezTo>
                    <a:pt x="6" y="0"/>
                    <a:pt x="0" y="7"/>
                    <a:pt x="0" y="16"/>
                  </a:cubicBezTo>
                  <a:lnTo>
                    <a:pt x="0" y="124"/>
                  </a:lnTo>
                  <a:cubicBezTo>
                    <a:pt x="0" y="133"/>
                    <a:pt x="6" y="140"/>
                    <a:pt x="13" y="14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 114">
            <a:extLst>
              <a:ext uri="{FF2B5EF4-FFF2-40B4-BE49-F238E27FC236}">
                <a16:creationId xmlns:a16="http://schemas.microsoft.com/office/drawing/2014/main" id="{B165737F-8210-4A41-E574-40399BB6E981}"/>
              </a:ext>
            </a:extLst>
          </p:cNvPr>
          <p:cNvSpPr>
            <a:spLocks noEditPoints="1"/>
          </p:cNvSpPr>
          <p:nvPr/>
        </p:nvSpPr>
        <p:spPr bwMode="auto">
          <a:xfrm>
            <a:off x="901671" y="4370650"/>
            <a:ext cx="407988" cy="401638"/>
          </a:xfrm>
          <a:custGeom>
            <a:avLst/>
            <a:gdLst>
              <a:gd name="T0" fmla="*/ 279 w 310"/>
              <a:gd name="T1" fmla="*/ 30 h 305"/>
              <a:gd name="T2" fmla="*/ 197 w 310"/>
              <a:gd name="T3" fmla="*/ 6 h 305"/>
              <a:gd name="T4" fmla="*/ 182 w 310"/>
              <a:gd name="T5" fmla="*/ 11 h 305"/>
              <a:gd name="T6" fmla="*/ 181 w 310"/>
              <a:gd name="T7" fmla="*/ 11 h 305"/>
              <a:gd name="T8" fmla="*/ 168 w 310"/>
              <a:gd name="T9" fmla="*/ 18 h 305"/>
              <a:gd name="T10" fmla="*/ 160 w 310"/>
              <a:gd name="T11" fmla="*/ 24 h 305"/>
              <a:gd name="T12" fmla="*/ 156 w 310"/>
              <a:gd name="T13" fmla="*/ 27 h 305"/>
              <a:gd name="T14" fmla="*/ 99 w 310"/>
              <a:gd name="T15" fmla="*/ 5 h 305"/>
              <a:gd name="T16" fmla="*/ 14 w 310"/>
              <a:gd name="T17" fmla="*/ 56 h 305"/>
              <a:gd name="T18" fmla="*/ 19 w 310"/>
              <a:gd name="T19" fmla="*/ 140 h 305"/>
              <a:gd name="T20" fmla="*/ 21 w 310"/>
              <a:gd name="T21" fmla="*/ 143 h 305"/>
              <a:gd name="T22" fmla="*/ 32 w 310"/>
              <a:gd name="T23" fmla="*/ 157 h 305"/>
              <a:gd name="T24" fmla="*/ 155 w 310"/>
              <a:gd name="T25" fmla="*/ 305 h 305"/>
              <a:gd name="T26" fmla="*/ 278 w 310"/>
              <a:gd name="T27" fmla="*/ 157 h 305"/>
              <a:gd name="T28" fmla="*/ 278 w 310"/>
              <a:gd name="T29" fmla="*/ 157 h 305"/>
              <a:gd name="T30" fmla="*/ 290 w 310"/>
              <a:gd name="T31" fmla="*/ 143 h 305"/>
              <a:gd name="T32" fmla="*/ 292 w 310"/>
              <a:gd name="T33" fmla="*/ 140 h 305"/>
              <a:gd name="T34" fmla="*/ 292 w 310"/>
              <a:gd name="T35" fmla="*/ 140 h 305"/>
              <a:gd name="T36" fmla="*/ 299 w 310"/>
              <a:gd name="T37" fmla="*/ 61 h 305"/>
              <a:gd name="T38" fmla="*/ 279 w 310"/>
              <a:gd name="T39" fmla="*/ 30 h 305"/>
              <a:gd name="T40" fmla="*/ 51 w 310"/>
              <a:gd name="T41" fmla="*/ 142 h 305"/>
              <a:gd name="T42" fmla="*/ 49 w 310"/>
              <a:gd name="T43" fmla="*/ 140 h 305"/>
              <a:gd name="T44" fmla="*/ 43 w 310"/>
              <a:gd name="T45" fmla="*/ 133 h 305"/>
              <a:gd name="T46" fmla="*/ 41 w 310"/>
              <a:gd name="T47" fmla="*/ 130 h 305"/>
              <a:gd name="T48" fmla="*/ 36 w 310"/>
              <a:gd name="T49" fmla="*/ 67 h 305"/>
              <a:gd name="T50" fmla="*/ 99 w 310"/>
              <a:gd name="T51" fmla="*/ 29 h 305"/>
              <a:gd name="T52" fmla="*/ 147 w 310"/>
              <a:gd name="T53" fmla="*/ 52 h 305"/>
              <a:gd name="T54" fmla="*/ 156 w 310"/>
              <a:gd name="T55" fmla="*/ 62 h 305"/>
              <a:gd name="T56" fmla="*/ 165 w 310"/>
              <a:gd name="T57" fmla="*/ 52 h 305"/>
              <a:gd name="T58" fmla="*/ 174 w 310"/>
              <a:gd name="T59" fmla="*/ 43 h 305"/>
              <a:gd name="T60" fmla="*/ 176 w 310"/>
              <a:gd name="T61" fmla="*/ 41 h 305"/>
              <a:gd name="T62" fmla="*/ 185 w 310"/>
              <a:gd name="T63" fmla="*/ 36 h 305"/>
              <a:gd name="T64" fmla="*/ 188 w 310"/>
              <a:gd name="T65" fmla="*/ 34 h 305"/>
              <a:gd name="T66" fmla="*/ 199 w 310"/>
              <a:gd name="T67" fmla="*/ 30 h 305"/>
              <a:gd name="T68" fmla="*/ 200 w 310"/>
              <a:gd name="T69" fmla="*/ 30 h 305"/>
              <a:gd name="T70" fmla="*/ 213 w 310"/>
              <a:gd name="T71" fmla="*/ 29 h 305"/>
              <a:gd name="T72" fmla="*/ 276 w 310"/>
              <a:gd name="T73" fmla="*/ 67 h 305"/>
              <a:gd name="T74" fmla="*/ 279 w 310"/>
              <a:gd name="T75" fmla="*/ 75 h 305"/>
              <a:gd name="T76" fmla="*/ 282 w 310"/>
              <a:gd name="T77" fmla="*/ 93 h 305"/>
              <a:gd name="T78" fmla="*/ 277 w 310"/>
              <a:gd name="T79" fmla="*/ 118 h 305"/>
              <a:gd name="T80" fmla="*/ 270 w 310"/>
              <a:gd name="T81" fmla="*/ 130 h 305"/>
              <a:gd name="T82" fmla="*/ 269 w 310"/>
              <a:gd name="T83" fmla="*/ 132 h 305"/>
              <a:gd name="T84" fmla="*/ 269 w 310"/>
              <a:gd name="T85" fmla="*/ 132 h 305"/>
              <a:gd name="T86" fmla="*/ 262 w 310"/>
              <a:gd name="T87" fmla="*/ 140 h 305"/>
              <a:gd name="T88" fmla="*/ 260 w 310"/>
              <a:gd name="T89" fmla="*/ 142 h 305"/>
              <a:gd name="T90" fmla="*/ 260 w 310"/>
              <a:gd name="T91" fmla="*/ 142 h 305"/>
              <a:gd name="T92" fmla="*/ 155 w 310"/>
              <a:gd name="T93" fmla="*/ 268 h 305"/>
              <a:gd name="T94" fmla="*/ 51 w 310"/>
              <a:gd name="T95" fmla="*/ 142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10" h="305">
                <a:moveTo>
                  <a:pt x="279" y="30"/>
                </a:moveTo>
                <a:cubicBezTo>
                  <a:pt x="258" y="8"/>
                  <a:pt x="226" y="0"/>
                  <a:pt x="197" y="6"/>
                </a:cubicBezTo>
                <a:cubicBezTo>
                  <a:pt x="192" y="7"/>
                  <a:pt x="187" y="9"/>
                  <a:pt x="182" y="11"/>
                </a:cubicBezTo>
                <a:cubicBezTo>
                  <a:pt x="182" y="11"/>
                  <a:pt x="181" y="11"/>
                  <a:pt x="181" y="11"/>
                </a:cubicBezTo>
                <a:cubicBezTo>
                  <a:pt x="177" y="13"/>
                  <a:pt x="172" y="15"/>
                  <a:pt x="168" y="18"/>
                </a:cubicBezTo>
                <a:cubicBezTo>
                  <a:pt x="165" y="20"/>
                  <a:pt x="163" y="22"/>
                  <a:pt x="160" y="24"/>
                </a:cubicBezTo>
                <a:cubicBezTo>
                  <a:pt x="159" y="25"/>
                  <a:pt x="157" y="26"/>
                  <a:pt x="156" y="27"/>
                </a:cubicBezTo>
                <a:cubicBezTo>
                  <a:pt x="139" y="12"/>
                  <a:pt x="120" y="5"/>
                  <a:pt x="99" y="5"/>
                </a:cubicBezTo>
                <a:cubicBezTo>
                  <a:pt x="64" y="5"/>
                  <a:pt x="30" y="25"/>
                  <a:pt x="14" y="56"/>
                </a:cubicBezTo>
                <a:cubicBezTo>
                  <a:pt x="0" y="82"/>
                  <a:pt x="2" y="113"/>
                  <a:pt x="19" y="140"/>
                </a:cubicBezTo>
                <a:lnTo>
                  <a:pt x="21" y="143"/>
                </a:lnTo>
                <a:cubicBezTo>
                  <a:pt x="24" y="147"/>
                  <a:pt x="27" y="152"/>
                  <a:pt x="32" y="157"/>
                </a:cubicBezTo>
                <a:lnTo>
                  <a:pt x="155" y="305"/>
                </a:lnTo>
                <a:lnTo>
                  <a:pt x="278" y="157"/>
                </a:lnTo>
                <a:lnTo>
                  <a:pt x="278" y="157"/>
                </a:lnTo>
                <a:cubicBezTo>
                  <a:pt x="282" y="153"/>
                  <a:pt x="286" y="149"/>
                  <a:pt x="290" y="143"/>
                </a:cubicBezTo>
                <a:lnTo>
                  <a:pt x="292" y="140"/>
                </a:lnTo>
                <a:lnTo>
                  <a:pt x="292" y="140"/>
                </a:lnTo>
                <a:cubicBezTo>
                  <a:pt x="308" y="115"/>
                  <a:pt x="310" y="87"/>
                  <a:pt x="299" y="61"/>
                </a:cubicBezTo>
                <a:cubicBezTo>
                  <a:pt x="295" y="50"/>
                  <a:pt x="288" y="39"/>
                  <a:pt x="279" y="30"/>
                </a:cubicBezTo>
                <a:close/>
                <a:moveTo>
                  <a:pt x="51" y="142"/>
                </a:moveTo>
                <a:lnTo>
                  <a:pt x="49" y="140"/>
                </a:lnTo>
                <a:cubicBezTo>
                  <a:pt x="47" y="137"/>
                  <a:pt x="45" y="135"/>
                  <a:pt x="43" y="133"/>
                </a:cubicBezTo>
                <a:lnTo>
                  <a:pt x="41" y="130"/>
                </a:lnTo>
                <a:cubicBezTo>
                  <a:pt x="27" y="109"/>
                  <a:pt x="25" y="87"/>
                  <a:pt x="36" y="67"/>
                </a:cubicBezTo>
                <a:cubicBezTo>
                  <a:pt x="48" y="44"/>
                  <a:pt x="73" y="29"/>
                  <a:pt x="99" y="29"/>
                </a:cubicBezTo>
                <a:cubicBezTo>
                  <a:pt x="117" y="29"/>
                  <a:pt x="134" y="37"/>
                  <a:pt x="147" y="52"/>
                </a:cubicBezTo>
                <a:lnTo>
                  <a:pt x="156" y="62"/>
                </a:lnTo>
                <a:lnTo>
                  <a:pt x="165" y="52"/>
                </a:lnTo>
                <a:cubicBezTo>
                  <a:pt x="168" y="48"/>
                  <a:pt x="171" y="45"/>
                  <a:pt x="174" y="43"/>
                </a:cubicBezTo>
                <a:cubicBezTo>
                  <a:pt x="175" y="42"/>
                  <a:pt x="175" y="42"/>
                  <a:pt x="176" y="41"/>
                </a:cubicBezTo>
                <a:cubicBezTo>
                  <a:pt x="179" y="39"/>
                  <a:pt x="182" y="37"/>
                  <a:pt x="185" y="36"/>
                </a:cubicBezTo>
                <a:cubicBezTo>
                  <a:pt x="186" y="35"/>
                  <a:pt x="187" y="35"/>
                  <a:pt x="188" y="34"/>
                </a:cubicBezTo>
                <a:cubicBezTo>
                  <a:pt x="191" y="33"/>
                  <a:pt x="195" y="31"/>
                  <a:pt x="199" y="30"/>
                </a:cubicBezTo>
                <a:cubicBezTo>
                  <a:pt x="199" y="30"/>
                  <a:pt x="199" y="30"/>
                  <a:pt x="200" y="30"/>
                </a:cubicBezTo>
                <a:cubicBezTo>
                  <a:pt x="204" y="29"/>
                  <a:pt x="208" y="29"/>
                  <a:pt x="213" y="29"/>
                </a:cubicBezTo>
                <a:cubicBezTo>
                  <a:pt x="238" y="29"/>
                  <a:pt x="264" y="44"/>
                  <a:pt x="276" y="67"/>
                </a:cubicBezTo>
                <a:cubicBezTo>
                  <a:pt x="277" y="69"/>
                  <a:pt x="278" y="72"/>
                  <a:pt x="279" y="75"/>
                </a:cubicBezTo>
                <a:cubicBezTo>
                  <a:pt x="280" y="81"/>
                  <a:pt x="282" y="87"/>
                  <a:pt x="282" y="93"/>
                </a:cubicBezTo>
                <a:cubicBezTo>
                  <a:pt x="282" y="102"/>
                  <a:pt x="280" y="110"/>
                  <a:pt x="277" y="118"/>
                </a:cubicBezTo>
                <a:cubicBezTo>
                  <a:pt x="275" y="122"/>
                  <a:pt x="273" y="126"/>
                  <a:pt x="270" y="130"/>
                </a:cubicBezTo>
                <a:lnTo>
                  <a:pt x="269" y="132"/>
                </a:lnTo>
                <a:cubicBezTo>
                  <a:pt x="269" y="132"/>
                  <a:pt x="269" y="132"/>
                  <a:pt x="269" y="132"/>
                </a:cubicBezTo>
                <a:cubicBezTo>
                  <a:pt x="266" y="135"/>
                  <a:pt x="264" y="138"/>
                  <a:pt x="262" y="140"/>
                </a:cubicBezTo>
                <a:lnTo>
                  <a:pt x="260" y="142"/>
                </a:lnTo>
                <a:cubicBezTo>
                  <a:pt x="260" y="142"/>
                  <a:pt x="260" y="142"/>
                  <a:pt x="260" y="142"/>
                </a:cubicBezTo>
                <a:lnTo>
                  <a:pt x="155" y="268"/>
                </a:lnTo>
                <a:lnTo>
                  <a:pt x="51" y="142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5">
            <a:extLst>
              <a:ext uri="{FF2B5EF4-FFF2-40B4-BE49-F238E27FC236}">
                <a16:creationId xmlns:a16="http://schemas.microsoft.com/office/drawing/2014/main" id="{331DCFB4-3CB9-1683-FCC3-4FDC146CF357}"/>
              </a:ext>
            </a:extLst>
          </p:cNvPr>
          <p:cNvSpPr>
            <a:spLocks noEditPoints="1"/>
          </p:cNvSpPr>
          <p:nvPr/>
        </p:nvSpPr>
        <p:spPr bwMode="auto">
          <a:xfrm>
            <a:off x="8691606" y="1897422"/>
            <a:ext cx="638175" cy="368300"/>
          </a:xfrm>
          <a:custGeom>
            <a:avLst/>
            <a:gdLst>
              <a:gd name="T0" fmla="*/ 360 w 485"/>
              <a:gd name="T1" fmla="*/ 104 h 280"/>
              <a:gd name="T2" fmla="*/ 341 w 485"/>
              <a:gd name="T3" fmla="*/ 37 h 280"/>
              <a:gd name="T4" fmla="*/ 382 w 485"/>
              <a:gd name="T5" fmla="*/ 0 h 280"/>
              <a:gd name="T6" fmla="*/ 317 w 485"/>
              <a:gd name="T7" fmla="*/ 68 h 280"/>
              <a:gd name="T8" fmla="*/ 170 w 485"/>
              <a:gd name="T9" fmla="*/ 66 h 280"/>
              <a:gd name="T10" fmla="*/ 162 w 485"/>
              <a:gd name="T11" fmla="*/ 38 h 280"/>
              <a:gd name="T12" fmla="*/ 116 w 485"/>
              <a:gd name="T13" fmla="*/ 54 h 280"/>
              <a:gd name="T14" fmla="*/ 145 w 485"/>
              <a:gd name="T15" fmla="*/ 69 h 280"/>
              <a:gd name="T16" fmla="*/ 140 w 485"/>
              <a:gd name="T17" fmla="*/ 107 h 280"/>
              <a:gd name="T18" fmla="*/ 0 w 485"/>
              <a:gd name="T19" fmla="*/ 185 h 280"/>
              <a:gd name="T20" fmla="*/ 183 w 485"/>
              <a:gd name="T21" fmla="*/ 193 h 280"/>
              <a:gd name="T22" fmla="*/ 245 w 485"/>
              <a:gd name="T23" fmla="*/ 184 h 280"/>
              <a:gd name="T24" fmla="*/ 339 w 485"/>
              <a:gd name="T25" fmla="*/ 115 h 280"/>
              <a:gd name="T26" fmla="*/ 394 w 485"/>
              <a:gd name="T27" fmla="*/ 280 h 280"/>
              <a:gd name="T28" fmla="*/ 394 w 485"/>
              <a:gd name="T29" fmla="*/ 97 h 280"/>
              <a:gd name="T30" fmla="*/ 118 w 485"/>
              <a:gd name="T31" fmla="*/ 166 h 280"/>
              <a:gd name="T32" fmla="*/ 158 w 485"/>
              <a:gd name="T33" fmla="*/ 169 h 280"/>
              <a:gd name="T34" fmla="*/ 99 w 485"/>
              <a:gd name="T35" fmla="*/ 181 h 280"/>
              <a:gd name="T36" fmla="*/ 85 w 485"/>
              <a:gd name="T37" fmla="*/ 181 h 280"/>
              <a:gd name="T38" fmla="*/ 99 w 485"/>
              <a:gd name="T39" fmla="*/ 181 h 280"/>
              <a:gd name="T40" fmla="*/ 24 w 485"/>
              <a:gd name="T41" fmla="*/ 185 h 280"/>
              <a:gd name="T42" fmla="*/ 121 w 485"/>
              <a:gd name="T43" fmla="*/ 124 h 280"/>
              <a:gd name="T44" fmla="*/ 92 w 485"/>
              <a:gd name="T45" fmla="*/ 150 h 280"/>
              <a:gd name="T46" fmla="*/ 92 w 485"/>
              <a:gd name="T47" fmla="*/ 212 h 280"/>
              <a:gd name="T48" fmla="*/ 159 w 485"/>
              <a:gd name="T49" fmla="*/ 193 h 280"/>
              <a:gd name="T50" fmla="*/ 225 w 485"/>
              <a:gd name="T51" fmla="*/ 169 h 280"/>
              <a:gd name="T52" fmla="*/ 159 w 485"/>
              <a:gd name="T53" fmla="*/ 123 h 280"/>
              <a:gd name="T54" fmla="*/ 225 w 485"/>
              <a:gd name="T55" fmla="*/ 169 h 280"/>
              <a:gd name="T56" fmla="*/ 326 w 485"/>
              <a:gd name="T57" fmla="*/ 188 h 280"/>
              <a:gd name="T58" fmla="*/ 369 w 485"/>
              <a:gd name="T59" fmla="*/ 171 h 280"/>
              <a:gd name="T60" fmla="*/ 394 w 485"/>
              <a:gd name="T61" fmla="*/ 219 h 280"/>
              <a:gd name="T62" fmla="*/ 394 w 485"/>
              <a:gd name="T63" fmla="*/ 157 h 280"/>
              <a:gd name="T64" fmla="*/ 371 w 485"/>
              <a:gd name="T65" fmla="*/ 125 h 280"/>
              <a:gd name="T66" fmla="*/ 462 w 485"/>
              <a:gd name="T67" fmla="*/ 188 h 280"/>
              <a:gd name="T68" fmla="*/ 401 w 485"/>
              <a:gd name="T69" fmla="*/ 188 h 280"/>
              <a:gd name="T70" fmla="*/ 387 w 485"/>
              <a:gd name="T71" fmla="*/ 188 h 280"/>
              <a:gd name="T72" fmla="*/ 401 w 485"/>
              <a:gd name="T73" fmla="*/ 18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5" h="280">
                <a:moveTo>
                  <a:pt x="394" y="97"/>
                </a:moveTo>
                <a:cubicBezTo>
                  <a:pt x="382" y="97"/>
                  <a:pt x="370" y="99"/>
                  <a:pt x="360" y="104"/>
                </a:cubicBezTo>
                <a:lnTo>
                  <a:pt x="348" y="81"/>
                </a:lnTo>
                <a:cubicBezTo>
                  <a:pt x="342" y="71"/>
                  <a:pt x="334" y="49"/>
                  <a:pt x="341" y="37"/>
                </a:cubicBezTo>
                <a:cubicBezTo>
                  <a:pt x="348" y="26"/>
                  <a:pt x="367" y="24"/>
                  <a:pt x="382" y="24"/>
                </a:cubicBezTo>
                <a:lnTo>
                  <a:pt x="382" y="0"/>
                </a:lnTo>
                <a:cubicBezTo>
                  <a:pt x="352" y="0"/>
                  <a:pt x="331" y="8"/>
                  <a:pt x="321" y="25"/>
                </a:cubicBezTo>
                <a:cubicBezTo>
                  <a:pt x="313" y="38"/>
                  <a:pt x="314" y="55"/>
                  <a:pt x="317" y="68"/>
                </a:cubicBezTo>
                <a:cubicBezTo>
                  <a:pt x="257" y="60"/>
                  <a:pt x="212" y="69"/>
                  <a:pt x="179" y="84"/>
                </a:cubicBezTo>
                <a:lnTo>
                  <a:pt x="170" y="66"/>
                </a:lnTo>
                <a:cubicBezTo>
                  <a:pt x="174" y="63"/>
                  <a:pt x="177" y="59"/>
                  <a:pt x="177" y="54"/>
                </a:cubicBezTo>
                <a:cubicBezTo>
                  <a:pt x="177" y="45"/>
                  <a:pt x="170" y="38"/>
                  <a:pt x="162" y="38"/>
                </a:cubicBezTo>
                <a:lnTo>
                  <a:pt x="131" y="38"/>
                </a:lnTo>
                <a:cubicBezTo>
                  <a:pt x="122" y="38"/>
                  <a:pt x="116" y="45"/>
                  <a:pt x="116" y="54"/>
                </a:cubicBezTo>
                <a:cubicBezTo>
                  <a:pt x="116" y="62"/>
                  <a:pt x="122" y="69"/>
                  <a:pt x="131" y="69"/>
                </a:cubicBezTo>
                <a:lnTo>
                  <a:pt x="145" y="69"/>
                </a:lnTo>
                <a:lnTo>
                  <a:pt x="158" y="95"/>
                </a:lnTo>
                <a:cubicBezTo>
                  <a:pt x="151" y="99"/>
                  <a:pt x="145" y="103"/>
                  <a:pt x="140" y="107"/>
                </a:cubicBezTo>
                <a:cubicBezTo>
                  <a:pt x="126" y="99"/>
                  <a:pt x="109" y="93"/>
                  <a:pt x="92" y="93"/>
                </a:cubicBezTo>
                <a:cubicBezTo>
                  <a:pt x="41" y="93"/>
                  <a:pt x="0" y="134"/>
                  <a:pt x="0" y="185"/>
                </a:cubicBezTo>
                <a:cubicBezTo>
                  <a:pt x="0" y="235"/>
                  <a:pt x="41" y="277"/>
                  <a:pt x="92" y="277"/>
                </a:cubicBezTo>
                <a:cubicBezTo>
                  <a:pt x="140" y="277"/>
                  <a:pt x="179" y="240"/>
                  <a:pt x="183" y="193"/>
                </a:cubicBezTo>
                <a:lnTo>
                  <a:pt x="243" y="193"/>
                </a:lnTo>
                <a:lnTo>
                  <a:pt x="245" y="184"/>
                </a:lnTo>
                <a:cubicBezTo>
                  <a:pt x="246" y="183"/>
                  <a:pt x="266" y="106"/>
                  <a:pt x="332" y="102"/>
                </a:cubicBezTo>
                <a:lnTo>
                  <a:pt x="339" y="115"/>
                </a:lnTo>
                <a:cubicBezTo>
                  <a:pt x="317" y="132"/>
                  <a:pt x="302" y="159"/>
                  <a:pt x="302" y="188"/>
                </a:cubicBezTo>
                <a:cubicBezTo>
                  <a:pt x="302" y="239"/>
                  <a:pt x="343" y="280"/>
                  <a:pt x="394" y="280"/>
                </a:cubicBezTo>
                <a:cubicBezTo>
                  <a:pt x="444" y="280"/>
                  <a:pt x="485" y="239"/>
                  <a:pt x="485" y="188"/>
                </a:cubicBezTo>
                <a:cubicBezTo>
                  <a:pt x="485" y="138"/>
                  <a:pt x="444" y="97"/>
                  <a:pt x="394" y="97"/>
                </a:cubicBezTo>
                <a:close/>
                <a:moveTo>
                  <a:pt x="120" y="169"/>
                </a:moveTo>
                <a:cubicBezTo>
                  <a:pt x="120" y="168"/>
                  <a:pt x="119" y="167"/>
                  <a:pt x="118" y="166"/>
                </a:cubicBezTo>
                <a:cubicBezTo>
                  <a:pt x="123" y="158"/>
                  <a:pt x="131" y="148"/>
                  <a:pt x="141" y="138"/>
                </a:cubicBezTo>
                <a:cubicBezTo>
                  <a:pt x="149" y="147"/>
                  <a:pt x="155" y="157"/>
                  <a:pt x="158" y="169"/>
                </a:cubicBezTo>
                <a:lnTo>
                  <a:pt x="120" y="169"/>
                </a:lnTo>
                <a:close/>
                <a:moveTo>
                  <a:pt x="99" y="181"/>
                </a:moveTo>
                <a:cubicBezTo>
                  <a:pt x="99" y="185"/>
                  <a:pt x="96" y="188"/>
                  <a:pt x="92" y="188"/>
                </a:cubicBezTo>
                <a:cubicBezTo>
                  <a:pt x="88" y="188"/>
                  <a:pt x="85" y="185"/>
                  <a:pt x="85" y="181"/>
                </a:cubicBezTo>
                <a:cubicBezTo>
                  <a:pt x="85" y="177"/>
                  <a:pt x="88" y="174"/>
                  <a:pt x="92" y="174"/>
                </a:cubicBezTo>
                <a:cubicBezTo>
                  <a:pt x="96" y="174"/>
                  <a:pt x="99" y="177"/>
                  <a:pt x="99" y="181"/>
                </a:cubicBezTo>
                <a:close/>
                <a:moveTo>
                  <a:pt x="92" y="253"/>
                </a:moveTo>
                <a:cubicBezTo>
                  <a:pt x="55" y="253"/>
                  <a:pt x="24" y="222"/>
                  <a:pt x="24" y="185"/>
                </a:cubicBezTo>
                <a:cubicBezTo>
                  <a:pt x="24" y="148"/>
                  <a:pt x="55" y="117"/>
                  <a:pt x="92" y="117"/>
                </a:cubicBezTo>
                <a:cubicBezTo>
                  <a:pt x="102" y="117"/>
                  <a:pt x="112" y="120"/>
                  <a:pt x="121" y="124"/>
                </a:cubicBezTo>
                <a:cubicBezTo>
                  <a:pt x="112" y="134"/>
                  <a:pt x="104" y="143"/>
                  <a:pt x="99" y="152"/>
                </a:cubicBezTo>
                <a:cubicBezTo>
                  <a:pt x="97" y="151"/>
                  <a:pt x="94" y="150"/>
                  <a:pt x="92" y="150"/>
                </a:cubicBezTo>
                <a:cubicBezTo>
                  <a:pt x="75" y="150"/>
                  <a:pt x="61" y="164"/>
                  <a:pt x="61" y="181"/>
                </a:cubicBezTo>
                <a:cubicBezTo>
                  <a:pt x="61" y="198"/>
                  <a:pt x="75" y="212"/>
                  <a:pt x="92" y="212"/>
                </a:cubicBezTo>
                <a:cubicBezTo>
                  <a:pt x="105" y="212"/>
                  <a:pt x="116" y="204"/>
                  <a:pt x="120" y="193"/>
                </a:cubicBezTo>
                <a:lnTo>
                  <a:pt x="159" y="193"/>
                </a:lnTo>
                <a:cubicBezTo>
                  <a:pt x="155" y="227"/>
                  <a:pt x="126" y="253"/>
                  <a:pt x="92" y="253"/>
                </a:cubicBezTo>
                <a:close/>
                <a:moveTo>
                  <a:pt x="225" y="169"/>
                </a:moveTo>
                <a:lnTo>
                  <a:pt x="182" y="169"/>
                </a:lnTo>
                <a:cubicBezTo>
                  <a:pt x="179" y="151"/>
                  <a:pt x="171" y="136"/>
                  <a:pt x="159" y="123"/>
                </a:cubicBezTo>
                <a:cubicBezTo>
                  <a:pt x="193" y="98"/>
                  <a:pt x="238" y="86"/>
                  <a:pt x="290" y="89"/>
                </a:cubicBezTo>
                <a:cubicBezTo>
                  <a:pt x="254" y="107"/>
                  <a:pt x="233" y="143"/>
                  <a:pt x="225" y="169"/>
                </a:cubicBezTo>
                <a:close/>
                <a:moveTo>
                  <a:pt x="394" y="256"/>
                </a:moveTo>
                <a:cubicBezTo>
                  <a:pt x="356" y="256"/>
                  <a:pt x="326" y="226"/>
                  <a:pt x="326" y="188"/>
                </a:cubicBezTo>
                <a:cubicBezTo>
                  <a:pt x="326" y="168"/>
                  <a:pt x="336" y="149"/>
                  <a:pt x="351" y="137"/>
                </a:cubicBezTo>
                <a:lnTo>
                  <a:pt x="369" y="171"/>
                </a:lnTo>
                <a:cubicBezTo>
                  <a:pt x="365" y="176"/>
                  <a:pt x="363" y="182"/>
                  <a:pt x="363" y="188"/>
                </a:cubicBezTo>
                <a:cubicBezTo>
                  <a:pt x="363" y="205"/>
                  <a:pt x="377" y="219"/>
                  <a:pt x="394" y="219"/>
                </a:cubicBezTo>
                <a:cubicBezTo>
                  <a:pt x="411" y="219"/>
                  <a:pt x="425" y="205"/>
                  <a:pt x="425" y="188"/>
                </a:cubicBezTo>
                <a:cubicBezTo>
                  <a:pt x="425" y="171"/>
                  <a:pt x="411" y="157"/>
                  <a:pt x="394" y="157"/>
                </a:cubicBezTo>
                <a:cubicBezTo>
                  <a:pt x="392" y="157"/>
                  <a:pt x="391" y="158"/>
                  <a:pt x="389" y="158"/>
                </a:cubicBezTo>
                <a:lnTo>
                  <a:pt x="371" y="125"/>
                </a:lnTo>
                <a:cubicBezTo>
                  <a:pt x="378" y="122"/>
                  <a:pt x="386" y="121"/>
                  <a:pt x="394" y="121"/>
                </a:cubicBezTo>
                <a:cubicBezTo>
                  <a:pt x="431" y="121"/>
                  <a:pt x="462" y="151"/>
                  <a:pt x="462" y="188"/>
                </a:cubicBezTo>
                <a:cubicBezTo>
                  <a:pt x="462" y="226"/>
                  <a:pt x="431" y="256"/>
                  <a:pt x="394" y="256"/>
                </a:cubicBezTo>
                <a:close/>
                <a:moveTo>
                  <a:pt x="401" y="188"/>
                </a:moveTo>
                <a:cubicBezTo>
                  <a:pt x="401" y="192"/>
                  <a:pt x="398" y="196"/>
                  <a:pt x="394" y="196"/>
                </a:cubicBezTo>
                <a:cubicBezTo>
                  <a:pt x="390" y="196"/>
                  <a:pt x="387" y="192"/>
                  <a:pt x="387" y="188"/>
                </a:cubicBezTo>
                <a:cubicBezTo>
                  <a:pt x="387" y="185"/>
                  <a:pt x="390" y="181"/>
                  <a:pt x="394" y="181"/>
                </a:cubicBezTo>
                <a:cubicBezTo>
                  <a:pt x="398" y="181"/>
                  <a:pt x="401" y="185"/>
                  <a:pt x="401" y="188"/>
                </a:cubicBez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51">
            <a:extLst>
              <a:ext uri="{FF2B5EF4-FFF2-40B4-BE49-F238E27FC236}">
                <a16:creationId xmlns:a16="http://schemas.microsoft.com/office/drawing/2014/main" id="{7672FD5E-F428-C846-44E9-1A7D93EA43B0}"/>
              </a:ext>
            </a:extLst>
          </p:cNvPr>
          <p:cNvSpPr>
            <a:spLocks noEditPoints="1"/>
          </p:cNvSpPr>
          <p:nvPr/>
        </p:nvSpPr>
        <p:spPr bwMode="auto">
          <a:xfrm>
            <a:off x="1819792" y="3536681"/>
            <a:ext cx="533400" cy="438150"/>
          </a:xfrm>
          <a:custGeom>
            <a:avLst/>
            <a:gdLst>
              <a:gd name="T0" fmla="*/ 352 w 405"/>
              <a:gd name="T1" fmla="*/ 0 h 333"/>
              <a:gd name="T2" fmla="*/ 299 w 405"/>
              <a:gd name="T3" fmla="*/ 53 h 333"/>
              <a:gd name="T4" fmla="*/ 322 w 405"/>
              <a:gd name="T5" fmla="*/ 96 h 333"/>
              <a:gd name="T6" fmla="*/ 298 w 405"/>
              <a:gd name="T7" fmla="*/ 138 h 333"/>
              <a:gd name="T8" fmla="*/ 279 w 405"/>
              <a:gd name="T9" fmla="*/ 135 h 333"/>
              <a:gd name="T10" fmla="*/ 235 w 405"/>
              <a:gd name="T11" fmla="*/ 159 h 333"/>
              <a:gd name="T12" fmla="*/ 197 w 405"/>
              <a:gd name="T13" fmla="*/ 139 h 333"/>
              <a:gd name="T14" fmla="*/ 197 w 405"/>
              <a:gd name="T15" fmla="*/ 135 h 333"/>
              <a:gd name="T16" fmla="*/ 144 w 405"/>
              <a:gd name="T17" fmla="*/ 82 h 333"/>
              <a:gd name="T18" fmla="*/ 91 w 405"/>
              <a:gd name="T19" fmla="*/ 135 h 333"/>
              <a:gd name="T20" fmla="*/ 102 w 405"/>
              <a:gd name="T21" fmla="*/ 167 h 333"/>
              <a:gd name="T22" fmla="*/ 65 w 405"/>
              <a:gd name="T23" fmla="*/ 228 h 333"/>
              <a:gd name="T24" fmla="*/ 53 w 405"/>
              <a:gd name="T25" fmla="*/ 227 h 333"/>
              <a:gd name="T26" fmla="*/ 0 w 405"/>
              <a:gd name="T27" fmla="*/ 280 h 333"/>
              <a:gd name="T28" fmla="*/ 53 w 405"/>
              <a:gd name="T29" fmla="*/ 333 h 333"/>
              <a:gd name="T30" fmla="*/ 106 w 405"/>
              <a:gd name="T31" fmla="*/ 280 h 333"/>
              <a:gd name="T32" fmla="*/ 87 w 405"/>
              <a:gd name="T33" fmla="*/ 239 h 333"/>
              <a:gd name="T34" fmla="*/ 121 w 405"/>
              <a:gd name="T35" fmla="*/ 182 h 333"/>
              <a:gd name="T36" fmla="*/ 144 w 405"/>
              <a:gd name="T37" fmla="*/ 188 h 333"/>
              <a:gd name="T38" fmla="*/ 189 w 405"/>
              <a:gd name="T39" fmla="*/ 162 h 333"/>
              <a:gd name="T40" fmla="*/ 227 w 405"/>
              <a:gd name="T41" fmla="*/ 182 h 333"/>
              <a:gd name="T42" fmla="*/ 226 w 405"/>
              <a:gd name="T43" fmla="*/ 188 h 333"/>
              <a:gd name="T44" fmla="*/ 279 w 405"/>
              <a:gd name="T45" fmla="*/ 240 h 333"/>
              <a:gd name="T46" fmla="*/ 332 w 405"/>
              <a:gd name="T47" fmla="*/ 188 h 333"/>
              <a:gd name="T48" fmla="*/ 318 w 405"/>
              <a:gd name="T49" fmla="*/ 152 h 333"/>
              <a:gd name="T50" fmla="*/ 344 w 405"/>
              <a:gd name="T51" fmla="*/ 105 h 333"/>
              <a:gd name="T52" fmla="*/ 352 w 405"/>
              <a:gd name="T53" fmla="*/ 106 h 333"/>
              <a:gd name="T54" fmla="*/ 405 w 405"/>
              <a:gd name="T55" fmla="*/ 53 h 333"/>
              <a:gd name="T56" fmla="*/ 352 w 405"/>
              <a:gd name="T57" fmla="*/ 0 h 333"/>
              <a:gd name="T58" fmla="*/ 53 w 405"/>
              <a:gd name="T59" fmla="*/ 309 h 333"/>
              <a:gd name="T60" fmla="*/ 24 w 405"/>
              <a:gd name="T61" fmla="*/ 280 h 333"/>
              <a:gd name="T62" fmla="*/ 53 w 405"/>
              <a:gd name="T63" fmla="*/ 251 h 333"/>
              <a:gd name="T64" fmla="*/ 82 w 405"/>
              <a:gd name="T65" fmla="*/ 280 h 333"/>
              <a:gd name="T66" fmla="*/ 53 w 405"/>
              <a:gd name="T67" fmla="*/ 309 h 333"/>
              <a:gd name="T68" fmla="*/ 144 w 405"/>
              <a:gd name="T69" fmla="*/ 164 h 333"/>
              <a:gd name="T70" fmla="*/ 115 w 405"/>
              <a:gd name="T71" fmla="*/ 135 h 333"/>
              <a:gd name="T72" fmla="*/ 144 w 405"/>
              <a:gd name="T73" fmla="*/ 106 h 333"/>
              <a:gd name="T74" fmla="*/ 173 w 405"/>
              <a:gd name="T75" fmla="*/ 135 h 333"/>
              <a:gd name="T76" fmla="*/ 144 w 405"/>
              <a:gd name="T77" fmla="*/ 164 h 333"/>
              <a:gd name="T78" fmla="*/ 279 w 405"/>
              <a:gd name="T79" fmla="*/ 217 h 333"/>
              <a:gd name="T80" fmla="*/ 250 w 405"/>
              <a:gd name="T81" fmla="*/ 188 h 333"/>
              <a:gd name="T82" fmla="*/ 279 w 405"/>
              <a:gd name="T83" fmla="*/ 158 h 333"/>
              <a:gd name="T84" fmla="*/ 308 w 405"/>
              <a:gd name="T85" fmla="*/ 188 h 333"/>
              <a:gd name="T86" fmla="*/ 279 w 405"/>
              <a:gd name="T87" fmla="*/ 217 h 333"/>
              <a:gd name="T88" fmla="*/ 352 w 405"/>
              <a:gd name="T89" fmla="*/ 82 h 333"/>
              <a:gd name="T90" fmla="*/ 323 w 405"/>
              <a:gd name="T91" fmla="*/ 53 h 333"/>
              <a:gd name="T92" fmla="*/ 352 w 405"/>
              <a:gd name="T93" fmla="*/ 24 h 333"/>
              <a:gd name="T94" fmla="*/ 381 w 405"/>
              <a:gd name="T95" fmla="*/ 53 h 333"/>
              <a:gd name="T96" fmla="*/ 352 w 405"/>
              <a:gd name="T97" fmla="*/ 82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5" h="333">
                <a:moveTo>
                  <a:pt x="352" y="0"/>
                </a:moveTo>
                <a:cubicBezTo>
                  <a:pt x="323" y="0"/>
                  <a:pt x="299" y="24"/>
                  <a:pt x="299" y="53"/>
                </a:cubicBezTo>
                <a:cubicBezTo>
                  <a:pt x="299" y="71"/>
                  <a:pt x="308" y="87"/>
                  <a:pt x="322" y="96"/>
                </a:cubicBezTo>
                <a:lnTo>
                  <a:pt x="298" y="138"/>
                </a:lnTo>
                <a:cubicBezTo>
                  <a:pt x="292" y="136"/>
                  <a:pt x="286" y="135"/>
                  <a:pt x="279" y="135"/>
                </a:cubicBezTo>
                <a:cubicBezTo>
                  <a:pt x="260" y="135"/>
                  <a:pt x="244" y="144"/>
                  <a:pt x="235" y="159"/>
                </a:cubicBezTo>
                <a:lnTo>
                  <a:pt x="197" y="139"/>
                </a:lnTo>
                <a:cubicBezTo>
                  <a:pt x="197" y="138"/>
                  <a:pt x="197" y="136"/>
                  <a:pt x="197" y="135"/>
                </a:cubicBezTo>
                <a:cubicBezTo>
                  <a:pt x="197" y="105"/>
                  <a:pt x="173" y="82"/>
                  <a:pt x="144" y="82"/>
                </a:cubicBezTo>
                <a:cubicBezTo>
                  <a:pt x="115" y="82"/>
                  <a:pt x="91" y="105"/>
                  <a:pt x="91" y="135"/>
                </a:cubicBezTo>
                <a:cubicBezTo>
                  <a:pt x="91" y="147"/>
                  <a:pt x="95" y="158"/>
                  <a:pt x="102" y="167"/>
                </a:cubicBezTo>
                <a:lnTo>
                  <a:pt x="65" y="228"/>
                </a:lnTo>
                <a:cubicBezTo>
                  <a:pt x="61" y="227"/>
                  <a:pt x="57" y="227"/>
                  <a:pt x="53" y="227"/>
                </a:cubicBezTo>
                <a:cubicBezTo>
                  <a:pt x="24" y="227"/>
                  <a:pt x="0" y="251"/>
                  <a:pt x="0" y="280"/>
                </a:cubicBezTo>
                <a:cubicBezTo>
                  <a:pt x="0" y="309"/>
                  <a:pt x="24" y="333"/>
                  <a:pt x="53" y="333"/>
                </a:cubicBezTo>
                <a:cubicBezTo>
                  <a:pt x="82" y="333"/>
                  <a:pt x="106" y="309"/>
                  <a:pt x="106" y="280"/>
                </a:cubicBezTo>
                <a:cubicBezTo>
                  <a:pt x="106" y="263"/>
                  <a:pt x="98" y="249"/>
                  <a:pt x="87" y="239"/>
                </a:cubicBezTo>
                <a:lnTo>
                  <a:pt x="121" y="182"/>
                </a:lnTo>
                <a:cubicBezTo>
                  <a:pt x="128" y="186"/>
                  <a:pt x="136" y="188"/>
                  <a:pt x="144" y="188"/>
                </a:cubicBezTo>
                <a:cubicBezTo>
                  <a:pt x="163" y="188"/>
                  <a:pt x="180" y="177"/>
                  <a:pt x="189" y="162"/>
                </a:cubicBezTo>
                <a:lnTo>
                  <a:pt x="227" y="182"/>
                </a:lnTo>
                <a:cubicBezTo>
                  <a:pt x="227" y="184"/>
                  <a:pt x="226" y="186"/>
                  <a:pt x="226" y="188"/>
                </a:cubicBezTo>
                <a:cubicBezTo>
                  <a:pt x="226" y="217"/>
                  <a:pt x="250" y="240"/>
                  <a:pt x="279" y="240"/>
                </a:cubicBezTo>
                <a:cubicBezTo>
                  <a:pt x="308" y="240"/>
                  <a:pt x="332" y="217"/>
                  <a:pt x="332" y="188"/>
                </a:cubicBezTo>
                <a:cubicBezTo>
                  <a:pt x="332" y="174"/>
                  <a:pt x="327" y="161"/>
                  <a:pt x="318" y="152"/>
                </a:cubicBezTo>
                <a:lnTo>
                  <a:pt x="344" y="105"/>
                </a:lnTo>
                <a:cubicBezTo>
                  <a:pt x="347" y="106"/>
                  <a:pt x="349" y="106"/>
                  <a:pt x="352" y="106"/>
                </a:cubicBezTo>
                <a:cubicBezTo>
                  <a:pt x="381" y="106"/>
                  <a:pt x="405" y="82"/>
                  <a:pt x="405" y="53"/>
                </a:cubicBezTo>
                <a:cubicBezTo>
                  <a:pt x="405" y="24"/>
                  <a:pt x="381" y="0"/>
                  <a:pt x="352" y="0"/>
                </a:cubicBezTo>
                <a:close/>
                <a:moveTo>
                  <a:pt x="53" y="309"/>
                </a:moveTo>
                <a:cubicBezTo>
                  <a:pt x="37" y="309"/>
                  <a:pt x="24" y="296"/>
                  <a:pt x="24" y="280"/>
                </a:cubicBezTo>
                <a:cubicBezTo>
                  <a:pt x="24" y="264"/>
                  <a:pt x="37" y="251"/>
                  <a:pt x="53" y="251"/>
                </a:cubicBezTo>
                <a:cubicBezTo>
                  <a:pt x="69" y="251"/>
                  <a:pt x="82" y="264"/>
                  <a:pt x="82" y="280"/>
                </a:cubicBezTo>
                <a:cubicBezTo>
                  <a:pt x="82" y="296"/>
                  <a:pt x="69" y="309"/>
                  <a:pt x="53" y="309"/>
                </a:cubicBezTo>
                <a:close/>
                <a:moveTo>
                  <a:pt x="144" y="164"/>
                </a:moveTo>
                <a:cubicBezTo>
                  <a:pt x="128" y="164"/>
                  <a:pt x="115" y="151"/>
                  <a:pt x="115" y="135"/>
                </a:cubicBezTo>
                <a:cubicBezTo>
                  <a:pt x="115" y="119"/>
                  <a:pt x="128" y="106"/>
                  <a:pt x="144" y="106"/>
                </a:cubicBezTo>
                <a:cubicBezTo>
                  <a:pt x="160" y="106"/>
                  <a:pt x="173" y="119"/>
                  <a:pt x="173" y="135"/>
                </a:cubicBezTo>
                <a:cubicBezTo>
                  <a:pt x="173" y="151"/>
                  <a:pt x="160" y="164"/>
                  <a:pt x="144" y="164"/>
                </a:cubicBezTo>
                <a:close/>
                <a:moveTo>
                  <a:pt x="279" y="217"/>
                </a:moveTo>
                <a:cubicBezTo>
                  <a:pt x="263" y="217"/>
                  <a:pt x="250" y="204"/>
                  <a:pt x="250" y="188"/>
                </a:cubicBezTo>
                <a:cubicBezTo>
                  <a:pt x="250" y="171"/>
                  <a:pt x="263" y="158"/>
                  <a:pt x="279" y="158"/>
                </a:cubicBezTo>
                <a:cubicBezTo>
                  <a:pt x="295" y="158"/>
                  <a:pt x="308" y="172"/>
                  <a:pt x="308" y="188"/>
                </a:cubicBezTo>
                <a:cubicBezTo>
                  <a:pt x="308" y="204"/>
                  <a:pt x="295" y="217"/>
                  <a:pt x="279" y="217"/>
                </a:cubicBezTo>
                <a:close/>
                <a:moveTo>
                  <a:pt x="352" y="82"/>
                </a:moveTo>
                <a:cubicBezTo>
                  <a:pt x="336" y="82"/>
                  <a:pt x="323" y="69"/>
                  <a:pt x="323" y="53"/>
                </a:cubicBezTo>
                <a:cubicBezTo>
                  <a:pt x="323" y="37"/>
                  <a:pt x="336" y="24"/>
                  <a:pt x="352" y="24"/>
                </a:cubicBezTo>
                <a:cubicBezTo>
                  <a:pt x="368" y="24"/>
                  <a:pt x="381" y="37"/>
                  <a:pt x="381" y="53"/>
                </a:cubicBezTo>
                <a:cubicBezTo>
                  <a:pt x="381" y="69"/>
                  <a:pt x="368" y="82"/>
                  <a:pt x="352" y="82"/>
                </a:cubicBez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BAD223-A39A-16D4-4CF5-796F09CF7DE5}"/>
              </a:ext>
            </a:extLst>
          </p:cNvPr>
          <p:cNvGrpSpPr/>
          <p:nvPr/>
        </p:nvGrpSpPr>
        <p:grpSpPr>
          <a:xfrm>
            <a:off x="5870799" y="1787885"/>
            <a:ext cx="488274" cy="624681"/>
            <a:chOff x="5870799" y="1467845"/>
            <a:chExt cx="488274" cy="624681"/>
          </a:xfrm>
        </p:grpSpPr>
        <p:sp>
          <p:nvSpPr>
            <p:cNvPr id="14" name="Freeform 160">
              <a:extLst>
                <a:ext uri="{FF2B5EF4-FFF2-40B4-BE49-F238E27FC236}">
                  <a16:creationId xmlns:a16="http://schemas.microsoft.com/office/drawing/2014/main" id="{C8A5E247-5540-64C3-9747-A0EC15FD6E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83200" y="1691056"/>
              <a:ext cx="475873" cy="348768"/>
            </a:xfrm>
            <a:custGeom>
              <a:avLst/>
              <a:gdLst>
                <a:gd name="T0" fmla="*/ 309 w 370"/>
                <a:gd name="T1" fmla="*/ 25 h 272"/>
                <a:gd name="T2" fmla="*/ 301 w 370"/>
                <a:gd name="T3" fmla="*/ 25 h 272"/>
                <a:gd name="T4" fmla="*/ 301 w 370"/>
                <a:gd name="T5" fmla="*/ 0 h 272"/>
                <a:gd name="T6" fmla="*/ 0 w 370"/>
                <a:gd name="T7" fmla="*/ 0 h 272"/>
                <a:gd name="T8" fmla="*/ 0 w 370"/>
                <a:gd name="T9" fmla="*/ 121 h 272"/>
                <a:gd name="T10" fmla="*/ 44 w 370"/>
                <a:gd name="T11" fmla="*/ 228 h 272"/>
                <a:gd name="T12" fmla="*/ 151 w 370"/>
                <a:gd name="T13" fmla="*/ 272 h 272"/>
                <a:gd name="T14" fmla="*/ 299 w 370"/>
                <a:gd name="T15" fmla="*/ 148 h 272"/>
                <a:gd name="T16" fmla="*/ 309 w 370"/>
                <a:gd name="T17" fmla="*/ 148 h 272"/>
                <a:gd name="T18" fmla="*/ 370 w 370"/>
                <a:gd name="T19" fmla="*/ 87 h 272"/>
                <a:gd name="T20" fmla="*/ 309 w 370"/>
                <a:gd name="T21" fmla="*/ 25 h 272"/>
                <a:gd name="T22" fmla="*/ 278 w 370"/>
                <a:gd name="T23" fmla="*/ 121 h 272"/>
                <a:gd name="T24" fmla="*/ 277 w 370"/>
                <a:gd name="T25" fmla="*/ 135 h 272"/>
                <a:gd name="T26" fmla="*/ 151 w 370"/>
                <a:gd name="T27" fmla="*/ 248 h 272"/>
                <a:gd name="T28" fmla="*/ 61 w 370"/>
                <a:gd name="T29" fmla="*/ 211 h 272"/>
                <a:gd name="T30" fmla="*/ 24 w 370"/>
                <a:gd name="T31" fmla="*/ 121 h 272"/>
                <a:gd name="T32" fmla="*/ 24 w 370"/>
                <a:gd name="T33" fmla="*/ 24 h 272"/>
                <a:gd name="T34" fmla="*/ 278 w 370"/>
                <a:gd name="T35" fmla="*/ 24 h 272"/>
                <a:gd name="T36" fmla="*/ 278 w 370"/>
                <a:gd name="T37" fmla="*/ 121 h 272"/>
                <a:gd name="T38" fmla="*/ 309 w 370"/>
                <a:gd name="T39" fmla="*/ 124 h 272"/>
                <a:gd name="T40" fmla="*/ 301 w 370"/>
                <a:gd name="T41" fmla="*/ 124 h 272"/>
                <a:gd name="T42" fmla="*/ 301 w 370"/>
                <a:gd name="T43" fmla="*/ 121 h 272"/>
                <a:gd name="T44" fmla="*/ 301 w 370"/>
                <a:gd name="T45" fmla="*/ 49 h 272"/>
                <a:gd name="T46" fmla="*/ 309 w 370"/>
                <a:gd name="T47" fmla="*/ 49 h 272"/>
                <a:gd name="T48" fmla="*/ 346 w 370"/>
                <a:gd name="T49" fmla="*/ 87 h 272"/>
                <a:gd name="T50" fmla="*/ 309 w 370"/>
                <a:gd name="T51" fmla="*/ 124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0" h="272">
                  <a:moveTo>
                    <a:pt x="309" y="25"/>
                  </a:moveTo>
                  <a:lnTo>
                    <a:pt x="301" y="25"/>
                  </a:lnTo>
                  <a:lnTo>
                    <a:pt x="301" y="0"/>
                  </a:lnTo>
                  <a:lnTo>
                    <a:pt x="0" y="0"/>
                  </a:lnTo>
                  <a:lnTo>
                    <a:pt x="0" y="121"/>
                  </a:lnTo>
                  <a:cubicBezTo>
                    <a:pt x="0" y="162"/>
                    <a:pt x="16" y="200"/>
                    <a:pt x="44" y="228"/>
                  </a:cubicBezTo>
                  <a:cubicBezTo>
                    <a:pt x="73" y="256"/>
                    <a:pt x="111" y="272"/>
                    <a:pt x="151" y="272"/>
                  </a:cubicBezTo>
                  <a:cubicBezTo>
                    <a:pt x="225" y="272"/>
                    <a:pt x="287" y="219"/>
                    <a:pt x="299" y="148"/>
                  </a:cubicBezTo>
                  <a:lnTo>
                    <a:pt x="309" y="148"/>
                  </a:lnTo>
                  <a:cubicBezTo>
                    <a:pt x="342" y="148"/>
                    <a:pt x="370" y="120"/>
                    <a:pt x="370" y="87"/>
                  </a:cubicBezTo>
                  <a:cubicBezTo>
                    <a:pt x="370" y="53"/>
                    <a:pt x="342" y="25"/>
                    <a:pt x="309" y="25"/>
                  </a:cubicBezTo>
                  <a:close/>
                  <a:moveTo>
                    <a:pt x="278" y="121"/>
                  </a:moveTo>
                  <a:cubicBezTo>
                    <a:pt x="278" y="126"/>
                    <a:pt x="277" y="130"/>
                    <a:pt x="277" y="135"/>
                  </a:cubicBezTo>
                  <a:cubicBezTo>
                    <a:pt x="270" y="199"/>
                    <a:pt x="216" y="248"/>
                    <a:pt x="151" y="248"/>
                  </a:cubicBezTo>
                  <a:cubicBezTo>
                    <a:pt x="117" y="248"/>
                    <a:pt x="85" y="235"/>
                    <a:pt x="61" y="211"/>
                  </a:cubicBezTo>
                  <a:cubicBezTo>
                    <a:pt x="37" y="187"/>
                    <a:pt x="24" y="155"/>
                    <a:pt x="24" y="121"/>
                  </a:cubicBezTo>
                  <a:lnTo>
                    <a:pt x="24" y="24"/>
                  </a:lnTo>
                  <a:lnTo>
                    <a:pt x="278" y="24"/>
                  </a:lnTo>
                  <a:lnTo>
                    <a:pt x="278" y="121"/>
                  </a:lnTo>
                  <a:close/>
                  <a:moveTo>
                    <a:pt x="309" y="124"/>
                  </a:moveTo>
                  <a:lnTo>
                    <a:pt x="301" y="124"/>
                  </a:lnTo>
                  <a:cubicBezTo>
                    <a:pt x="301" y="123"/>
                    <a:pt x="301" y="122"/>
                    <a:pt x="301" y="121"/>
                  </a:cubicBezTo>
                  <a:lnTo>
                    <a:pt x="301" y="49"/>
                  </a:lnTo>
                  <a:lnTo>
                    <a:pt x="309" y="49"/>
                  </a:lnTo>
                  <a:cubicBezTo>
                    <a:pt x="329" y="49"/>
                    <a:pt x="346" y="66"/>
                    <a:pt x="346" y="87"/>
                  </a:cubicBezTo>
                  <a:cubicBezTo>
                    <a:pt x="346" y="107"/>
                    <a:pt x="329" y="124"/>
                    <a:pt x="309" y="12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1">
              <a:extLst>
                <a:ext uri="{FF2B5EF4-FFF2-40B4-BE49-F238E27FC236}">
                  <a16:creationId xmlns:a16="http://schemas.microsoft.com/office/drawing/2014/main" id="{B2B2E6D0-F2D7-C707-3DFD-0E532AA8F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0799" y="2063074"/>
              <a:ext cx="441772" cy="29452"/>
            </a:xfrm>
            <a:custGeom>
              <a:avLst/>
              <a:gdLst>
                <a:gd name="T0" fmla="*/ 331 w 343"/>
                <a:gd name="T1" fmla="*/ 0 h 24"/>
                <a:gd name="T2" fmla="*/ 12 w 343"/>
                <a:gd name="T3" fmla="*/ 0 h 24"/>
                <a:gd name="T4" fmla="*/ 0 w 343"/>
                <a:gd name="T5" fmla="*/ 12 h 24"/>
                <a:gd name="T6" fmla="*/ 12 w 343"/>
                <a:gd name="T7" fmla="*/ 24 h 24"/>
                <a:gd name="T8" fmla="*/ 331 w 343"/>
                <a:gd name="T9" fmla="*/ 24 h 24"/>
                <a:gd name="T10" fmla="*/ 343 w 343"/>
                <a:gd name="T11" fmla="*/ 12 h 24"/>
                <a:gd name="T12" fmla="*/ 331 w 343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24">
                  <a:moveTo>
                    <a:pt x="331" y="0"/>
                  </a:moveTo>
                  <a:lnTo>
                    <a:pt x="12" y="0"/>
                  </a:lnTo>
                  <a:cubicBezTo>
                    <a:pt x="5" y="0"/>
                    <a:pt x="0" y="6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lnTo>
                    <a:pt x="331" y="24"/>
                  </a:lnTo>
                  <a:cubicBezTo>
                    <a:pt x="338" y="24"/>
                    <a:pt x="343" y="19"/>
                    <a:pt x="343" y="12"/>
                  </a:cubicBezTo>
                  <a:cubicBezTo>
                    <a:pt x="343" y="6"/>
                    <a:pt x="338" y="0"/>
                    <a:pt x="331" y="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2">
              <a:extLst>
                <a:ext uri="{FF2B5EF4-FFF2-40B4-BE49-F238E27FC236}">
                  <a16:creationId xmlns:a16="http://schemas.microsoft.com/office/drawing/2014/main" id="{0CB133E9-D477-BE14-3553-EC08A572D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3803" y="1546899"/>
              <a:ext cx="57353" cy="108505"/>
            </a:xfrm>
            <a:custGeom>
              <a:avLst/>
              <a:gdLst>
                <a:gd name="T0" fmla="*/ 17 w 45"/>
                <a:gd name="T1" fmla="*/ 82 h 84"/>
                <a:gd name="T2" fmla="*/ 24 w 45"/>
                <a:gd name="T3" fmla="*/ 84 h 84"/>
                <a:gd name="T4" fmla="*/ 34 w 45"/>
                <a:gd name="T5" fmla="*/ 79 h 84"/>
                <a:gd name="T6" fmla="*/ 31 w 45"/>
                <a:gd name="T7" fmla="*/ 63 h 84"/>
                <a:gd name="T8" fmla="*/ 24 w 45"/>
                <a:gd name="T9" fmla="*/ 54 h 84"/>
                <a:gd name="T10" fmla="*/ 26 w 45"/>
                <a:gd name="T11" fmla="*/ 51 h 84"/>
                <a:gd name="T12" fmla="*/ 44 w 45"/>
                <a:gd name="T13" fmla="*/ 27 h 84"/>
                <a:gd name="T14" fmla="*/ 39 w 45"/>
                <a:gd name="T15" fmla="*/ 6 h 84"/>
                <a:gd name="T16" fmla="*/ 22 w 45"/>
                <a:gd name="T17" fmla="*/ 4 h 84"/>
                <a:gd name="T18" fmla="*/ 20 w 45"/>
                <a:gd name="T19" fmla="*/ 20 h 84"/>
                <a:gd name="T20" fmla="*/ 20 w 45"/>
                <a:gd name="T21" fmla="*/ 23 h 84"/>
                <a:gd name="T22" fmla="*/ 13 w 45"/>
                <a:gd name="T23" fmla="*/ 31 h 84"/>
                <a:gd name="T24" fmla="*/ 0 w 45"/>
                <a:gd name="T25" fmla="*/ 53 h 84"/>
                <a:gd name="T26" fmla="*/ 17 w 45"/>
                <a:gd name="T27" fmla="*/ 8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" h="84">
                  <a:moveTo>
                    <a:pt x="17" y="82"/>
                  </a:moveTo>
                  <a:cubicBezTo>
                    <a:pt x="19" y="84"/>
                    <a:pt x="22" y="84"/>
                    <a:pt x="24" y="84"/>
                  </a:cubicBezTo>
                  <a:cubicBezTo>
                    <a:pt x="28" y="84"/>
                    <a:pt x="32" y="83"/>
                    <a:pt x="34" y="79"/>
                  </a:cubicBezTo>
                  <a:cubicBezTo>
                    <a:pt x="38" y="74"/>
                    <a:pt x="37" y="67"/>
                    <a:pt x="31" y="63"/>
                  </a:cubicBezTo>
                  <a:cubicBezTo>
                    <a:pt x="27" y="60"/>
                    <a:pt x="24" y="55"/>
                    <a:pt x="24" y="54"/>
                  </a:cubicBezTo>
                  <a:cubicBezTo>
                    <a:pt x="24" y="53"/>
                    <a:pt x="25" y="52"/>
                    <a:pt x="26" y="51"/>
                  </a:cubicBezTo>
                  <a:cubicBezTo>
                    <a:pt x="36" y="44"/>
                    <a:pt x="42" y="36"/>
                    <a:pt x="44" y="27"/>
                  </a:cubicBezTo>
                  <a:cubicBezTo>
                    <a:pt x="45" y="16"/>
                    <a:pt x="40" y="8"/>
                    <a:pt x="39" y="6"/>
                  </a:cubicBezTo>
                  <a:cubicBezTo>
                    <a:pt x="35" y="1"/>
                    <a:pt x="28" y="0"/>
                    <a:pt x="22" y="4"/>
                  </a:cubicBezTo>
                  <a:cubicBezTo>
                    <a:pt x="17" y="7"/>
                    <a:pt x="16" y="15"/>
                    <a:pt x="20" y="20"/>
                  </a:cubicBezTo>
                  <a:cubicBezTo>
                    <a:pt x="20" y="20"/>
                    <a:pt x="20" y="22"/>
                    <a:pt x="20" y="23"/>
                  </a:cubicBezTo>
                  <a:cubicBezTo>
                    <a:pt x="20" y="26"/>
                    <a:pt x="17" y="28"/>
                    <a:pt x="13" y="31"/>
                  </a:cubicBezTo>
                  <a:cubicBezTo>
                    <a:pt x="2" y="39"/>
                    <a:pt x="0" y="47"/>
                    <a:pt x="0" y="53"/>
                  </a:cubicBezTo>
                  <a:cubicBezTo>
                    <a:pt x="0" y="69"/>
                    <a:pt x="14" y="80"/>
                    <a:pt x="17" y="82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3">
              <a:extLst>
                <a:ext uri="{FF2B5EF4-FFF2-40B4-BE49-F238E27FC236}">
                  <a16:creationId xmlns:a16="http://schemas.microsoft.com/office/drawing/2014/main" id="{A5ECBF9E-2F55-3B3C-2491-C850F4887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9758" y="1467845"/>
              <a:ext cx="85255" cy="187560"/>
            </a:xfrm>
            <a:custGeom>
              <a:avLst/>
              <a:gdLst>
                <a:gd name="T0" fmla="*/ 30 w 67"/>
                <a:gd name="T1" fmla="*/ 144 h 146"/>
                <a:gd name="T2" fmla="*/ 37 w 67"/>
                <a:gd name="T3" fmla="*/ 146 h 146"/>
                <a:gd name="T4" fmla="*/ 47 w 67"/>
                <a:gd name="T5" fmla="*/ 141 h 146"/>
                <a:gd name="T6" fmla="*/ 44 w 67"/>
                <a:gd name="T7" fmla="*/ 125 h 146"/>
                <a:gd name="T8" fmla="*/ 24 w 67"/>
                <a:gd name="T9" fmla="*/ 96 h 146"/>
                <a:gd name="T10" fmla="*/ 35 w 67"/>
                <a:gd name="T11" fmla="*/ 80 h 146"/>
                <a:gd name="T12" fmla="*/ 64 w 67"/>
                <a:gd name="T13" fmla="*/ 40 h 146"/>
                <a:gd name="T14" fmla="*/ 57 w 67"/>
                <a:gd name="T15" fmla="*/ 6 h 146"/>
                <a:gd name="T16" fmla="*/ 41 w 67"/>
                <a:gd name="T17" fmla="*/ 4 h 146"/>
                <a:gd name="T18" fmla="*/ 38 w 67"/>
                <a:gd name="T19" fmla="*/ 20 h 146"/>
                <a:gd name="T20" fmla="*/ 21 w 67"/>
                <a:gd name="T21" fmla="*/ 61 h 146"/>
                <a:gd name="T22" fmla="*/ 0 w 67"/>
                <a:gd name="T23" fmla="*/ 96 h 146"/>
                <a:gd name="T24" fmla="*/ 30 w 67"/>
                <a:gd name="T25" fmla="*/ 14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" h="146">
                  <a:moveTo>
                    <a:pt x="30" y="144"/>
                  </a:moveTo>
                  <a:cubicBezTo>
                    <a:pt x="32" y="146"/>
                    <a:pt x="35" y="146"/>
                    <a:pt x="37" y="146"/>
                  </a:cubicBezTo>
                  <a:cubicBezTo>
                    <a:pt x="41" y="146"/>
                    <a:pt x="45" y="145"/>
                    <a:pt x="47" y="141"/>
                  </a:cubicBezTo>
                  <a:cubicBezTo>
                    <a:pt x="51" y="136"/>
                    <a:pt x="49" y="129"/>
                    <a:pt x="44" y="125"/>
                  </a:cubicBezTo>
                  <a:cubicBezTo>
                    <a:pt x="39" y="121"/>
                    <a:pt x="24" y="107"/>
                    <a:pt x="24" y="96"/>
                  </a:cubicBezTo>
                  <a:cubicBezTo>
                    <a:pt x="24" y="94"/>
                    <a:pt x="24" y="88"/>
                    <a:pt x="35" y="80"/>
                  </a:cubicBezTo>
                  <a:cubicBezTo>
                    <a:pt x="52" y="69"/>
                    <a:pt x="62" y="55"/>
                    <a:pt x="64" y="40"/>
                  </a:cubicBezTo>
                  <a:cubicBezTo>
                    <a:pt x="67" y="21"/>
                    <a:pt x="58" y="8"/>
                    <a:pt x="57" y="6"/>
                  </a:cubicBezTo>
                  <a:cubicBezTo>
                    <a:pt x="53" y="1"/>
                    <a:pt x="46" y="0"/>
                    <a:pt x="41" y="4"/>
                  </a:cubicBezTo>
                  <a:cubicBezTo>
                    <a:pt x="35" y="7"/>
                    <a:pt x="34" y="15"/>
                    <a:pt x="38" y="20"/>
                  </a:cubicBezTo>
                  <a:cubicBezTo>
                    <a:pt x="40" y="24"/>
                    <a:pt x="50" y="41"/>
                    <a:pt x="21" y="61"/>
                  </a:cubicBezTo>
                  <a:cubicBezTo>
                    <a:pt x="4" y="73"/>
                    <a:pt x="0" y="86"/>
                    <a:pt x="0" y="96"/>
                  </a:cubicBezTo>
                  <a:cubicBezTo>
                    <a:pt x="0" y="122"/>
                    <a:pt x="27" y="142"/>
                    <a:pt x="30" y="144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4">
              <a:extLst>
                <a:ext uri="{FF2B5EF4-FFF2-40B4-BE49-F238E27FC236}">
                  <a16:creationId xmlns:a16="http://schemas.microsoft.com/office/drawing/2014/main" id="{9AC1D396-8347-9B25-5695-8576619856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462" y="1554649"/>
              <a:ext cx="55803" cy="100755"/>
            </a:xfrm>
            <a:custGeom>
              <a:avLst/>
              <a:gdLst>
                <a:gd name="T0" fmla="*/ 17 w 44"/>
                <a:gd name="T1" fmla="*/ 76 h 78"/>
                <a:gd name="T2" fmla="*/ 23 w 44"/>
                <a:gd name="T3" fmla="*/ 78 h 78"/>
                <a:gd name="T4" fmla="*/ 33 w 44"/>
                <a:gd name="T5" fmla="*/ 73 h 78"/>
                <a:gd name="T6" fmla="*/ 30 w 44"/>
                <a:gd name="T7" fmla="*/ 57 h 78"/>
                <a:gd name="T8" fmla="*/ 24 w 44"/>
                <a:gd name="T9" fmla="*/ 50 h 78"/>
                <a:gd name="T10" fmla="*/ 26 w 44"/>
                <a:gd name="T11" fmla="*/ 48 h 78"/>
                <a:gd name="T12" fmla="*/ 42 w 44"/>
                <a:gd name="T13" fmla="*/ 26 h 78"/>
                <a:gd name="T14" fmla="*/ 38 w 44"/>
                <a:gd name="T15" fmla="*/ 6 h 78"/>
                <a:gd name="T16" fmla="*/ 21 w 44"/>
                <a:gd name="T17" fmla="*/ 4 h 78"/>
                <a:gd name="T18" fmla="*/ 18 w 44"/>
                <a:gd name="T19" fmla="*/ 22 h 78"/>
                <a:gd name="T20" fmla="*/ 13 w 44"/>
                <a:gd name="T21" fmla="*/ 28 h 78"/>
                <a:gd name="T22" fmla="*/ 0 w 44"/>
                <a:gd name="T23" fmla="*/ 49 h 78"/>
                <a:gd name="T24" fmla="*/ 17 w 44"/>
                <a:gd name="T25" fmla="*/ 7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8">
                  <a:moveTo>
                    <a:pt x="17" y="76"/>
                  </a:moveTo>
                  <a:cubicBezTo>
                    <a:pt x="19" y="78"/>
                    <a:pt x="21" y="78"/>
                    <a:pt x="23" y="78"/>
                  </a:cubicBezTo>
                  <a:cubicBezTo>
                    <a:pt x="27" y="78"/>
                    <a:pt x="31" y="77"/>
                    <a:pt x="33" y="73"/>
                  </a:cubicBezTo>
                  <a:cubicBezTo>
                    <a:pt x="37" y="68"/>
                    <a:pt x="36" y="61"/>
                    <a:pt x="30" y="57"/>
                  </a:cubicBezTo>
                  <a:cubicBezTo>
                    <a:pt x="27" y="55"/>
                    <a:pt x="24" y="51"/>
                    <a:pt x="24" y="50"/>
                  </a:cubicBezTo>
                  <a:cubicBezTo>
                    <a:pt x="24" y="50"/>
                    <a:pt x="24" y="49"/>
                    <a:pt x="26" y="48"/>
                  </a:cubicBezTo>
                  <a:cubicBezTo>
                    <a:pt x="35" y="42"/>
                    <a:pt x="41" y="34"/>
                    <a:pt x="42" y="26"/>
                  </a:cubicBezTo>
                  <a:cubicBezTo>
                    <a:pt x="44" y="15"/>
                    <a:pt x="39" y="7"/>
                    <a:pt x="38" y="6"/>
                  </a:cubicBezTo>
                  <a:cubicBezTo>
                    <a:pt x="34" y="0"/>
                    <a:pt x="26" y="0"/>
                    <a:pt x="21" y="4"/>
                  </a:cubicBezTo>
                  <a:cubicBezTo>
                    <a:pt x="16" y="8"/>
                    <a:pt x="15" y="16"/>
                    <a:pt x="18" y="22"/>
                  </a:cubicBezTo>
                  <a:cubicBezTo>
                    <a:pt x="18" y="23"/>
                    <a:pt x="17" y="25"/>
                    <a:pt x="13" y="28"/>
                  </a:cubicBezTo>
                  <a:cubicBezTo>
                    <a:pt x="2" y="35"/>
                    <a:pt x="0" y="44"/>
                    <a:pt x="0" y="49"/>
                  </a:cubicBezTo>
                  <a:cubicBezTo>
                    <a:pt x="0" y="64"/>
                    <a:pt x="14" y="74"/>
                    <a:pt x="17" y="76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73F89-20BC-0FD2-6ECB-7E567B1CA0B6}"/>
              </a:ext>
            </a:extLst>
          </p:cNvPr>
          <p:cNvGrpSpPr/>
          <p:nvPr/>
        </p:nvGrpSpPr>
        <p:grpSpPr>
          <a:xfrm>
            <a:off x="901671" y="2617191"/>
            <a:ext cx="365125" cy="646113"/>
            <a:chOff x="4046071" y="1540248"/>
            <a:chExt cx="365125" cy="646113"/>
          </a:xfrm>
        </p:grpSpPr>
        <p:sp>
          <p:nvSpPr>
            <p:cNvPr id="20" name="Freeform 173">
              <a:extLst>
                <a:ext uri="{FF2B5EF4-FFF2-40B4-BE49-F238E27FC236}">
                  <a16:creationId xmlns:a16="http://schemas.microsoft.com/office/drawing/2014/main" id="{C669A41D-2338-2F0A-0FFC-105C20104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2909" y="1846636"/>
              <a:ext cx="77788" cy="166688"/>
            </a:xfrm>
            <a:custGeom>
              <a:avLst/>
              <a:gdLst>
                <a:gd name="T0" fmla="*/ 0 w 59"/>
                <a:gd name="T1" fmla="*/ 29 h 127"/>
                <a:gd name="T2" fmla="*/ 0 w 59"/>
                <a:gd name="T3" fmla="*/ 98 h 127"/>
                <a:gd name="T4" fmla="*/ 29 w 59"/>
                <a:gd name="T5" fmla="*/ 127 h 127"/>
                <a:gd name="T6" fmla="*/ 59 w 59"/>
                <a:gd name="T7" fmla="*/ 98 h 127"/>
                <a:gd name="T8" fmla="*/ 59 w 59"/>
                <a:gd name="T9" fmla="*/ 29 h 127"/>
                <a:gd name="T10" fmla="*/ 29 w 59"/>
                <a:gd name="T11" fmla="*/ 0 h 127"/>
                <a:gd name="T12" fmla="*/ 0 w 59"/>
                <a:gd name="T13" fmla="*/ 29 h 127"/>
                <a:gd name="T14" fmla="*/ 24 w 59"/>
                <a:gd name="T15" fmla="*/ 29 h 127"/>
                <a:gd name="T16" fmla="*/ 29 w 59"/>
                <a:gd name="T17" fmla="*/ 24 h 127"/>
                <a:gd name="T18" fmla="*/ 35 w 59"/>
                <a:gd name="T19" fmla="*/ 29 h 127"/>
                <a:gd name="T20" fmla="*/ 35 w 59"/>
                <a:gd name="T21" fmla="*/ 98 h 127"/>
                <a:gd name="T22" fmla="*/ 24 w 59"/>
                <a:gd name="T23" fmla="*/ 98 h 127"/>
                <a:gd name="T24" fmla="*/ 24 w 59"/>
                <a:gd name="T25" fmla="*/ 2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127">
                  <a:moveTo>
                    <a:pt x="0" y="29"/>
                  </a:moveTo>
                  <a:lnTo>
                    <a:pt x="0" y="98"/>
                  </a:lnTo>
                  <a:cubicBezTo>
                    <a:pt x="0" y="114"/>
                    <a:pt x="13" y="127"/>
                    <a:pt x="29" y="127"/>
                  </a:cubicBezTo>
                  <a:cubicBezTo>
                    <a:pt x="46" y="127"/>
                    <a:pt x="59" y="114"/>
                    <a:pt x="59" y="98"/>
                  </a:cubicBezTo>
                  <a:lnTo>
                    <a:pt x="59" y="29"/>
                  </a:lnTo>
                  <a:cubicBezTo>
                    <a:pt x="59" y="13"/>
                    <a:pt x="46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lose/>
                  <a:moveTo>
                    <a:pt x="24" y="29"/>
                  </a:moveTo>
                  <a:cubicBezTo>
                    <a:pt x="24" y="26"/>
                    <a:pt x="27" y="24"/>
                    <a:pt x="29" y="24"/>
                  </a:cubicBezTo>
                  <a:cubicBezTo>
                    <a:pt x="32" y="24"/>
                    <a:pt x="35" y="26"/>
                    <a:pt x="35" y="29"/>
                  </a:cubicBezTo>
                  <a:lnTo>
                    <a:pt x="35" y="98"/>
                  </a:lnTo>
                  <a:cubicBezTo>
                    <a:pt x="35" y="104"/>
                    <a:pt x="24" y="104"/>
                    <a:pt x="24" y="98"/>
                  </a:cubicBezTo>
                  <a:lnTo>
                    <a:pt x="24" y="29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74">
              <a:extLst>
                <a:ext uri="{FF2B5EF4-FFF2-40B4-BE49-F238E27FC236}">
                  <a16:creationId xmlns:a16="http://schemas.microsoft.com/office/drawing/2014/main" id="{2EE1BB68-AC63-9DD7-EB39-2C2B291BA2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6071" y="1540248"/>
              <a:ext cx="365125" cy="646113"/>
            </a:xfrm>
            <a:custGeom>
              <a:avLst/>
              <a:gdLst>
                <a:gd name="T0" fmla="*/ 259 w 277"/>
                <a:gd name="T1" fmla="*/ 0 h 490"/>
                <a:gd name="T2" fmla="*/ 237 w 277"/>
                <a:gd name="T3" fmla="*/ 9 h 490"/>
                <a:gd name="T4" fmla="*/ 238 w 277"/>
                <a:gd name="T5" fmla="*/ 55 h 490"/>
                <a:gd name="T6" fmla="*/ 193 w 277"/>
                <a:gd name="T7" fmla="*/ 64 h 490"/>
                <a:gd name="T8" fmla="*/ 125 w 277"/>
                <a:gd name="T9" fmla="*/ 82 h 490"/>
                <a:gd name="T10" fmla="*/ 90 w 277"/>
                <a:gd name="T11" fmla="*/ 173 h 490"/>
                <a:gd name="T12" fmla="*/ 0 w 277"/>
                <a:gd name="T13" fmla="*/ 273 h 490"/>
                <a:gd name="T14" fmla="*/ 0 w 277"/>
                <a:gd name="T15" fmla="*/ 388 h 490"/>
                <a:gd name="T16" fmla="*/ 101 w 277"/>
                <a:gd name="T17" fmla="*/ 490 h 490"/>
                <a:gd name="T18" fmla="*/ 203 w 277"/>
                <a:gd name="T19" fmla="*/ 388 h 490"/>
                <a:gd name="T20" fmla="*/ 203 w 277"/>
                <a:gd name="T21" fmla="*/ 273 h 490"/>
                <a:gd name="T22" fmla="*/ 114 w 277"/>
                <a:gd name="T23" fmla="*/ 173 h 490"/>
                <a:gd name="T24" fmla="*/ 141 w 277"/>
                <a:gd name="T25" fmla="*/ 100 h 490"/>
                <a:gd name="T26" fmla="*/ 189 w 277"/>
                <a:gd name="T27" fmla="*/ 88 h 490"/>
                <a:gd name="T28" fmla="*/ 257 w 277"/>
                <a:gd name="T29" fmla="*/ 70 h 490"/>
                <a:gd name="T30" fmla="*/ 259 w 277"/>
                <a:gd name="T31" fmla="*/ 0 h 490"/>
                <a:gd name="T32" fmla="*/ 179 w 277"/>
                <a:gd name="T33" fmla="*/ 273 h 490"/>
                <a:gd name="T34" fmla="*/ 179 w 277"/>
                <a:gd name="T35" fmla="*/ 388 h 490"/>
                <a:gd name="T36" fmla="*/ 101 w 277"/>
                <a:gd name="T37" fmla="*/ 466 h 490"/>
                <a:gd name="T38" fmla="*/ 24 w 277"/>
                <a:gd name="T39" fmla="*/ 388 h 490"/>
                <a:gd name="T40" fmla="*/ 24 w 277"/>
                <a:gd name="T41" fmla="*/ 273 h 490"/>
                <a:gd name="T42" fmla="*/ 101 w 277"/>
                <a:gd name="T43" fmla="*/ 195 h 490"/>
                <a:gd name="T44" fmla="*/ 179 w 277"/>
                <a:gd name="T45" fmla="*/ 273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7" h="490">
                  <a:moveTo>
                    <a:pt x="259" y="0"/>
                  </a:moveTo>
                  <a:lnTo>
                    <a:pt x="237" y="9"/>
                  </a:lnTo>
                  <a:cubicBezTo>
                    <a:pt x="241" y="18"/>
                    <a:pt x="248" y="43"/>
                    <a:pt x="238" y="55"/>
                  </a:cubicBezTo>
                  <a:cubicBezTo>
                    <a:pt x="230" y="67"/>
                    <a:pt x="209" y="66"/>
                    <a:pt x="193" y="64"/>
                  </a:cubicBezTo>
                  <a:cubicBezTo>
                    <a:pt x="165" y="60"/>
                    <a:pt x="142" y="66"/>
                    <a:pt x="125" y="82"/>
                  </a:cubicBezTo>
                  <a:cubicBezTo>
                    <a:pt x="96" y="108"/>
                    <a:pt x="91" y="152"/>
                    <a:pt x="90" y="173"/>
                  </a:cubicBezTo>
                  <a:cubicBezTo>
                    <a:pt x="39" y="179"/>
                    <a:pt x="0" y="221"/>
                    <a:pt x="0" y="273"/>
                  </a:cubicBezTo>
                  <a:lnTo>
                    <a:pt x="0" y="388"/>
                  </a:lnTo>
                  <a:cubicBezTo>
                    <a:pt x="0" y="444"/>
                    <a:pt x="46" y="490"/>
                    <a:pt x="101" y="490"/>
                  </a:cubicBezTo>
                  <a:cubicBezTo>
                    <a:pt x="157" y="490"/>
                    <a:pt x="203" y="444"/>
                    <a:pt x="203" y="388"/>
                  </a:cubicBezTo>
                  <a:lnTo>
                    <a:pt x="203" y="273"/>
                  </a:lnTo>
                  <a:cubicBezTo>
                    <a:pt x="203" y="221"/>
                    <a:pt x="164" y="179"/>
                    <a:pt x="114" y="173"/>
                  </a:cubicBezTo>
                  <a:cubicBezTo>
                    <a:pt x="115" y="155"/>
                    <a:pt x="119" y="119"/>
                    <a:pt x="141" y="100"/>
                  </a:cubicBezTo>
                  <a:cubicBezTo>
                    <a:pt x="153" y="89"/>
                    <a:pt x="169" y="85"/>
                    <a:pt x="189" y="88"/>
                  </a:cubicBezTo>
                  <a:cubicBezTo>
                    <a:pt x="222" y="92"/>
                    <a:pt x="245" y="86"/>
                    <a:pt x="257" y="70"/>
                  </a:cubicBezTo>
                  <a:cubicBezTo>
                    <a:pt x="277" y="44"/>
                    <a:pt x="261" y="4"/>
                    <a:pt x="259" y="0"/>
                  </a:cubicBezTo>
                  <a:close/>
                  <a:moveTo>
                    <a:pt x="179" y="273"/>
                  </a:moveTo>
                  <a:lnTo>
                    <a:pt x="179" y="388"/>
                  </a:lnTo>
                  <a:cubicBezTo>
                    <a:pt x="179" y="431"/>
                    <a:pt x="144" y="466"/>
                    <a:pt x="101" y="466"/>
                  </a:cubicBezTo>
                  <a:cubicBezTo>
                    <a:pt x="59" y="466"/>
                    <a:pt x="24" y="431"/>
                    <a:pt x="24" y="388"/>
                  </a:cubicBezTo>
                  <a:lnTo>
                    <a:pt x="24" y="273"/>
                  </a:lnTo>
                  <a:cubicBezTo>
                    <a:pt x="24" y="230"/>
                    <a:pt x="59" y="195"/>
                    <a:pt x="101" y="195"/>
                  </a:cubicBezTo>
                  <a:cubicBezTo>
                    <a:pt x="144" y="195"/>
                    <a:pt x="179" y="230"/>
                    <a:pt x="179" y="273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5340D4-E3C8-F666-1031-A353D8AAB09D}"/>
              </a:ext>
            </a:extLst>
          </p:cNvPr>
          <p:cNvGrpSpPr/>
          <p:nvPr/>
        </p:nvGrpSpPr>
        <p:grpSpPr>
          <a:xfrm>
            <a:off x="8803454" y="3489850"/>
            <a:ext cx="492125" cy="531813"/>
            <a:chOff x="8803454" y="3169810"/>
            <a:chExt cx="492125" cy="531813"/>
          </a:xfrm>
        </p:grpSpPr>
        <p:sp>
          <p:nvSpPr>
            <p:cNvPr id="23" name="Freeform 175">
              <a:extLst>
                <a:ext uri="{FF2B5EF4-FFF2-40B4-BE49-F238E27FC236}">
                  <a16:creationId xmlns:a16="http://schemas.microsoft.com/office/drawing/2014/main" id="{17C80177-62C3-31CE-527E-1A77EDD485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03454" y="3169810"/>
              <a:ext cx="492125" cy="531813"/>
            </a:xfrm>
            <a:custGeom>
              <a:avLst/>
              <a:gdLst>
                <a:gd name="T0" fmla="*/ 338 w 374"/>
                <a:gd name="T1" fmla="*/ 175 h 404"/>
                <a:gd name="T2" fmla="*/ 228 w 374"/>
                <a:gd name="T3" fmla="*/ 175 h 404"/>
                <a:gd name="T4" fmla="*/ 226 w 374"/>
                <a:gd name="T5" fmla="*/ 164 h 404"/>
                <a:gd name="T6" fmla="*/ 367 w 374"/>
                <a:gd name="T7" fmla="*/ 22 h 404"/>
                <a:gd name="T8" fmla="*/ 367 w 374"/>
                <a:gd name="T9" fmla="*/ 5 h 404"/>
                <a:gd name="T10" fmla="*/ 350 w 374"/>
                <a:gd name="T11" fmla="*/ 5 h 404"/>
                <a:gd name="T12" fmla="*/ 211 w 374"/>
                <a:gd name="T13" fmla="*/ 145 h 404"/>
                <a:gd name="T14" fmla="*/ 187 w 374"/>
                <a:gd name="T15" fmla="*/ 137 h 404"/>
                <a:gd name="T16" fmla="*/ 167 w 374"/>
                <a:gd name="T17" fmla="*/ 142 h 404"/>
                <a:gd name="T18" fmla="*/ 35 w 374"/>
                <a:gd name="T19" fmla="*/ 9 h 404"/>
                <a:gd name="T20" fmla="*/ 18 w 374"/>
                <a:gd name="T21" fmla="*/ 9 h 404"/>
                <a:gd name="T22" fmla="*/ 18 w 374"/>
                <a:gd name="T23" fmla="*/ 26 h 404"/>
                <a:gd name="T24" fmla="*/ 150 w 374"/>
                <a:gd name="T25" fmla="*/ 159 h 404"/>
                <a:gd name="T26" fmla="*/ 146 w 374"/>
                <a:gd name="T27" fmla="*/ 175 h 404"/>
                <a:gd name="T28" fmla="*/ 35 w 374"/>
                <a:gd name="T29" fmla="*/ 175 h 404"/>
                <a:gd name="T30" fmla="*/ 0 w 374"/>
                <a:gd name="T31" fmla="*/ 211 h 404"/>
                <a:gd name="T32" fmla="*/ 0 w 374"/>
                <a:gd name="T33" fmla="*/ 368 h 404"/>
                <a:gd name="T34" fmla="*/ 35 w 374"/>
                <a:gd name="T35" fmla="*/ 404 h 404"/>
                <a:gd name="T36" fmla="*/ 338 w 374"/>
                <a:gd name="T37" fmla="*/ 404 h 404"/>
                <a:gd name="T38" fmla="*/ 374 w 374"/>
                <a:gd name="T39" fmla="*/ 368 h 404"/>
                <a:gd name="T40" fmla="*/ 374 w 374"/>
                <a:gd name="T41" fmla="*/ 211 h 404"/>
                <a:gd name="T42" fmla="*/ 338 w 374"/>
                <a:gd name="T43" fmla="*/ 175 h 404"/>
                <a:gd name="T44" fmla="*/ 174 w 374"/>
                <a:gd name="T45" fmla="*/ 166 h 404"/>
                <a:gd name="T46" fmla="*/ 174 w 374"/>
                <a:gd name="T47" fmla="*/ 166 h 404"/>
                <a:gd name="T48" fmla="*/ 174 w 374"/>
                <a:gd name="T49" fmla="*/ 166 h 404"/>
                <a:gd name="T50" fmla="*/ 204 w 374"/>
                <a:gd name="T51" fmla="*/ 175 h 404"/>
                <a:gd name="T52" fmla="*/ 170 w 374"/>
                <a:gd name="T53" fmla="*/ 175 h 404"/>
                <a:gd name="T54" fmla="*/ 174 w 374"/>
                <a:gd name="T55" fmla="*/ 166 h 404"/>
                <a:gd name="T56" fmla="*/ 350 w 374"/>
                <a:gd name="T57" fmla="*/ 368 h 404"/>
                <a:gd name="T58" fmla="*/ 338 w 374"/>
                <a:gd name="T59" fmla="*/ 380 h 404"/>
                <a:gd name="T60" fmla="*/ 35 w 374"/>
                <a:gd name="T61" fmla="*/ 380 h 404"/>
                <a:gd name="T62" fmla="*/ 23 w 374"/>
                <a:gd name="T63" fmla="*/ 368 h 404"/>
                <a:gd name="T64" fmla="*/ 23 w 374"/>
                <a:gd name="T65" fmla="*/ 211 h 404"/>
                <a:gd name="T66" fmla="*/ 35 w 374"/>
                <a:gd name="T67" fmla="*/ 199 h 404"/>
                <a:gd name="T68" fmla="*/ 338 w 374"/>
                <a:gd name="T69" fmla="*/ 199 h 404"/>
                <a:gd name="T70" fmla="*/ 350 w 374"/>
                <a:gd name="T71" fmla="*/ 211 h 404"/>
                <a:gd name="T72" fmla="*/ 350 w 374"/>
                <a:gd name="T73" fmla="*/ 368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4" h="404">
                  <a:moveTo>
                    <a:pt x="338" y="175"/>
                  </a:moveTo>
                  <a:lnTo>
                    <a:pt x="228" y="175"/>
                  </a:lnTo>
                  <a:cubicBezTo>
                    <a:pt x="228" y="171"/>
                    <a:pt x="227" y="167"/>
                    <a:pt x="226" y="164"/>
                  </a:cubicBezTo>
                  <a:lnTo>
                    <a:pt x="367" y="22"/>
                  </a:lnTo>
                  <a:cubicBezTo>
                    <a:pt x="372" y="17"/>
                    <a:pt x="372" y="10"/>
                    <a:pt x="367" y="5"/>
                  </a:cubicBezTo>
                  <a:cubicBezTo>
                    <a:pt x="363" y="0"/>
                    <a:pt x="355" y="0"/>
                    <a:pt x="350" y="5"/>
                  </a:cubicBezTo>
                  <a:lnTo>
                    <a:pt x="211" y="145"/>
                  </a:lnTo>
                  <a:cubicBezTo>
                    <a:pt x="204" y="140"/>
                    <a:pt x="196" y="137"/>
                    <a:pt x="187" y="137"/>
                  </a:cubicBezTo>
                  <a:cubicBezTo>
                    <a:pt x="180" y="137"/>
                    <a:pt x="173" y="139"/>
                    <a:pt x="167" y="142"/>
                  </a:cubicBezTo>
                  <a:lnTo>
                    <a:pt x="35" y="9"/>
                  </a:lnTo>
                  <a:cubicBezTo>
                    <a:pt x="30" y="5"/>
                    <a:pt x="22" y="5"/>
                    <a:pt x="18" y="9"/>
                  </a:cubicBezTo>
                  <a:cubicBezTo>
                    <a:pt x="13" y="14"/>
                    <a:pt x="13" y="21"/>
                    <a:pt x="18" y="26"/>
                  </a:cubicBezTo>
                  <a:lnTo>
                    <a:pt x="150" y="159"/>
                  </a:lnTo>
                  <a:cubicBezTo>
                    <a:pt x="148" y="164"/>
                    <a:pt x="146" y="170"/>
                    <a:pt x="146" y="175"/>
                  </a:cubicBezTo>
                  <a:lnTo>
                    <a:pt x="35" y="175"/>
                  </a:lnTo>
                  <a:cubicBezTo>
                    <a:pt x="16" y="175"/>
                    <a:pt x="0" y="191"/>
                    <a:pt x="0" y="211"/>
                  </a:cubicBezTo>
                  <a:lnTo>
                    <a:pt x="0" y="368"/>
                  </a:lnTo>
                  <a:cubicBezTo>
                    <a:pt x="0" y="388"/>
                    <a:pt x="16" y="404"/>
                    <a:pt x="35" y="404"/>
                  </a:cubicBezTo>
                  <a:lnTo>
                    <a:pt x="338" y="404"/>
                  </a:lnTo>
                  <a:cubicBezTo>
                    <a:pt x="358" y="404"/>
                    <a:pt x="374" y="388"/>
                    <a:pt x="374" y="368"/>
                  </a:cubicBezTo>
                  <a:lnTo>
                    <a:pt x="374" y="211"/>
                  </a:lnTo>
                  <a:cubicBezTo>
                    <a:pt x="374" y="191"/>
                    <a:pt x="358" y="175"/>
                    <a:pt x="338" y="175"/>
                  </a:cubicBezTo>
                  <a:close/>
                  <a:moveTo>
                    <a:pt x="174" y="166"/>
                  </a:moveTo>
                  <a:cubicBezTo>
                    <a:pt x="174" y="166"/>
                    <a:pt x="174" y="166"/>
                    <a:pt x="174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85" y="157"/>
                    <a:pt x="201" y="163"/>
                    <a:pt x="204" y="175"/>
                  </a:cubicBezTo>
                  <a:lnTo>
                    <a:pt x="170" y="175"/>
                  </a:lnTo>
                  <a:cubicBezTo>
                    <a:pt x="170" y="172"/>
                    <a:pt x="172" y="169"/>
                    <a:pt x="174" y="166"/>
                  </a:cubicBezTo>
                  <a:close/>
                  <a:moveTo>
                    <a:pt x="350" y="368"/>
                  </a:moveTo>
                  <a:cubicBezTo>
                    <a:pt x="350" y="375"/>
                    <a:pt x="345" y="380"/>
                    <a:pt x="338" y="380"/>
                  </a:cubicBezTo>
                  <a:lnTo>
                    <a:pt x="35" y="380"/>
                  </a:lnTo>
                  <a:cubicBezTo>
                    <a:pt x="29" y="380"/>
                    <a:pt x="23" y="375"/>
                    <a:pt x="23" y="368"/>
                  </a:cubicBezTo>
                  <a:lnTo>
                    <a:pt x="23" y="211"/>
                  </a:lnTo>
                  <a:cubicBezTo>
                    <a:pt x="23" y="205"/>
                    <a:pt x="29" y="199"/>
                    <a:pt x="35" y="199"/>
                  </a:cubicBezTo>
                  <a:lnTo>
                    <a:pt x="338" y="199"/>
                  </a:lnTo>
                  <a:cubicBezTo>
                    <a:pt x="345" y="199"/>
                    <a:pt x="350" y="205"/>
                    <a:pt x="350" y="211"/>
                  </a:cubicBezTo>
                  <a:lnTo>
                    <a:pt x="350" y="368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6">
              <a:extLst>
                <a:ext uri="{FF2B5EF4-FFF2-40B4-BE49-F238E27FC236}">
                  <a16:creationId xmlns:a16="http://schemas.microsoft.com/office/drawing/2014/main" id="{93548F4A-AD83-7631-2B78-06E0E9CA33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52667" y="3471435"/>
              <a:ext cx="166688" cy="157163"/>
            </a:xfrm>
            <a:custGeom>
              <a:avLst/>
              <a:gdLst>
                <a:gd name="T0" fmla="*/ 108 w 126"/>
                <a:gd name="T1" fmla="*/ 74 h 119"/>
                <a:gd name="T2" fmla="*/ 91 w 126"/>
                <a:gd name="T3" fmla="*/ 60 h 119"/>
                <a:gd name="T4" fmla="*/ 100 w 126"/>
                <a:gd name="T5" fmla="*/ 37 h 119"/>
                <a:gd name="T6" fmla="*/ 63 w 126"/>
                <a:gd name="T7" fmla="*/ 0 h 119"/>
                <a:gd name="T8" fmla="*/ 27 w 126"/>
                <a:gd name="T9" fmla="*/ 37 h 119"/>
                <a:gd name="T10" fmla="*/ 35 w 126"/>
                <a:gd name="T11" fmla="*/ 60 h 119"/>
                <a:gd name="T12" fmla="*/ 4 w 126"/>
                <a:gd name="T13" fmla="*/ 105 h 119"/>
                <a:gd name="T14" fmla="*/ 0 w 126"/>
                <a:gd name="T15" fmla="*/ 119 h 119"/>
                <a:gd name="T16" fmla="*/ 126 w 126"/>
                <a:gd name="T17" fmla="*/ 119 h 119"/>
                <a:gd name="T18" fmla="*/ 123 w 126"/>
                <a:gd name="T19" fmla="*/ 105 h 119"/>
                <a:gd name="T20" fmla="*/ 108 w 126"/>
                <a:gd name="T21" fmla="*/ 74 h 119"/>
                <a:gd name="T22" fmla="*/ 63 w 126"/>
                <a:gd name="T23" fmla="*/ 24 h 119"/>
                <a:gd name="T24" fmla="*/ 76 w 126"/>
                <a:gd name="T25" fmla="*/ 37 h 119"/>
                <a:gd name="T26" fmla="*/ 63 w 126"/>
                <a:gd name="T27" fmla="*/ 49 h 119"/>
                <a:gd name="T28" fmla="*/ 51 w 126"/>
                <a:gd name="T29" fmla="*/ 37 h 119"/>
                <a:gd name="T30" fmla="*/ 63 w 126"/>
                <a:gd name="T31" fmla="*/ 24 h 119"/>
                <a:gd name="T32" fmla="*/ 33 w 126"/>
                <a:gd name="T33" fmla="*/ 96 h 119"/>
                <a:gd name="T34" fmla="*/ 89 w 126"/>
                <a:gd name="T35" fmla="*/ 89 h 119"/>
                <a:gd name="T36" fmla="*/ 94 w 126"/>
                <a:gd name="T37" fmla="*/ 96 h 119"/>
                <a:gd name="T38" fmla="*/ 33 w 126"/>
                <a:gd name="T39" fmla="*/ 96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6" h="119">
                  <a:moveTo>
                    <a:pt x="108" y="74"/>
                  </a:moveTo>
                  <a:cubicBezTo>
                    <a:pt x="103" y="68"/>
                    <a:pt x="97" y="63"/>
                    <a:pt x="91" y="60"/>
                  </a:cubicBezTo>
                  <a:cubicBezTo>
                    <a:pt x="96" y="54"/>
                    <a:pt x="100" y="46"/>
                    <a:pt x="100" y="37"/>
                  </a:cubicBezTo>
                  <a:cubicBezTo>
                    <a:pt x="100" y="17"/>
                    <a:pt x="83" y="0"/>
                    <a:pt x="63" y="0"/>
                  </a:cubicBezTo>
                  <a:cubicBezTo>
                    <a:pt x="43" y="0"/>
                    <a:pt x="27" y="17"/>
                    <a:pt x="27" y="37"/>
                  </a:cubicBezTo>
                  <a:cubicBezTo>
                    <a:pt x="27" y="45"/>
                    <a:pt x="30" y="53"/>
                    <a:pt x="35" y="60"/>
                  </a:cubicBezTo>
                  <a:cubicBezTo>
                    <a:pt x="20" y="69"/>
                    <a:pt x="8" y="85"/>
                    <a:pt x="4" y="105"/>
                  </a:cubicBezTo>
                  <a:lnTo>
                    <a:pt x="0" y="119"/>
                  </a:lnTo>
                  <a:lnTo>
                    <a:pt x="126" y="119"/>
                  </a:lnTo>
                  <a:lnTo>
                    <a:pt x="123" y="105"/>
                  </a:lnTo>
                  <a:cubicBezTo>
                    <a:pt x="120" y="93"/>
                    <a:pt x="115" y="82"/>
                    <a:pt x="108" y="74"/>
                  </a:cubicBezTo>
                  <a:close/>
                  <a:moveTo>
                    <a:pt x="63" y="24"/>
                  </a:moveTo>
                  <a:cubicBezTo>
                    <a:pt x="70" y="24"/>
                    <a:pt x="76" y="30"/>
                    <a:pt x="76" y="37"/>
                  </a:cubicBezTo>
                  <a:cubicBezTo>
                    <a:pt x="76" y="44"/>
                    <a:pt x="70" y="49"/>
                    <a:pt x="63" y="49"/>
                  </a:cubicBezTo>
                  <a:cubicBezTo>
                    <a:pt x="56" y="49"/>
                    <a:pt x="51" y="44"/>
                    <a:pt x="51" y="37"/>
                  </a:cubicBezTo>
                  <a:cubicBezTo>
                    <a:pt x="51" y="30"/>
                    <a:pt x="56" y="24"/>
                    <a:pt x="63" y="24"/>
                  </a:cubicBezTo>
                  <a:close/>
                  <a:moveTo>
                    <a:pt x="33" y="96"/>
                  </a:moveTo>
                  <a:cubicBezTo>
                    <a:pt x="45" y="74"/>
                    <a:pt x="73" y="69"/>
                    <a:pt x="89" y="89"/>
                  </a:cubicBezTo>
                  <a:cubicBezTo>
                    <a:pt x="91" y="91"/>
                    <a:pt x="93" y="93"/>
                    <a:pt x="94" y="96"/>
                  </a:cubicBezTo>
                  <a:lnTo>
                    <a:pt x="33" y="96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77">
              <a:extLst>
                <a:ext uri="{FF2B5EF4-FFF2-40B4-BE49-F238E27FC236}">
                  <a16:creationId xmlns:a16="http://schemas.microsoft.com/office/drawing/2014/main" id="{EBBF0FD2-E0CC-1A7F-E18E-1CB8FBBFC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6979" y="3482547"/>
              <a:ext cx="146050" cy="31750"/>
            </a:xfrm>
            <a:prstGeom prst="rect">
              <a:avLst/>
            </a:prstGeom>
            <a:solidFill>
              <a:srgbClr val="231F2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78">
              <a:extLst>
                <a:ext uri="{FF2B5EF4-FFF2-40B4-BE49-F238E27FC236}">
                  <a16:creationId xmlns:a16="http://schemas.microsoft.com/office/drawing/2014/main" id="{EDDEE957-4452-0824-1299-EAE48746D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6979" y="3534935"/>
              <a:ext cx="71438" cy="31750"/>
            </a:xfrm>
            <a:prstGeom prst="rect">
              <a:avLst/>
            </a:prstGeom>
            <a:solidFill>
              <a:srgbClr val="231F2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179">
              <a:extLst>
                <a:ext uri="{FF2B5EF4-FFF2-40B4-BE49-F238E27FC236}">
                  <a16:creationId xmlns:a16="http://schemas.microsoft.com/office/drawing/2014/main" id="{B33523A3-C7EE-1360-F67E-EDF567B51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6979" y="3584147"/>
              <a:ext cx="71438" cy="31750"/>
            </a:xfrm>
            <a:prstGeom prst="rect">
              <a:avLst/>
            </a:prstGeom>
            <a:solidFill>
              <a:srgbClr val="231F2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BF31EB-AC99-EBA3-F912-4AA11B2188C1}"/>
              </a:ext>
            </a:extLst>
          </p:cNvPr>
          <p:cNvGrpSpPr/>
          <p:nvPr/>
        </p:nvGrpSpPr>
        <p:grpSpPr>
          <a:xfrm>
            <a:off x="4879873" y="4309123"/>
            <a:ext cx="519140" cy="524692"/>
            <a:chOff x="4879873" y="3989083"/>
            <a:chExt cx="519140" cy="524692"/>
          </a:xfrm>
        </p:grpSpPr>
        <p:sp>
          <p:nvSpPr>
            <p:cNvPr id="29" name="Freeform 180">
              <a:extLst>
                <a:ext uri="{FF2B5EF4-FFF2-40B4-BE49-F238E27FC236}">
                  <a16:creationId xmlns:a16="http://schemas.microsoft.com/office/drawing/2014/main" id="{C1562EC4-4A8D-7EC7-D656-845E2ABE94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58994" y="4066815"/>
              <a:ext cx="247077" cy="247077"/>
            </a:xfrm>
            <a:custGeom>
              <a:avLst/>
              <a:gdLst>
                <a:gd name="T0" fmla="*/ 107 w 215"/>
                <a:gd name="T1" fmla="*/ 0 h 215"/>
                <a:gd name="T2" fmla="*/ 0 w 215"/>
                <a:gd name="T3" fmla="*/ 108 h 215"/>
                <a:gd name="T4" fmla="*/ 107 w 215"/>
                <a:gd name="T5" fmla="*/ 215 h 215"/>
                <a:gd name="T6" fmla="*/ 215 w 215"/>
                <a:gd name="T7" fmla="*/ 108 h 215"/>
                <a:gd name="T8" fmla="*/ 107 w 215"/>
                <a:gd name="T9" fmla="*/ 0 h 215"/>
                <a:gd name="T10" fmla="*/ 107 w 215"/>
                <a:gd name="T11" fmla="*/ 187 h 215"/>
                <a:gd name="T12" fmla="*/ 28 w 215"/>
                <a:gd name="T13" fmla="*/ 108 h 215"/>
                <a:gd name="T14" fmla="*/ 107 w 215"/>
                <a:gd name="T15" fmla="*/ 28 h 215"/>
                <a:gd name="T16" fmla="*/ 187 w 215"/>
                <a:gd name="T17" fmla="*/ 108 h 215"/>
                <a:gd name="T18" fmla="*/ 107 w 215"/>
                <a:gd name="T19" fmla="*/ 187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5" h="215">
                  <a:moveTo>
                    <a:pt x="107" y="0"/>
                  </a:moveTo>
                  <a:cubicBezTo>
                    <a:pt x="48" y="0"/>
                    <a:pt x="0" y="48"/>
                    <a:pt x="0" y="108"/>
                  </a:cubicBezTo>
                  <a:cubicBezTo>
                    <a:pt x="0" y="167"/>
                    <a:pt x="48" y="215"/>
                    <a:pt x="107" y="215"/>
                  </a:cubicBezTo>
                  <a:cubicBezTo>
                    <a:pt x="167" y="215"/>
                    <a:pt x="215" y="167"/>
                    <a:pt x="215" y="108"/>
                  </a:cubicBezTo>
                  <a:cubicBezTo>
                    <a:pt x="215" y="48"/>
                    <a:pt x="167" y="0"/>
                    <a:pt x="107" y="0"/>
                  </a:cubicBezTo>
                  <a:close/>
                  <a:moveTo>
                    <a:pt x="107" y="187"/>
                  </a:moveTo>
                  <a:cubicBezTo>
                    <a:pt x="64" y="187"/>
                    <a:pt x="28" y="151"/>
                    <a:pt x="28" y="108"/>
                  </a:cubicBezTo>
                  <a:cubicBezTo>
                    <a:pt x="28" y="64"/>
                    <a:pt x="64" y="28"/>
                    <a:pt x="107" y="28"/>
                  </a:cubicBezTo>
                  <a:cubicBezTo>
                    <a:pt x="151" y="28"/>
                    <a:pt x="187" y="64"/>
                    <a:pt x="187" y="108"/>
                  </a:cubicBezTo>
                  <a:cubicBezTo>
                    <a:pt x="187" y="151"/>
                    <a:pt x="151" y="187"/>
                    <a:pt x="107" y="187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1">
              <a:extLst>
                <a:ext uri="{FF2B5EF4-FFF2-40B4-BE49-F238E27FC236}">
                  <a16:creationId xmlns:a16="http://schemas.microsoft.com/office/drawing/2014/main" id="{37379433-1086-FAAB-3A19-E39ACE4AA8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9873" y="3989083"/>
              <a:ext cx="519140" cy="524692"/>
            </a:xfrm>
            <a:custGeom>
              <a:avLst/>
              <a:gdLst>
                <a:gd name="T0" fmla="*/ 333 w 451"/>
                <a:gd name="T1" fmla="*/ 251 h 456"/>
                <a:gd name="T2" fmla="*/ 351 w 451"/>
                <a:gd name="T3" fmla="*/ 176 h 456"/>
                <a:gd name="T4" fmla="*/ 175 w 451"/>
                <a:gd name="T5" fmla="*/ 0 h 456"/>
                <a:gd name="T6" fmla="*/ 0 w 451"/>
                <a:gd name="T7" fmla="*/ 176 h 456"/>
                <a:gd name="T8" fmla="*/ 175 w 451"/>
                <a:gd name="T9" fmla="*/ 351 h 456"/>
                <a:gd name="T10" fmla="*/ 245 w 451"/>
                <a:gd name="T11" fmla="*/ 337 h 456"/>
                <a:gd name="T12" fmla="*/ 346 w 451"/>
                <a:gd name="T13" fmla="*/ 438 h 456"/>
                <a:gd name="T14" fmla="*/ 389 w 451"/>
                <a:gd name="T15" fmla="*/ 456 h 456"/>
                <a:gd name="T16" fmla="*/ 433 w 451"/>
                <a:gd name="T17" fmla="*/ 438 h 456"/>
                <a:gd name="T18" fmla="*/ 451 w 451"/>
                <a:gd name="T19" fmla="*/ 394 h 456"/>
                <a:gd name="T20" fmla="*/ 433 w 451"/>
                <a:gd name="T21" fmla="*/ 351 h 456"/>
                <a:gd name="T22" fmla="*/ 333 w 451"/>
                <a:gd name="T23" fmla="*/ 251 h 456"/>
                <a:gd name="T24" fmla="*/ 28 w 451"/>
                <a:gd name="T25" fmla="*/ 176 h 456"/>
                <a:gd name="T26" fmla="*/ 175 w 451"/>
                <a:gd name="T27" fmla="*/ 28 h 456"/>
                <a:gd name="T28" fmla="*/ 323 w 451"/>
                <a:gd name="T29" fmla="*/ 176 h 456"/>
                <a:gd name="T30" fmla="*/ 175 w 451"/>
                <a:gd name="T31" fmla="*/ 323 h 456"/>
                <a:gd name="T32" fmla="*/ 28 w 451"/>
                <a:gd name="T33" fmla="*/ 176 h 456"/>
                <a:gd name="T34" fmla="*/ 319 w 451"/>
                <a:gd name="T35" fmla="*/ 276 h 456"/>
                <a:gd name="T36" fmla="*/ 384 w 451"/>
                <a:gd name="T37" fmla="*/ 341 h 456"/>
                <a:gd name="T38" fmla="*/ 336 w 451"/>
                <a:gd name="T39" fmla="*/ 388 h 456"/>
                <a:gd name="T40" fmla="*/ 270 w 451"/>
                <a:gd name="T41" fmla="*/ 323 h 456"/>
                <a:gd name="T42" fmla="*/ 319 w 451"/>
                <a:gd name="T43" fmla="*/ 276 h 456"/>
                <a:gd name="T44" fmla="*/ 413 w 451"/>
                <a:gd name="T45" fmla="*/ 418 h 456"/>
                <a:gd name="T46" fmla="*/ 366 w 451"/>
                <a:gd name="T47" fmla="*/ 418 h 456"/>
                <a:gd name="T48" fmla="*/ 356 w 451"/>
                <a:gd name="T49" fmla="*/ 408 h 456"/>
                <a:gd name="T50" fmla="*/ 403 w 451"/>
                <a:gd name="T51" fmla="*/ 360 h 456"/>
                <a:gd name="T52" fmla="*/ 413 w 451"/>
                <a:gd name="T53" fmla="*/ 370 h 456"/>
                <a:gd name="T54" fmla="*/ 423 w 451"/>
                <a:gd name="T55" fmla="*/ 394 h 456"/>
                <a:gd name="T56" fmla="*/ 413 w 451"/>
                <a:gd name="T57" fmla="*/ 41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1" h="456">
                  <a:moveTo>
                    <a:pt x="333" y="251"/>
                  </a:moveTo>
                  <a:cubicBezTo>
                    <a:pt x="344" y="228"/>
                    <a:pt x="351" y="203"/>
                    <a:pt x="351" y="176"/>
                  </a:cubicBezTo>
                  <a:cubicBezTo>
                    <a:pt x="351" y="79"/>
                    <a:pt x="272" y="0"/>
                    <a:pt x="175" y="0"/>
                  </a:cubicBezTo>
                  <a:cubicBezTo>
                    <a:pt x="79" y="0"/>
                    <a:pt x="0" y="79"/>
                    <a:pt x="0" y="176"/>
                  </a:cubicBezTo>
                  <a:cubicBezTo>
                    <a:pt x="0" y="272"/>
                    <a:pt x="79" y="351"/>
                    <a:pt x="175" y="351"/>
                  </a:cubicBezTo>
                  <a:cubicBezTo>
                    <a:pt x="200" y="351"/>
                    <a:pt x="223" y="346"/>
                    <a:pt x="245" y="337"/>
                  </a:cubicBezTo>
                  <a:lnTo>
                    <a:pt x="346" y="438"/>
                  </a:lnTo>
                  <a:cubicBezTo>
                    <a:pt x="357" y="449"/>
                    <a:pt x="373" y="456"/>
                    <a:pt x="389" y="456"/>
                  </a:cubicBezTo>
                  <a:cubicBezTo>
                    <a:pt x="405" y="456"/>
                    <a:pt x="421" y="449"/>
                    <a:pt x="433" y="438"/>
                  </a:cubicBezTo>
                  <a:cubicBezTo>
                    <a:pt x="445" y="426"/>
                    <a:pt x="451" y="410"/>
                    <a:pt x="451" y="394"/>
                  </a:cubicBezTo>
                  <a:cubicBezTo>
                    <a:pt x="451" y="377"/>
                    <a:pt x="445" y="362"/>
                    <a:pt x="433" y="351"/>
                  </a:cubicBezTo>
                  <a:lnTo>
                    <a:pt x="333" y="251"/>
                  </a:lnTo>
                  <a:close/>
                  <a:moveTo>
                    <a:pt x="28" y="176"/>
                  </a:moveTo>
                  <a:cubicBezTo>
                    <a:pt x="28" y="94"/>
                    <a:pt x="94" y="28"/>
                    <a:pt x="175" y="28"/>
                  </a:cubicBezTo>
                  <a:cubicBezTo>
                    <a:pt x="257" y="28"/>
                    <a:pt x="323" y="94"/>
                    <a:pt x="323" y="176"/>
                  </a:cubicBezTo>
                  <a:cubicBezTo>
                    <a:pt x="323" y="257"/>
                    <a:pt x="257" y="323"/>
                    <a:pt x="175" y="323"/>
                  </a:cubicBezTo>
                  <a:cubicBezTo>
                    <a:pt x="94" y="323"/>
                    <a:pt x="28" y="257"/>
                    <a:pt x="28" y="176"/>
                  </a:cubicBezTo>
                  <a:close/>
                  <a:moveTo>
                    <a:pt x="319" y="276"/>
                  </a:moveTo>
                  <a:lnTo>
                    <a:pt x="384" y="341"/>
                  </a:lnTo>
                  <a:lnTo>
                    <a:pt x="336" y="388"/>
                  </a:lnTo>
                  <a:lnTo>
                    <a:pt x="270" y="323"/>
                  </a:lnTo>
                  <a:cubicBezTo>
                    <a:pt x="289" y="310"/>
                    <a:pt x="306" y="295"/>
                    <a:pt x="319" y="276"/>
                  </a:cubicBezTo>
                  <a:close/>
                  <a:moveTo>
                    <a:pt x="413" y="418"/>
                  </a:moveTo>
                  <a:cubicBezTo>
                    <a:pt x="400" y="431"/>
                    <a:pt x="378" y="431"/>
                    <a:pt x="366" y="418"/>
                  </a:cubicBezTo>
                  <a:lnTo>
                    <a:pt x="356" y="408"/>
                  </a:lnTo>
                  <a:lnTo>
                    <a:pt x="403" y="360"/>
                  </a:lnTo>
                  <a:lnTo>
                    <a:pt x="413" y="370"/>
                  </a:lnTo>
                  <a:cubicBezTo>
                    <a:pt x="420" y="377"/>
                    <a:pt x="423" y="385"/>
                    <a:pt x="423" y="394"/>
                  </a:cubicBezTo>
                  <a:cubicBezTo>
                    <a:pt x="423" y="403"/>
                    <a:pt x="420" y="412"/>
                    <a:pt x="413" y="418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C083BF4-1D26-F227-9580-8B12D3E09E20}"/>
              </a:ext>
            </a:extLst>
          </p:cNvPr>
          <p:cNvGrpSpPr/>
          <p:nvPr/>
        </p:nvGrpSpPr>
        <p:grpSpPr>
          <a:xfrm>
            <a:off x="7816935" y="4310380"/>
            <a:ext cx="349250" cy="379412"/>
            <a:chOff x="16993342" y="7789902"/>
            <a:chExt cx="349250" cy="379412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90528621-D10F-995B-CEF4-A1A158B6D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6680" y="7905789"/>
              <a:ext cx="284163" cy="263525"/>
            </a:xfrm>
            <a:custGeom>
              <a:avLst/>
              <a:gdLst>
                <a:gd name="T0" fmla="*/ 322 w 424"/>
                <a:gd name="T1" fmla="*/ 393 h 393"/>
                <a:gd name="T2" fmla="*/ 106 w 424"/>
                <a:gd name="T3" fmla="*/ 393 h 393"/>
                <a:gd name="T4" fmla="*/ 0 w 424"/>
                <a:gd name="T5" fmla="*/ 0 h 393"/>
                <a:gd name="T6" fmla="*/ 424 w 424"/>
                <a:gd name="T7" fmla="*/ 0 h 393"/>
                <a:gd name="T8" fmla="*/ 322 w 424"/>
                <a:gd name="T9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" h="393">
                  <a:moveTo>
                    <a:pt x="322" y="393"/>
                  </a:moveTo>
                  <a:lnTo>
                    <a:pt x="106" y="393"/>
                  </a:lnTo>
                  <a:lnTo>
                    <a:pt x="0" y="0"/>
                  </a:lnTo>
                  <a:lnTo>
                    <a:pt x="424" y="0"/>
                  </a:lnTo>
                  <a:lnTo>
                    <a:pt x="322" y="393"/>
                  </a:lnTo>
                  <a:close/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79FA84DB-C428-93D2-CC8B-2DC329E4E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6680" y="7789902"/>
              <a:ext cx="284163" cy="49213"/>
            </a:xfrm>
            <a:custGeom>
              <a:avLst/>
              <a:gdLst>
                <a:gd name="T0" fmla="*/ 0 w 424"/>
                <a:gd name="T1" fmla="*/ 73 h 73"/>
                <a:gd name="T2" fmla="*/ 39 w 424"/>
                <a:gd name="T3" fmla="*/ 0 h 73"/>
                <a:gd name="T4" fmla="*/ 393 w 424"/>
                <a:gd name="T5" fmla="*/ 0 h 73"/>
                <a:gd name="T6" fmla="*/ 424 w 424"/>
                <a:gd name="T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4" h="73">
                  <a:moveTo>
                    <a:pt x="0" y="73"/>
                  </a:moveTo>
                  <a:lnTo>
                    <a:pt x="39" y="0"/>
                  </a:lnTo>
                  <a:lnTo>
                    <a:pt x="393" y="0"/>
                  </a:lnTo>
                  <a:lnTo>
                    <a:pt x="424" y="73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9">
              <a:extLst>
                <a:ext uri="{FF2B5EF4-FFF2-40B4-BE49-F238E27FC236}">
                  <a16:creationId xmlns:a16="http://schemas.microsoft.com/office/drawing/2014/main" id="{12975359-A55E-975E-7331-E85DE82C3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0967" y="7953414"/>
              <a:ext cx="254000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0">
              <a:extLst>
                <a:ext uri="{FF2B5EF4-FFF2-40B4-BE49-F238E27FC236}">
                  <a16:creationId xmlns:a16="http://schemas.microsoft.com/office/drawing/2014/main" id="{67C412B6-37EA-CE27-17D3-EE7C759975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83830" y="8120102"/>
              <a:ext cx="171450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11">
              <a:extLst>
                <a:ext uri="{FF2B5EF4-FFF2-40B4-BE49-F238E27FC236}">
                  <a16:creationId xmlns:a16="http://schemas.microsoft.com/office/drawing/2014/main" id="{462ECB4B-0C5B-FF71-47B3-E697B6002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93342" y="7843877"/>
              <a:ext cx="349250" cy="61913"/>
            </a:xfrm>
            <a:prstGeom prst="rect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E1022F-E8F6-EFFE-FA87-DD00ECFACF16}"/>
              </a:ext>
            </a:extLst>
          </p:cNvPr>
          <p:cNvGrpSpPr/>
          <p:nvPr/>
        </p:nvGrpSpPr>
        <p:grpSpPr>
          <a:xfrm>
            <a:off x="946284" y="5238098"/>
            <a:ext cx="330200" cy="398462"/>
            <a:chOff x="15931305" y="7780377"/>
            <a:chExt cx="330200" cy="398462"/>
          </a:xfrm>
        </p:grpSpPr>
        <p:sp>
          <p:nvSpPr>
            <p:cNvPr id="38" name="Oval 12">
              <a:extLst>
                <a:ext uri="{FF2B5EF4-FFF2-40B4-BE49-F238E27FC236}">
                  <a16:creationId xmlns:a16="http://schemas.microsoft.com/office/drawing/2014/main" id="{FF6EA4AB-EE7C-E221-CD57-67B814F3A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1305" y="7813714"/>
              <a:ext cx="330200" cy="331788"/>
            </a:xfrm>
            <a:prstGeom prst="ellips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ED313759-7356-7272-799B-0DC5164B8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7505" y="7956589"/>
              <a:ext cx="177800" cy="222250"/>
            </a:xfrm>
            <a:custGeom>
              <a:avLst/>
              <a:gdLst>
                <a:gd name="T0" fmla="*/ 0 w 264"/>
                <a:gd name="T1" fmla="*/ 66 h 330"/>
                <a:gd name="T2" fmla="*/ 132 w 264"/>
                <a:gd name="T3" fmla="*/ 66 h 330"/>
                <a:gd name="T4" fmla="*/ 0 w 264"/>
                <a:gd name="T5" fmla="*/ 330 h 330"/>
                <a:gd name="T6" fmla="*/ 264 w 264"/>
                <a:gd name="T7" fmla="*/ 0 h 330"/>
                <a:gd name="T8" fmla="*/ 132 w 264"/>
                <a:gd name="T9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30">
                  <a:moveTo>
                    <a:pt x="0" y="66"/>
                  </a:moveTo>
                  <a:lnTo>
                    <a:pt x="132" y="66"/>
                  </a:lnTo>
                  <a:lnTo>
                    <a:pt x="0" y="330"/>
                  </a:lnTo>
                  <a:lnTo>
                    <a:pt x="264" y="0"/>
                  </a:lnTo>
                  <a:lnTo>
                    <a:pt x="132" y="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369FCE0A-894A-512B-FC08-61EC35CCA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07505" y="7780377"/>
              <a:ext cx="177800" cy="220663"/>
            </a:xfrm>
            <a:custGeom>
              <a:avLst/>
              <a:gdLst>
                <a:gd name="T0" fmla="*/ 132 w 264"/>
                <a:gd name="T1" fmla="*/ 264 h 330"/>
                <a:gd name="T2" fmla="*/ 264 w 264"/>
                <a:gd name="T3" fmla="*/ 0 h 330"/>
                <a:gd name="T4" fmla="*/ 0 w 264"/>
                <a:gd name="T5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4" h="330">
                  <a:moveTo>
                    <a:pt x="132" y="264"/>
                  </a:moveTo>
                  <a:lnTo>
                    <a:pt x="264" y="0"/>
                  </a:lnTo>
                  <a:lnTo>
                    <a:pt x="0" y="33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A39D6B-5B8D-B1EA-C542-1EA63C890868}"/>
              </a:ext>
            </a:extLst>
          </p:cNvPr>
          <p:cNvGrpSpPr/>
          <p:nvPr/>
        </p:nvGrpSpPr>
        <p:grpSpPr>
          <a:xfrm>
            <a:off x="10844889" y="4437379"/>
            <a:ext cx="403225" cy="252413"/>
            <a:chOff x="14802592" y="7853402"/>
            <a:chExt cx="403225" cy="252413"/>
          </a:xfrm>
        </p:grpSpPr>
        <p:sp>
          <p:nvSpPr>
            <p:cNvPr id="42" name="Rectangle 15">
              <a:extLst>
                <a:ext uri="{FF2B5EF4-FFF2-40B4-BE49-F238E27FC236}">
                  <a16:creationId xmlns:a16="http://schemas.microsoft.com/office/drawing/2014/main" id="{9D9B0E95-EF6D-D6B0-0D1C-E2E279F4D9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2592" y="7853402"/>
              <a:ext cx="403225" cy="252413"/>
            </a:xfrm>
            <a:prstGeom prst="rect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Line 16">
              <a:extLst>
                <a:ext uri="{FF2B5EF4-FFF2-40B4-BE49-F238E27FC236}">
                  <a16:creationId xmlns:a16="http://schemas.microsoft.com/office/drawing/2014/main" id="{B899818A-4E29-3CB5-B71C-009497C417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3392" y="7904202"/>
              <a:ext cx="50800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Line 17">
              <a:extLst>
                <a:ext uri="{FF2B5EF4-FFF2-40B4-BE49-F238E27FC236}">
                  <a16:creationId xmlns:a16="http://schemas.microsoft.com/office/drawing/2014/main" id="{EC3AC3C8-7FB5-E9B6-AEBB-D24A8C86F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78792" y="7940714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Line 18">
              <a:extLst>
                <a:ext uri="{FF2B5EF4-FFF2-40B4-BE49-F238E27FC236}">
                  <a16:creationId xmlns:a16="http://schemas.microsoft.com/office/drawing/2014/main" id="{AC7AC1C0-7FE6-2F67-FA0A-6BF8DFF26A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104217" y="8055014"/>
              <a:ext cx="50800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Line 19">
              <a:extLst>
                <a:ext uri="{FF2B5EF4-FFF2-40B4-BE49-F238E27FC236}">
                  <a16:creationId xmlns:a16="http://schemas.microsoft.com/office/drawing/2014/main" id="{1843C3B6-162A-0C23-A44E-92492892B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9617" y="8018502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0">
              <a:extLst>
                <a:ext uri="{FF2B5EF4-FFF2-40B4-BE49-F238E27FC236}">
                  <a16:creationId xmlns:a16="http://schemas.microsoft.com/office/drawing/2014/main" id="{770B5A84-E9CE-9C38-252C-67CF2C248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5630" y="7921664"/>
              <a:ext cx="57150" cy="57150"/>
            </a:xfrm>
            <a:custGeom>
              <a:avLst/>
              <a:gdLst>
                <a:gd name="T0" fmla="*/ 87 w 87"/>
                <a:gd name="T1" fmla="*/ 43 h 86"/>
                <a:gd name="T2" fmla="*/ 44 w 87"/>
                <a:gd name="T3" fmla="*/ 0 h 86"/>
                <a:gd name="T4" fmla="*/ 0 w 87"/>
                <a:gd name="T5" fmla="*/ 43 h 86"/>
                <a:gd name="T6" fmla="*/ 44 w 87"/>
                <a:gd name="T7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86">
                  <a:moveTo>
                    <a:pt x="87" y="43"/>
                  </a:moveTo>
                  <a:cubicBezTo>
                    <a:pt x="87" y="19"/>
                    <a:pt x="68" y="0"/>
                    <a:pt x="44" y="0"/>
                  </a:cubicBezTo>
                  <a:cubicBezTo>
                    <a:pt x="20" y="0"/>
                    <a:pt x="0" y="19"/>
                    <a:pt x="0" y="43"/>
                  </a:cubicBezTo>
                  <a:cubicBezTo>
                    <a:pt x="0" y="67"/>
                    <a:pt x="20" y="86"/>
                    <a:pt x="44" y="86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285A2B2C-9CAD-5A32-9074-096806C26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75630" y="7978814"/>
              <a:ext cx="57150" cy="58738"/>
            </a:xfrm>
            <a:custGeom>
              <a:avLst/>
              <a:gdLst>
                <a:gd name="T0" fmla="*/ 0 w 87"/>
                <a:gd name="T1" fmla="*/ 43 h 87"/>
                <a:gd name="T2" fmla="*/ 44 w 87"/>
                <a:gd name="T3" fmla="*/ 87 h 87"/>
                <a:gd name="T4" fmla="*/ 87 w 87"/>
                <a:gd name="T5" fmla="*/ 43 h 87"/>
                <a:gd name="T6" fmla="*/ 44 w 87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87">
                  <a:moveTo>
                    <a:pt x="0" y="43"/>
                  </a:moveTo>
                  <a:cubicBezTo>
                    <a:pt x="0" y="67"/>
                    <a:pt x="20" y="87"/>
                    <a:pt x="44" y="87"/>
                  </a:cubicBezTo>
                  <a:cubicBezTo>
                    <a:pt x="68" y="87"/>
                    <a:pt x="87" y="67"/>
                    <a:pt x="87" y="43"/>
                  </a:cubicBezTo>
                  <a:cubicBezTo>
                    <a:pt x="87" y="19"/>
                    <a:pt x="68" y="0"/>
                    <a:pt x="44" y="0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Line 22">
              <a:extLst>
                <a:ext uri="{FF2B5EF4-FFF2-40B4-BE49-F238E27FC236}">
                  <a16:creationId xmlns:a16="http://schemas.microsoft.com/office/drawing/2014/main" id="{25629154-9D0B-9A96-536D-3C0160797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4205" y="8037552"/>
              <a:ext cx="0" cy="2540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Line 23">
              <a:extLst>
                <a:ext uri="{FF2B5EF4-FFF2-40B4-BE49-F238E27FC236}">
                  <a16:creationId xmlns:a16="http://schemas.microsoft.com/office/drawing/2014/main" id="{28234703-0B6D-86CC-DEBC-634A93D3F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4205" y="7897852"/>
              <a:ext cx="0" cy="23813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7DDAE0F-E731-7DCE-5F55-FB0DDD837820}"/>
              </a:ext>
            </a:extLst>
          </p:cNvPr>
          <p:cNvGrpSpPr/>
          <p:nvPr/>
        </p:nvGrpSpPr>
        <p:grpSpPr>
          <a:xfrm>
            <a:off x="1846344" y="5291279"/>
            <a:ext cx="403225" cy="254000"/>
            <a:chOff x="12584855" y="7851814"/>
            <a:chExt cx="403225" cy="254000"/>
          </a:xfrm>
        </p:grpSpPr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A535524E-8607-441B-A179-C074602A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84855" y="7851814"/>
              <a:ext cx="403225" cy="254000"/>
            </a:xfrm>
            <a:custGeom>
              <a:avLst/>
              <a:gdLst>
                <a:gd name="T0" fmla="*/ 450 w 600"/>
                <a:gd name="T1" fmla="*/ 0 h 378"/>
                <a:gd name="T2" fmla="*/ 0 w 600"/>
                <a:gd name="T3" fmla="*/ 0 h 378"/>
                <a:gd name="T4" fmla="*/ 0 w 600"/>
                <a:gd name="T5" fmla="*/ 378 h 378"/>
                <a:gd name="T6" fmla="*/ 450 w 600"/>
                <a:gd name="T7" fmla="*/ 378 h 378"/>
                <a:gd name="T8" fmla="*/ 600 w 600"/>
                <a:gd name="T9" fmla="*/ 189 h 378"/>
                <a:gd name="T10" fmla="*/ 450 w 600"/>
                <a:gd name="T11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0" h="378">
                  <a:moveTo>
                    <a:pt x="450" y="0"/>
                  </a:moveTo>
                  <a:lnTo>
                    <a:pt x="0" y="0"/>
                  </a:lnTo>
                  <a:lnTo>
                    <a:pt x="0" y="378"/>
                  </a:lnTo>
                  <a:lnTo>
                    <a:pt x="450" y="378"/>
                  </a:lnTo>
                  <a:lnTo>
                    <a:pt x="600" y="189"/>
                  </a:lnTo>
                  <a:lnTo>
                    <a:pt x="450" y="0"/>
                  </a:lnTo>
                  <a:close/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Line 29">
              <a:extLst>
                <a:ext uri="{FF2B5EF4-FFF2-40B4-BE49-F238E27FC236}">
                  <a16:creationId xmlns:a16="http://schemas.microsoft.com/office/drawing/2014/main" id="{CA6F9AAC-A42C-ED51-7E3E-25649D021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89655" y="7978814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A0F5B8C7-029A-C78A-31C8-0DD49C0FD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2967" y="7928014"/>
              <a:ext cx="50800" cy="50800"/>
            </a:xfrm>
            <a:custGeom>
              <a:avLst/>
              <a:gdLst>
                <a:gd name="T0" fmla="*/ 76 w 76"/>
                <a:gd name="T1" fmla="*/ 38 h 76"/>
                <a:gd name="T2" fmla="*/ 38 w 76"/>
                <a:gd name="T3" fmla="*/ 0 h 76"/>
                <a:gd name="T4" fmla="*/ 0 w 76"/>
                <a:gd name="T5" fmla="*/ 38 h 76"/>
                <a:gd name="T6" fmla="*/ 38 w 76"/>
                <a:gd name="T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6">
                  <a:moveTo>
                    <a:pt x="76" y="38"/>
                  </a:moveTo>
                  <a:cubicBezTo>
                    <a:pt x="76" y="17"/>
                    <a:pt x="59" y="0"/>
                    <a:pt x="38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6"/>
                    <a:pt x="38" y="76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EFEE5BA0-9558-6A92-59F5-9B233CDFA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22967" y="7978814"/>
              <a:ext cx="50800" cy="52388"/>
            </a:xfrm>
            <a:custGeom>
              <a:avLst/>
              <a:gdLst>
                <a:gd name="T0" fmla="*/ 0 w 76"/>
                <a:gd name="T1" fmla="*/ 38 h 76"/>
                <a:gd name="T2" fmla="*/ 38 w 76"/>
                <a:gd name="T3" fmla="*/ 76 h 76"/>
                <a:gd name="T4" fmla="*/ 76 w 76"/>
                <a:gd name="T5" fmla="*/ 38 h 76"/>
                <a:gd name="T6" fmla="*/ 38 w 76"/>
                <a:gd name="T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76">
                  <a:moveTo>
                    <a:pt x="0" y="38"/>
                  </a:moveTo>
                  <a:cubicBezTo>
                    <a:pt x="0" y="59"/>
                    <a:pt x="17" y="76"/>
                    <a:pt x="38" y="76"/>
                  </a:cubicBezTo>
                  <a:cubicBezTo>
                    <a:pt x="59" y="76"/>
                    <a:pt x="76" y="59"/>
                    <a:pt x="76" y="38"/>
                  </a:cubicBezTo>
                  <a:cubicBezTo>
                    <a:pt x="76" y="17"/>
                    <a:pt x="59" y="0"/>
                    <a:pt x="38" y="0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Line 32">
              <a:extLst>
                <a:ext uri="{FF2B5EF4-FFF2-40B4-BE49-F238E27FC236}">
                  <a16:creationId xmlns:a16="http://schemas.microsoft.com/office/drawing/2014/main" id="{91DFDF7F-BB3E-841B-143E-3C53847AC7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8367" y="8031202"/>
              <a:ext cx="0" cy="2063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Line 33">
              <a:extLst>
                <a:ext uri="{FF2B5EF4-FFF2-40B4-BE49-F238E27FC236}">
                  <a16:creationId xmlns:a16="http://schemas.microsoft.com/office/drawing/2014/main" id="{89830979-F309-56F6-2DDA-CB2386C36D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8367" y="7907377"/>
              <a:ext cx="0" cy="20638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Freeform 35">
            <a:extLst>
              <a:ext uri="{FF2B5EF4-FFF2-40B4-BE49-F238E27FC236}">
                <a16:creationId xmlns:a16="http://schemas.microsoft.com/office/drawing/2014/main" id="{31E6DBFC-DB2F-CDFC-E44E-448DD7CE7E4B}"/>
              </a:ext>
            </a:extLst>
          </p:cNvPr>
          <p:cNvSpPr>
            <a:spLocks noEditPoints="1"/>
          </p:cNvSpPr>
          <p:nvPr/>
        </p:nvSpPr>
        <p:spPr bwMode="auto">
          <a:xfrm>
            <a:off x="9879098" y="4312585"/>
            <a:ext cx="419100" cy="420688"/>
          </a:xfrm>
          <a:custGeom>
            <a:avLst/>
            <a:gdLst>
              <a:gd name="T0" fmla="*/ 312 w 624"/>
              <a:gd name="T1" fmla="*/ 420 h 626"/>
              <a:gd name="T2" fmla="*/ 205 w 624"/>
              <a:gd name="T3" fmla="*/ 313 h 626"/>
              <a:gd name="T4" fmla="*/ 312 w 624"/>
              <a:gd name="T5" fmla="*/ 206 h 626"/>
              <a:gd name="T6" fmla="*/ 419 w 624"/>
              <a:gd name="T7" fmla="*/ 313 h 626"/>
              <a:gd name="T8" fmla="*/ 312 w 624"/>
              <a:gd name="T9" fmla="*/ 420 h 626"/>
              <a:gd name="T10" fmla="*/ 624 w 624"/>
              <a:gd name="T11" fmla="*/ 343 h 626"/>
              <a:gd name="T12" fmla="*/ 624 w 624"/>
              <a:gd name="T13" fmla="*/ 254 h 626"/>
              <a:gd name="T14" fmla="*/ 525 w 624"/>
              <a:gd name="T15" fmla="*/ 246 h 626"/>
              <a:gd name="T16" fmla="*/ 502 w 624"/>
              <a:gd name="T17" fmla="*/ 196 h 626"/>
              <a:gd name="T18" fmla="*/ 564 w 624"/>
              <a:gd name="T19" fmla="*/ 123 h 626"/>
              <a:gd name="T20" fmla="*/ 501 w 624"/>
              <a:gd name="T21" fmla="*/ 60 h 626"/>
              <a:gd name="T22" fmla="*/ 428 w 624"/>
              <a:gd name="T23" fmla="*/ 122 h 626"/>
              <a:gd name="T24" fmla="*/ 364 w 624"/>
              <a:gd name="T25" fmla="*/ 95 h 626"/>
              <a:gd name="T26" fmla="*/ 356 w 624"/>
              <a:gd name="T27" fmla="*/ 0 h 626"/>
              <a:gd name="T28" fmla="*/ 267 w 624"/>
              <a:gd name="T29" fmla="*/ 0 h 626"/>
              <a:gd name="T30" fmla="*/ 260 w 624"/>
              <a:gd name="T31" fmla="*/ 95 h 626"/>
              <a:gd name="T32" fmla="*/ 208 w 624"/>
              <a:gd name="T33" fmla="*/ 114 h 626"/>
              <a:gd name="T34" fmla="*/ 133 w 624"/>
              <a:gd name="T35" fmla="*/ 50 h 626"/>
              <a:gd name="T36" fmla="*/ 70 w 624"/>
              <a:gd name="T37" fmla="*/ 113 h 626"/>
              <a:gd name="T38" fmla="*/ 130 w 624"/>
              <a:gd name="T39" fmla="*/ 183 h 626"/>
              <a:gd name="T40" fmla="*/ 99 w 624"/>
              <a:gd name="T41" fmla="*/ 246 h 626"/>
              <a:gd name="T42" fmla="*/ 0 w 624"/>
              <a:gd name="T43" fmla="*/ 254 h 626"/>
              <a:gd name="T44" fmla="*/ 0 w 624"/>
              <a:gd name="T45" fmla="*/ 343 h 626"/>
              <a:gd name="T46" fmla="*/ 92 w 624"/>
              <a:gd name="T47" fmla="*/ 350 h 626"/>
              <a:gd name="T48" fmla="*/ 122 w 624"/>
              <a:gd name="T49" fmla="*/ 428 h 626"/>
              <a:gd name="T50" fmla="*/ 60 w 624"/>
              <a:gd name="T51" fmla="*/ 501 h 626"/>
              <a:gd name="T52" fmla="*/ 123 w 624"/>
              <a:gd name="T53" fmla="*/ 564 h 626"/>
              <a:gd name="T54" fmla="*/ 196 w 624"/>
              <a:gd name="T55" fmla="*/ 502 h 626"/>
              <a:gd name="T56" fmla="*/ 259 w 624"/>
              <a:gd name="T57" fmla="*/ 528 h 626"/>
              <a:gd name="T58" fmla="*/ 267 w 624"/>
              <a:gd name="T59" fmla="*/ 626 h 626"/>
              <a:gd name="T60" fmla="*/ 356 w 624"/>
              <a:gd name="T61" fmla="*/ 626 h 626"/>
              <a:gd name="T62" fmla="*/ 364 w 624"/>
              <a:gd name="T63" fmla="*/ 528 h 626"/>
              <a:gd name="T64" fmla="*/ 440 w 624"/>
              <a:gd name="T65" fmla="*/ 494 h 626"/>
              <a:gd name="T66" fmla="*/ 512 w 624"/>
              <a:gd name="T67" fmla="*/ 555 h 626"/>
              <a:gd name="T68" fmla="*/ 575 w 624"/>
              <a:gd name="T69" fmla="*/ 492 h 626"/>
              <a:gd name="T70" fmla="*/ 509 w 624"/>
              <a:gd name="T71" fmla="*/ 415 h 626"/>
              <a:gd name="T72" fmla="*/ 531 w 624"/>
              <a:gd name="T73" fmla="*/ 350 h 626"/>
              <a:gd name="T74" fmla="*/ 624 w 624"/>
              <a:gd name="T75" fmla="*/ 343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24" h="626">
                <a:moveTo>
                  <a:pt x="312" y="420"/>
                </a:moveTo>
                <a:cubicBezTo>
                  <a:pt x="253" y="420"/>
                  <a:pt x="205" y="372"/>
                  <a:pt x="205" y="313"/>
                </a:cubicBezTo>
                <a:cubicBezTo>
                  <a:pt x="205" y="254"/>
                  <a:pt x="253" y="206"/>
                  <a:pt x="312" y="206"/>
                </a:cubicBezTo>
                <a:cubicBezTo>
                  <a:pt x="371" y="206"/>
                  <a:pt x="419" y="254"/>
                  <a:pt x="419" y="313"/>
                </a:cubicBezTo>
                <a:cubicBezTo>
                  <a:pt x="419" y="372"/>
                  <a:pt x="371" y="420"/>
                  <a:pt x="312" y="420"/>
                </a:cubicBezTo>
                <a:close/>
                <a:moveTo>
                  <a:pt x="624" y="343"/>
                </a:moveTo>
                <a:cubicBezTo>
                  <a:pt x="621" y="313"/>
                  <a:pt x="621" y="284"/>
                  <a:pt x="624" y="254"/>
                </a:cubicBezTo>
                <a:cubicBezTo>
                  <a:pt x="591" y="251"/>
                  <a:pt x="558" y="249"/>
                  <a:pt x="525" y="246"/>
                </a:cubicBezTo>
                <a:cubicBezTo>
                  <a:pt x="519" y="229"/>
                  <a:pt x="512" y="212"/>
                  <a:pt x="502" y="196"/>
                </a:cubicBezTo>
                <a:cubicBezTo>
                  <a:pt x="523" y="171"/>
                  <a:pt x="543" y="147"/>
                  <a:pt x="564" y="123"/>
                </a:cubicBezTo>
                <a:cubicBezTo>
                  <a:pt x="541" y="103"/>
                  <a:pt x="520" y="82"/>
                  <a:pt x="501" y="60"/>
                </a:cubicBezTo>
                <a:cubicBezTo>
                  <a:pt x="477" y="80"/>
                  <a:pt x="452" y="101"/>
                  <a:pt x="428" y="122"/>
                </a:cubicBezTo>
                <a:cubicBezTo>
                  <a:pt x="408" y="109"/>
                  <a:pt x="386" y="101"/>
                  <a:pt x="364" y="95"/>
                </a:cubicBezTo>
                <a:lnTo>
                  <a:pt x="356" y="0"/>
                </a:lnTo>
                <a:cubicBezTo>
                  <a:pt x="327" y="3"/>
                  <a:pt x="297" y="3"/>
                  <a:pt x="267" y="0"/>
                </a:cubicBezTo>
                <a:cubicBezTo>
                  <a:pt x="265" y="32"/>
                  <a:pt x="262" y="64"/>
                  <a:pt x="260" y="95"/>
                </a:cubicBezTo>
                <a:cubicBezTo>
                  <a:pt x="242" y="100"/>
                  <a:pt x="225" y="106"/>
                  <a:pt x="208" y="114"/>
                </a:cubicBezTo>
                <a:lnTo>
                  <a:pt x="133" y="50"/>
                </a:lnTo>
                <a:cubicBezTo>
                  <a:pt x="113" y="72"/>
                  <a:pt x="92" y="93"/>
                  <a:pt x="70" y="113"/>
                </a:cubicBezTo>
                <a:cubicBezTo>
                  <a:pt x="90" y="136"/>
                  <a:pt x="110" y="160"/>
                  <a:pt x="130" y="183"/>
                </a:cubicBezTo>
                <a:cubicBezTo>
                  <a:pt x="116" y="203"/>
                  <a:pt x="106" y="224"/>
                  <a:pt x="99" y="246"/>
                </a:cubicBezTo>
                <a:cubicBezTo>
                  <a:pt x="66" y="249"/>
                  <a:pt x="33" y="251"/>
                  <a:pt x="0" y="254"/>
                </a:cubicBezTo>
                <a:cubicBezTo>
                  <a:pt x="2" y="284"/>
                  <a:pt x="2" y="313"/>
                  <a:pt x="0" y="343"/>
                </a:cubicBezTo>
                <a:cubicBezTo>
                  <a:pt x="31" y="346"/>
                  <a:pt x="61" y="348"/>
                  <a:pt x="92" y="350"/>
                </a:cubicBezTo>
                <a:cubicBezTo>
                  <a:pt x="97" y="378"/>
                  <a:pt x="107" y="404"/>
                  <a:pt x="122" y="428"/>
                </a:cubicBezTo>
                <a:cubicBezTo>
                  <a:pt x="101" y="452"/>
                  <a:pt x="80" y="477"/>
                  <a:pt x="60" y="501"/>
                </a:cubicBezTo>
                <a:cubicBezTo>
                  <a:pt x="82" y="520"/>
                  <a:pt x="103" y="541"/>
                  <a:pt x="123" y="564"/>
                </a:cubicBezTo>
                <a:cubicBezTo>
                  <a:pt x="147" y="543"/>
                  <a:pt x="171" y="523"/>
                  <a:pt x="196" y="502"/>
                </a:cubicBezTo>
                <a:cubicBezTo>
                  <a:pt x="216" y="514"/>
                  <a:pt x="237" y="523"/>
                  <a:pt x="259" y="528"/>
                </a:cubicBezTo>
                <a:cubicBezTo>
                  <a:pt x="262" y="561"/>
                  <a:pt x="264" y="594"/>
                  <a:pt x="267" y="626"/>
                </a:cubicBezTo>
                <a:cubicBezTo>
                  <a:pt x="297" y="624"/>
                  <a:pt x="327" y="624"/>
                  <a:pt x="356" y="626"/>
                </a:cubicBezTo>
                <a:cubicBezTo>
                  <a:pt x="359" y="594"/>
                  <a:pt x="361" y="561"/>
                  <a:pt x="364" y="528"/>
                </a:cubicBezTo>
                <a:cubicBezTo>
                  <a:pt x="391" y="522"/>
                  <a:pt x="417" y="510"/>
                  <a:pt x="440" y="494"/>
                </a:cubicBezTo>
                <a:cubicBezTo>
                  <a:pt x="464" y="514"/>
                  <a:pt x="488" y="535"/>
                  <a:pt x="512" y="555"/>
                </a:cubicBezTo>
                <a:cubicBezTo>
                  <a:pt x="532" y="533"/>
                  <a:pt x="553" y="512"/>
                  <a:pt x="575" y="492"/>
                </a:cubicBezTo>
                <a:cubicBezTo>
                  <a:pt x="553" y="467"/>
                  <a:pt x="531" y="441"/>
                  <a:pt x="509" y="415"/>
                </a:cubicBezTo>
                <a:cubicBezTo>
                  <a:pt x="520" y="395"/>
                  <a:pt x="527" y="373"/>
                  <a:pt x="531" y="350"/>
                </a:cubicBezTo>
                <a:cubicBezTo>
                  <a:pt x="562" y="348"/>
                  <a:pt x="593" y="345"/>
                  <a:pt x="624" y="343"/>
                </a:cubicBezTo>
                <a:close/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17F9525-95D0-6F6D-E29B-2795BE7414B8}"/>
              </a:ext>
            </a:extLst>
          </p:cNvPr>
          <p:cNvGrpSpPr/>
          <p:nvPr/>
        </p:nvGrpSpPr>
        <p:grpSpPr>
          <a:xfrm>
            <a:off x="8870950" y="4314808"/>
            <a:ext cx="403225" cy="403226"/>
            <a:chOff x="14802592" y="6823114"/>
            <a:chExt cx="403225" cy="403226"/>
          </a:xfrm>
        </p:grpSpPr>
        <p:sp>
          <p:nvSpPr>
            <p:cNvPr id="60" name="Rectangle 36">
              <a:extLst>
                <a:ext uri="{FF2B5EF4-FFF2-40B4-BE49-F238E27FC236}">
                  <a16:creationId xmlns:a16="http://schemas.microsoft.com/office/drawing/2014/main" id="{FF59AF2C-6D5E-3454-5084-CA50D3866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02592" y="6823114"/>
              <a:ext cx="403225" cy="303213"/>
            </a:xfrm>
            <a:prstGeom prst="rect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Line 37">
              <a:extLst>
                <a:ext uri="{FF2B5EF4-FFF2-40B4-BE49-F238E27FC236}">
                  <a16:creationId xmlns:a16="http://schemas.microsoft.com/office/drawing/2014/main" id="{D1F18443-2B91-2CC3-44CD-93C3A27693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2592" y="6873914"/>
              <a:ext cx="403225" cy="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Line 38">
              <a:extLst>
                <a:ext uri="{FF2B5EF4-FFF2-40B4-BE49-F238E27FC236}">
                  <a16:creationId xmlns:a16="http://schemas.microsoft.com/office/drawing/2014/main" id="{5B0E8CC0-C257-D6BF-9AD7-B308C0CEA1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2592" y="7075527"/>
              <a:ext cx="403225" cy="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AA7B4482-804C-4891-4DC4-6956FE665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04192" y="7126327"/>
              <a:ext cx="201613" cy="100013"/>
            </a:xfrm>
            <a:custGeom>
              <a:avLst/>
              <a:gdLst>
                <a:gd name="T0" fmla="*/ 84 w 300"/>
                <a:gd name="T1" fmla="*/ 0 h 150"/>
                <a:gd name="T2" fmla="*/ 218 w 300"/>
                <a:gd name="T3" fmla="*/ 0 h 150"/>
                <a:gd name="T4" fmla="*/ 300 w 300"/>
                <a:gd name="T5" fmla="*/ 150 h 150"/>
                <a:gd name="T6" fmla="*/ 0 w 300"/>
                <a:gd name="T7" fmla="*/ 150 h 150"/>
                <a:gd name="T8" fmla="*/ 84 w 300"/>
                <a:gd name="T9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150">
                  <a:moveTo>
                    <a:pt x="84" y="0"/>
                  </a:moveTo>
                  <a:lnTo>
                    <a:pt x="218" y="0"/>
                  </a:lnTo>
                  <a:lnTo>
                    <a:pt x="300" y="150"/>
                  </a:lnTo>
                  <a:lnTo>
                    <a:pt x="0" y="15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Line 40">
              <a:extLst>
                <a:ext uri="{FF2B5EF4-FFF2-40B4-BE49-F238E27FC236}">
                  <a16:creationId xmlns:a16="http://schemas.microsoft.com/office/drawing/2014/main" id="{83BF83C7-29D5-36BD-CCB0-1F890CFCD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53392" y="7226339"/>
              <a:ext cx="301625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Line 41">
              <a:extLst>
                <a:ext uri="{FF2B5EF4-FFF2-40B4-BE49-F238E27FC236}">
                  <a16:creationId xmlns:a16="http://schemas.microsoft.com/office/drawing/2014/main" id="{511F6320-21BF-56AA-33C4-AE5C98B61D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64505" y="7226339"/>
              <a:ext cx="39688" cy="0"/>
            </a:xfrm>
            <a:prstGeom prst="line">
              <a:avLst/>
            </a:prstGeom>
            <a:noFill/>
            <a:ln w="2222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2A07901-3CE8-64C0-937A-E8EC48378559}"/>
              </a:ext>
            </a:extLst>
          </p:cNvPr>
          <p:cNvGrpSpPr/>
          <p:nvPr/>
        </p:nvGrpSpPr>
        <p:grpSpPr>
          <a:xfrm>
            <a:off x="2847516" y="5218254"/>
            <a:ext cx="363538" cy="400050"/>
            <a:chOff x="16986992" y="4848264"/>
            <a:chExt cx="363538" cy="400050"/>
          </a:xfrm>
        </p:grpSpPr>
        <p:sp>
          <p:nvSpPr>
            <p:cNvPr id="67" name="Freeform 64">
              <a:extLst>
                <a:ext uri="{FF2B5EF4-FFF2-40B4-BE49-F238E27FC236}">
                  <a16:creationId xmlns:a16="http://schemas.microsoft.com/office/drawing/2014/main" id="{C7CBA1B3-2A8A-160C-57AC-04AB7A4F1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6992" y="4886364"/>
              <a:ext cx="363538" cy="361950"/>
            </a:xfrm>
            <a:custGeom>
              <a:avLst/>
              <a:gdLst>
                <a:gd name="T0" fmla="*/ 360 w 540"/>
                <a:gd name="T1" fmla="*/ 540 h 540"/>
                <a:gd name="T2" fmla="*/ 0 w 540"/>
                <a:gd name="T3" fmla="*/ 540 h 540"/>
                <a:gd name="T4" fmla="*/ 0 w 540"/>
                <a:gd name="T5" fmla="*/ 0 h 540"/>
                <a:gd name="T6" fmla="*/ 540 w 540"/>
                <a:gd name="T7" fmla="*/ 0 h 540"/>
                <a:gd name="T8" fmla="*/ 540 w 540"/>
                <a:gd name="T9" fmla="*/ 360 h 540"/>
                <a:gd name="T10" fmla="*/ 360 w 540"/>
                <a:gd name="T11" fmla="*/ 54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0" h="540">
                  <a:moveTo>
                    <a:pt x="360" y="540"/>
                  </a:moveTo>
                  <a:lnTo>
                    <a:pt x="0" y="540"/>
                  </a:lnTo>
                  <a:lnTo>
                    <a:pt x="0" y="0"/>
                  </a:lnTo>
                  <a:lnTo>
                    <a:pt x="540" y="0"/>
                  </a:lnTo>
                  <a:lnTo>
                    <a:pt x="540" y="360"/>
                  </a:lnTo>
                  <a:lnTo>
                    <a:pt x="360" y="540"/>
                  </a:lnTo>
                  <a:close/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Line 65">
              <a:extLst>
                <a:ext uri="{FF2B5EF4-FFF2-40B4-BE49-F238E27FC236}">
                  <a16:creationId xmlns:a16="http://schemas.microsoft.com/office/drawing/2014/main" id="{28DD0966-791B-6E49-C217-5C1078BFAC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47317" y="4848264"/>
              <a:ext cx="0" cy="7620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Line 66">
              <a:extLst>
                <a:ext uri="{FF2B5EF4-FFF2-40B4-BE49-F238E27FC236}">
                  <a16:creationId xmlns:a16="http://schemas.microsoft.com/office/drawing/2014/main" id="{8CAEB4EC-A1C5-E0F6-9EC0-3F8857833D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90205" y="4848264"/>
              <a:ext cx="0" cy="7620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Line 67">
              <a:extLst>
                <a:ext uri="{FF2B5EF4-FFF2-40B4-BE49-F238E27FC236}">
                  <a16:creationId xmlns:a16="http://schemas.microsoft.com/office/drawing/2014/main" id="{5D150034-7026-FB70-9E26-BB7983A018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986992" y="5007014"/>
              <a:ext cx="363538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">
              <a:extLst>
                <a:ext uri="{FF2B5EF4-FFF2-40B4-BE49-F238E27FC236}">
                  <a16:creationId xmlns:a16="http://schemas.microsoft.com/office/drawing/2014/main" id="{B88E427B-8B91-241D-89E1-B420D0571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9880" y="5127664"/>
              <a:ext cx="120650" cy="120650"/>
            </a:xfrm>
            <a:custGeom>
              <a:avLst/>
              <a:gdLst>
                <a:gd name="T0" fmla="*/ 180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0" h="180">
                  <a:moveTo>
                    <a:pt x="180" y="0"/>
                  </a:moveTo>
                  <a:lnTo>
                    <a:pt x="0" y="0"/>
                  </a:lnTo>
                  <a:lnTo>
                    <a:pt x="0" y="18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Line 69">
              <a:extLst>
                <a:ext uri="{FF2B5EF4-FFF2-40B4-BE49-F238E27FC236}">
                  <a16:creationId xmlns:a16="http://schemas.microsoft.com/office/drawing/2014/main" id="{58335447-3FB7-77AC-C563-6421CF036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7317" y="5067339"/>
              <a:ext cx="0" cy="12065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Line 70">
              <a:extLst>
                <a:ext uri="{FF2B5EF4-FFF2-40B4-BE49-F238E27FC236}">
                  <a16:creationId xmlns:a16="http://schemas.microsoft.com/office/drawing/2014/main" id="{268073D6-FC36-DB36-C488-42EE1D509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07642" y="5067339"/>
              <a:ext cx="0" cy="12065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Line 71">
              <a:extLst>
                <a:ext uri="{FF2B5EF4-FFF2-40B4-BE49-F238E27FC236}">
                  <a16:creationId xmlns:a16="http://schemas.microsoft.com/office/drawing/2014/main" id="{261EAD04-400E-FC98-6767-103DDC193C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67967" y="5067339"/>
              <a:ext cx="0" cy="12065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Line 72">
              <a:extLst>
                <a:ext uri="{FF2B5EF4-FFF2-40B4-BE49-F238E27FC236}">
                  <a16:creationId xmlns:a16="http://schemas.microsoft.com/office/drawing/2014/main" id="{047B2F4A-51F8-A22E-BCE9-62EC08F88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29880" y="5067339"/>
              <a:ext cx="0" cy="120650"/>
            </a:xfrm>
            <a:prstGeom prst="line">
              <a:avLst/>
            </a:prstGeom>
            <a:noFill/>
            <a:ln w="285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3">
              <a:extLst>
                <a:ext uri="{FF2B5EF4-FFF2-40B4-BE49-F238E27FC236}">
                  <a16:creationId xmlns:a16="http://schemas.microsoft.com/office/drawing/2014/main" id="{FAC64AF2-908E-152B-40EB-5767DA3C2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47317" y="5067339"/>
              <a:ext cx="242888" cy="120650"/>
            </a:xfrm>
            <a:custGeom>
              <a:avLst/>
              <a:gdLst>
                <a:gd name="T0" fmla="*/ 0 w 360"/>
                <a:gd name="T1" fmla="*/ 90 h 180"/>
                <a:gd name="T2" fmla="*/ 360 w 360"/>
                <a:gd name="T3" fmla="*/ 90 h 180"/>
                <a:gd name="T4" fmla="*/ 360 w 360"/>
                <a:gd name="T5" fmla="*/ 0 h 180"/>
                <a:gd name="T6" fmla="*/ 0 w 360"/>
                <a:gd name="T7" fmla="*/ 0 h 180"/>
                <a:gd name="T8" fmla="*/ 0 w 360"/>
                <a:gd name="T9" fmla="*/ 180 h 180"/>
                <a:gd name="T10" fmla="*/ 270 w 360"/>
                <a:gd name="T11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0" h="180">
                  <a:moveTo>
                    <a:pt x="0" y="90"/>
                  </a:moveTo>
                  <a:lnTo>
                    <a:pt x="360" y="90"/>
                  </a:lnTo>
                  <a:lnTo>
                    <a:pt x="360" y="0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270" y="18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D4BB61FF-CB66-9567-C5AF-E24E38492146}"/>
              </a:ext>
            </a:extLst>
          </p:cNvPr>
          <p:cNvGrpSpPr/>
          <p:nvPr/>
        </p:nvGrpSpPr>
        <p:grpSpPr>
          <a:xfrm>
            <a:off x="4881331" y="5204760"/>
            <a:ext cx="415925" cy="427038"/>
            <a:chOff x="13692930" y="4822864"/>
            <a:chExt cx="415925" cy="427038"/>
          </a:xfrm>
        </p:grpSpPr>
        <p:sp>
          <p:nvSpPr>
            <p:cNvPr id="78" name="Freeform 83">
              <a:extLst>
                <a:ext uri="{FF2B5EF4-FFF2-40B4-BE49-F238E27FC236}">
                  <a16:creationId xmlns:a16="http://schemas.microsoft.com/office/drawing/2014/main" id="{90F5E64C-8D9C-F00C-B1E1-55C8D0BB7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92930" y="4822864"/>
              <a:ext cx="415925" cy="427038"/>
            </a:xfrm>
            <a:custGeom>
              <a:avLst/>
              <a:gdLst>
                <a:gd name="T0" fmla="*/ 428 w 620"/>
                <a:gd name="T1" fmla="*/ 581 h 635"/>
                <a:gd name="T2" fmla="*/ 575 w 620"/>
                <a:gd name="T3" fmla="*/ 635 h 635"/>
                <a:gd name="T4" fmla="*/ 553 w 620"/>
                <a:gd name="T5" fmla="*/ 480 h 635"/>
                <a:gd name="T6" fmla="*/ 552 w 620"/>
                <a:gd name="T7" fmla="*/ 477 h 635"/>
                <a:gd name="T8" fmla="*/ 539 w 620"/>
                <a:gd name="T9" fmla="*/ 142 h 635"/>
                <a:gd name="T10" fmla="*/ 143 w 620"/>
                <a:gd name="T11" fmla="*/ 97 h 635"/>
                <a:gd name="T12" fmla="*/ 97 w 620"/>
                <a:gd name="T13" fmla="*/ 494 h 635"/>
                <a:gd name="T14" fmla="*/ 423 w 620"/>
                <a:gd name="T15" fmla="*/ 58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0" h="635">
                  <a:moveTo>
                    <a:pt x="428" y="581"/>
                  </a:moveTo>
                  <a:lnTo>
                    <a:pt x="575" y="635"/>
                  </a:lnTo>
                  <a:lnTo>
                    <a:pt x="553" y="480"/>
                  </a:lnTo>
                  <a:lnTo>
                    <a:pt x="552" y="477"/>
                  </a:lnTo>
                  <a:cubicBezTo>
                    <a:pt x="620" y="377"/>
                    <a:pt x="618" y="241"/>
                    <a:pt x="539" y="142"/>
                  </a:cubicBezTo>
                  <a:cubicBezTo>
                    <a:pt x="442" y="20"/>
                    <a:pt x="265" y="0"/>
                    <a:pt x="143" y="97"/>
                  </a:cubicBezTo>
                  <a:cubicBezTo>
                    <a:pt x="20" y="194"/>
                    <a:pt x="0" y="372"/>
                    <a:pt x="97" y="494"/>
                  </a:cubicBezTo>
                  <a:cubicBezTo>
                    <a:pt x="177" y="594"/>
                    <a:pt x="310" y="626"/>
                    <a:pt x="423" y="580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Line 84">
              <a:extLst>
                <a:ext uri="{FF2B5EF4-FFF2-40B4-BE49-F238E27FC236}">
                  <a16:creationId xmlns:a16="http://schemas.microsoft.com/office/drawing/2014/main" id="{C41880AA-91E8-C4AD-B740-D298800E2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38980" y="5040352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85">
              <a:extLst>
                <a:ext uri="{FF2B5EF4-FFF2-40B4-BE49-F238E27FC236}">
                  <a16:creationId xmlns:a16="http://schemas.microsoft.com/office/drawing/2014/main" id="{5F2E9897-FFBB-18ED-F450-2153789162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2005" y="5040352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Line 86">
              <a:extLst>
                <a:ext uri="{FF2B5EF4-FFF2-40B4-BE49-F238E27FC236}">
                  <a16:creationId xmlns:a16="http://schemas.microsoft.com/office/drawing/2014/main" id="{D1F44AF2-A7B3-150F-85B4-3DECB7C9C5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85030" y="5040352"/>
              <a:ext cx="0" cy="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4977BA1-40E9-D0F6-6C99-7BFADF1445C9}"/>
              </a:ext>
            </a:extLst>
          </p:cNvPr>
          <p:cNvGrpSpPr/>
          <p:nvPr/>
        </p:nvGrpSpPr>
        <p:grpSpPr>
          <a:xfrm>
            <a:off x="3847724" y="5237195"/>
            <a:ext cx="393700" cy="393701"/>
            <a:chOff x="14802592" y="2943264"/>
            <a:chExt cx="393700" cy="393701"/>
          </a:xfrm>
        </p:grpSpPr>
        <p:sp>
          <p:nvSpPr>
            <p:cNvPr id="83" name="Freeform 112">
              <a:extLst>
                <a:ext uri="{FF2B5EF4-FFF2-40B4-BE49-F238E27FC236}">
                  <a16:creationId xmlns:a16="http://schemas.microsoft.com/office/drawing/2014/main" id="{B981696D-C49E-EFE4-C513-2F74662E0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4367" y="3173452"/>
              <a:ext cx="161925" cy="163513"/>
            </a:xfrm>
            <a:custGeom>
              <a:avLst/>
              <a:gdLst>
                <a:gd name="T0" fmla="*/ 0 w 241"/>
                <a:gd name="T1" fmla="*/ 74 h 242"/>
                <a:gd name="T2" fmla="*/ 68 w 241"/>
                <a:gd name="T3" fmla="*/ 142 h 242"/>
                <a:gd name="T4" fmla="*/ 152 w 241"/>
                <a:gd name="T5" fmla="*/ 226 h 242"/>
                <a:gd name="T6" fmla="*/ 217 w 241"/>
                <a:gd name="T7" fmla="*/ 217 h 242"/>
                <a:gd name="T8" fmla="*/ 226 w 241"/>
                <a:gd name="T9" fmla="*/ 153 h 242"/>
                <a:gd name="T10" fmla="*/ 142 w 241"/>
                <a:gd name="T11" fmla="*/ 69 h 242"/>
                <a:gd name="T12" fmla="*/ 73 w 241"/>
                <a:gd name="T1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2">
                  <a:moveTo>
                    <a:pt x="0" y="74"/>
                  </a:moveTo>
                  <a:lnTo>
                    <a:pt x="68" y="142"/>
                  </a:lnTo>
                  <a:lnTo>
                    <a:pt x="152" y="226"/>
                  </a:lnTo>
                  <a:cubicBezTo>
                    <a:pt x="168" y="242"/>
                    <a:pt x="197" y="238"/>
                    <a:pt x="217" y="217"/>
                  </a:cubicBezTo>
                  <a:cubicBezTo>
                    <a:pt x="237" y="197"/>
                    <a:pt x="241" y="168"/>
                    <a:pt x="226" y="153"/>
                  </a:cubicBezTo>
                  <a:lnTo>
                    <a:pt x="142" y="69"/>
                  </a:lnTo>
                  <a:lnTo>
                    <a:pt x="73" y="0"/>
                  </a:ln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13">
              <a:extLst>
                <a:ext uri="{FF2B5EF4-FFF2-40B4-BE49-F238E27FC236}">
                  <a16:creationId xmlns:a16="http://schemas.microsoft.com/office/drawing/2014/main" id="{8F7EA9CC-DD7A-88AA-F71F-8E0F439A0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2592" y="2943264"/>
              <a:ext cx="311150" cy="311150"/>
            </a:xfrm>
            <a:custGeom>
              <a:avLst/>
              <a:gdLst>
                <a:gd name="T0" fmla="*/ 380 w 463"/>
                <a:gd name="T1" fmla="*/ 83 h 463"/>
                <a:gd name="T2" fmla="*/ 380 w 463"/>
                <a:gd name="T3" fmla="*/ 381 h 463"/>
                <a:gd name="T4" fmla="*/ 82 w 463"/>
                <a:gd name="T5" fmla="*/ 381 h 463"/>
                <a:gd name="T6" fmla="*/ 82 w 463"/>
                <a:gd name="T7" fmla="*/ 83 h 463"/>
                <a:gd name="T8" fmla="*/ 380 w 463"/>
                <a:gd name="T9" fmla="*/ 8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463">
                  <a:moveTo>
                    <a:pt x="380" y="83"/>
                  </a:moveTo>
                  <a:cubicBezTo>
                    <a:pt x="463" y="165"/>
                    <a:pt x="463" y="298"/>
                    <a:pt x="380" y="381"/>
                  </a:cubicBezTo>
                  <a:cubicBezTo>
                    <a:pt x="298" y="463"/>
                    <a:pt x="164" y="463"/>
                    <a:pt x="82" y="381"/>
                  </a:cubicBezTo>
                  <a:cubicBezTo>
                    <a:pt x="0" y="298"/>
                    <a:pt x="0" y="165"/>
                    <a:pt x="82" y="83"/>
                  </a:cubicBezTo>
                  <a:cubicBezTo>
                    <a:pt x="164" y="0"/>
                    <a:pt x="298" y="0"/>
                    <a:pt x="380" y="83"/>
                  </a:cubicBezTo>
                  <a:close/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14">
              <a:extLst>
                <a:ext uri="{FF2B5EF4-FFF2-40B4-BE49-F238E27FC236}">
                  <a16:creationId xmlns:a16="http://schemas.microsoft.com/office/drawing/2014/main" id="{F907D1A7-9286-6B83-33FB-2D199A24A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8317" y="2995652"/>
              <a:ext cx="139700" cy="38100"/>
            </a:xfrm>
            <a:custGeom>
              <a:avLst/>
              <a:gdLst>
                <a:gd name="T0" fmla="*/ 0 w 206"/>
                <a:gd name="T1" fmla="*/ 57 h 57"/>
                <a:gd name="T2" fmla="*/ 206 w 206"/>
                <a:gd name="T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6" h="57">
                  <a:moveTo>
                    <a:pt x="0" y="57"/>
                  </a:moveTo>
                  <a:cubicBezTo>
                    <a:pt x="57" y="0"/>
                    <a:pt x="149" y="0"/>
                    <a:pt x="206" y="57"/>
                  </a:cubicBezTo>
                </a:path>
              </a:pathLst>
            </a:custGeom>
            <a:noFill/>
            <a:ln w="28575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Freeform 115">
            <a:extLst>
              <a:ext uri="{FF2B5EF4-FFF2-40B4-BE49-F238E27FC236}">
                <a16:creationId xmlns:a16="http://schemas.microsoft.com/office/drawing/2014/main" id="{8CC89910-86B3-8E24-9FB0-55634E46715C}"/>
              </a:ext>
            </a:extLst>
          </p:cNvPr>
          <p:cNvSpPr>
            <a:spLocks noEditPoints="1"/>
          </p:cNvSpPr>
          <p:nvPr/>
        </p:nvSpPr>
        <p:spPr bwMode="auto">
          <a:xfrm>
            <a:off x="6884853" y="4313281"/>
            <a:ext cx="265113" cy="415925"/>
          </a:xfrm>
          <a:custGeom>
            <a:avLst/>
            <a:gdLst>
              <a:gd name="T0" fmla="*/ 198 w 396"/>
              <a:gd name="T1" fmla="*/ 285 h 618"/>
              <a:gd name="T2" fmla="*/ 103 w 396"/>
              <a:gd name="T3" fmla="*/ 190 h 618"/>
              <a:gd name="T4" fmla="*/ 198 w 396"/>
              <a:gd name="T5" fmla="*/ 95 h 618"/>
              <a:gd name="T6" fmla="*/ 293 w 396"/>
              <a:gd name="T7" fmla="*/ 190 h 618"/>
              <a:gd name="T8" fmla="*/ 198 w 396"/>
              <a:gd name="T9" fmla="*/ 285 h 618"/>
              <a:gd name="T10" fmla="*/ 198 w 396"/>
              <a:gd name="T11" fmla="*/ 0 h 618"/>
              <a:gd name="T12" fmla="*/ 0 w 396"/>
              <a:gd name="T13" fmla="*/ 198 h 618"/>
              <a:gd name="T14" fmla="*/ 17 w 396"/>
              <a:gd name="T15" fmla="*/ 277 h 618"/>
              <a:gd name="T16" fmla="*/ 198 w 396"/>
              <a:gd name="T17" fmla="*/ 618 h 618"/>
              <a:gd name="T18" fmla="*/ 379 w 396"/>
              <a:gd name="T19" fmla="*/ 279 h 618"/>
              <a:gd name="T20" fmla="*/ 396 w 396"/>
              <a:gd name="T21" fmla="*/ 198 h 618"/>
              <a:gd name="T22" fmla="*/ 198 w 396"/>
              <a:gd name="T23" fmla="*/ 0 h 6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96" h="618">
                <a:moveTo>
                  <a:pt x="198" y="285"/>
                </a:moveTo>
                <a:cubicBezTo>
                  <a:pt x="146" y="285"/>
                  <a:pt x="103" y="243"/>
                  <a:pt x="103" y="190"/>
                </a:cubicBezTo>
                <a:cubicBezTo>
                  <a:pt x="103" y="138"/>
                  <a:pt x="146" y="95"/>
                  <a:pt x="198" y="95"/>
                </a:cubicBezTo>
                <a:cubicBezTo>
                  <a:pt x="251" y="95"/>
                  <a:pt x="293" y="138"/>
                  <a:pt x="293" y="190"/>
                </a:cubicBezTo>
                <a:cubicBezTo>
                  <a:pt x="293" y="243"/>
                  <a:pt x="251" y="285"/>
                  <a:pt x="198" y="285"/>
                </a:cubicBezTo>
                <a:close/>
                <a:moveTo>
                  <a:pt x="198" y="0"/>
                </a:moveTo>
                <a:cubicBezTo>
                  <a:pt x="89" y="0"/>
                  <a:pt x="0" y="89"/>
                  <a:pt x="0" y="198"/>
                </a:cubicBezTo>
                <a:cubicBezTo>
                  <a:pt x="0" y="226"/>
                  <a:pt x="6" y="253"/>
                  <a:pt x="17" y="277"/>
                </a:cubicBezTo>
                <a:lnTo>
                  <a:pt x="198" y="618"/>
                </a:lnTo>
                <a:lnTo>
                  <a:pt x="379" y="279"/>
                </a:lnTo>
                <a:cubicBezTo>
                  <a:pt x="390" y="254"/>
                  <a:pt x="396" y="227"/>
                  <a:pt x="396" y="198"/>
                </a:cubicBezTo>
                <a:cubicBezTo>
                  <a:pt x="396" y="89"/>
                  <a:pt x="308" y="0"/>
                  <a:pt x="198" y="0"/>
                </a:cubicBezTo>
                <a:close/>
              </a:path>
            </a:pathLst>
          </a:custGeom>
          <a:noFill/>
          <a:ln w="28575" cap="rnd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78A8C0-DC1D-B035-370E-15857B1C4419}"/>
              </a:ext>
            </a:extLst>
          </p:cNvPr>
          <p:cNvGrpSpPr/>
          <p:nvPr/>
        </p:nvGrpSpPr>
        <p:grpSpPr>
          <a:xfrm>
            <a:off x="5852671" y="5154810"/>
            <a:ext cx="403225" cy="403226"/>
            <a:chOff x="12584855" y="2943264"/>
            <a:chExt cx="403225" cy="403226"/>
          </a:xfrm>
        </p:grpSpPr>
        <p:sp>
          <p:nvSpPr>
            <p:cNvPr id="88" name="Oval 116">
              <a:extLst>
                <a:ext uri="{FF2B5EF4-FFF2-40B4-BE49-F238E27FC236}">
                  <a16:creationId xmlns:a16="http://schemas.microsoft.com/office/drawing/2014/main" id="{B5A011E4-F1C0-0CFF-3AC9-2E08993A0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84855" y="2943264"/>
              <a:ext cx="403225" cy="403225"/>
            </a:xfrm>
            <a:prstGeom prst="ellips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Line 117">
              <a:extLst>
                <a:ext uri="{FF2B5EF4-FFF2-40B4-BE49-F238E27FC236}">
                  <a16:creationId xmlns:a16="http://schemas.microsoft.com/office/drawing/2014/main" id="{9A46427C-F3B6-F558-2BB8-F74FDAB1B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6467" y="2943264"/>
              <a:ext cx="0" cy="403225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Line 118">
              <a:extLst>
                <a:ext uri="{FF2B5EF4-FFF2-40B4-BE49-F238E27FC236}">
                  <a16:creationId xmlns:a16="http://schemas.microsoft.com/office/drawing/2014/main" id="{75C3FE65-D777-67F4-6702-82CE37087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84855" y="3144877"/>
              <a:ext cx="403225" cy="0"/>
            </a:xfrm>
            <a:prstGeom prst="line">
              <a:avLst/>
            </a:pr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9">
              <a:extLst>
                <a:ext uri="{FF2B5EF4-FFF2-40B4-BE49-F238E27FC236}">
                  <a16:creationId xmlns:a16="http://schemas.microsoft.com/office/drawing/2014/main" id="{353B993F-DACF-14B2-5D32-0B33CA781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6455" y="2943264"/>
              <a:ext cx="100013" cy="201613"/>
            </a:xfrm>
            <a:custGeom>
              <a:avLst/>
              <a:gdLst>
                <a:gd name="T0" fmla="*/ 150 w 150"/>
                <a:gd name="T1" fmla="*/ 0 h 300"/>
                <a:gd name="T2" fmla="*/ 0 w 150"/>
                <a:gd name="T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0" h="300">
                  <a:moveTo>
                    <a:pt x="150" y="0"/>
                  </a:moveTo>
                  <a:cubicBezTo>
                    <a:pt x="150" y="0"/>
                    <a:pt x="0" y="75"/>
                    <a:pt x="0" y="30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20">
              <a:extLst>
                <a:ext uri="{FF2B5EF4-FFF2-40B4-BE49-F238E27FC236}">
                  <a16:creationId xmlns:a16="http://schemas.microsoft.com/office/drawing/2014/main" id="{0A1017A0-8F9F-FDB9-1D52-474108D6F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86455" y="3144877"/>
              <a:ext cx="100013" cy="201613"/>
            </a:xfrm>
            <a:custGeom>
              <a:avLst/>
              <a:gdLst>
                <a:gd name="T0" fmla="*/ 0 w 150"/>
                <a:gd name="T1" fmla="*/ 0 h 300"/>
                <a:gd name="T2" fmla="*/ 150 w 150"/>
                <a:gd name="T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0" h="300">
                  <a:moveTo>
                    <a:pt x="0" y="0"/>
                  </a:moveTo>
                  <a:cubicBezTo>
                    <a:pt x="0" y="225"/>
                    <a:pt x="150" y="300"/>
                    <a:pt x="150" y="30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21">
              <a:extLst>
                <a:ext uri="{FF2B5EF4-FFF2-40B4-BE49-F238E27FC236}">
                  <a16:creationId xmlns:a16="http://schemas.microsoft.com/office/drawing/2014/main" id="{40F05DE9-3990-3EA2-21F0-D5EED62AA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6467" y="2943264"/>
              <a:ext cx="101600" cy="201613"/>
            </a:xfrm>
            <a:custGeom>
              <a:avLst/>
              <a:gdLst>
                <a:gd name="T0" fmla="*/ 150 w 150"/>
                <a:gd name="T1" fmla="*/ 300 h 300"/>
                <a:gd name="T2" fmla="*/ 0 w 150"/>
                <a:gd name="T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0" h="300">
                  <a:moveTo>
                    <a:pt x="150" y="300"/>
                  </a:moveTo>
                  <a:cubicBezTo>
                    <a:pt x="150" y="75"/>
                    <a:pt x="0" y="0"/>
                    <a:pt x="0" y="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22">
              <a:extLst>
                <a:ext uri="{FF2B5EF4-FFF2-40B4-BE49-F238E27FC236}">
                  <a16:creationId xmlns:a16="http://schemas.microsoft.com/office/drawing/2014/main" id="{C938AB3D-FA2B-9D69-98D6-1A8B55C32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86467" y="3144877"/>
              <a:ext cx="101600" cy="201613"/>
            </a:xfrm>
            <a:custGeom>
              <a:avLst/>
              <a:gdLst>
                <a:gd name="T0" fmla="*/ 0 w 150"/>
                <a:gd name="T1" fmla="*/ 300 h 300"/>
                <a:gd name="T2" fmla="*/ 150 w 150"/>
                <a:gd name="T3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0" h="300">
                  <a:moveTo>
                    <a:pt x="0" y="300"/>
                  </a:moveTo>
                  <a:cubicBezTo>
                    <a:pt x="0" y="300"/>
                    <a:pt x="150" y="225"/>
                    <a:pt x="150" y="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23">
              <a:extLst>
                <a:ext uri="{FF2B5EF4-FFF2-40B4-BE49-F238E27FC236}">
                  <a16:creationId xmlns:a16="http://schemas.microsoft.com/office/drawing/2014/main" id="{9D0AFC6F-A398-E834-2981-5063D343F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5655" y="2998827"/>
              <a:ext cx="301625" cy="150813"/>
            </a:xfrm>
            <a:custGeom>
              <a:avLst/>
              <a:gdLst>
                <a:gd name="T0" fmla="*/ 0 w 450"/>
                <a:gd name="T1" fmla="*/ 0 h 225"/>
                <a:gd name="T2" fmla="*/ 450 w 450"/>
                <a:gd name="T3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0" h="225">
                  <a:moveTo>
                    <a:pt x="0" y="0"/>
                  </a:moveTo>
                  <a:cubicBezTo>
                    <a:pt x="0" y="0"/>
                    <a:pt x="225" y="225"/>
                    <a:pt x="450" y="0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4">
              <a:extLst>
                <a:ext uri="{FF2B5EF4-FFF2-40B4-BE49-F238E27FC236}">
                  <a16:creationId xmlns:a16="http://schemas.microsoft.com/office/drawing/2014/main" id="{73195F00-871B-6896-22DD-A0FE4D8AB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35655" y="3138527"/>
              <a:ext cx="301625" cy="152400"/>
            </a:xfrm>
            <a:custGeom>
              <a:avLst/>
              <a:gdLst>
                <a:gd name="T0" fmla="*/ 450 w 450"/>
                <a:gd name="T1" fmla="*/ 225 h 225"/>
                <a:gd name="T2" fmla="*/ 0 w 450"/>
                <a:gd name="T3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0" h="225">
                  <a:moveTo>
                    <a:pt x="450" y="225"/>
                  </a:moveTo>
                  <a:cubicBezTo>
                    <a:pt x="450" y="225"/>
                    <a:pt x="225" y="0"/>
                    <a:pt x="0" y="225"/>
                  </a:cubicBezTo>
                </a:path>
              </a:pathLst>
            </a:custGeom>
            <a:noFill/>
            <a:ln w="28575" cap="flat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7" name="Group 4">
            <a:extLst>
              <a:ext uri="{FF2B5EF4-FFF2-40B4-BE49-F238E27FC236}">
                <a16:creationId xmlns:a16="http://schemas.microsoft.com/office/drawing/2014/main" id="{8B3FEF1C-D5A0-B545-4D3F-AD2182DA9F5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19149" y="1096328"/>
            <a:ext cx="454025" cy="384175"/>
            <a:chOff x="516" y="489"/>
            <a:chExt cx="286" cy="242"/>
          </a:xfrm>
        </p:grpSpPr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7CF6F136-8208-7751-AA1E-F36104659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6" y="489"/>
              <a:ext cx="286" cy="242"/>
            </a:xfrm>
            <a:custGeom>
              <a:avLst/>
              <a:gdLst>
                <a:gd name="T0" fmla="*/ 27 w 853"/>
                <a:gd name="T1" fmla="*/ 720 h 720"/>
                <a:gd name="T2" fmla="*/ 827 w 853"/>
                <a:gd name="T3" fmla="*/ 720 h 720"/>
                <a:gd name="T4" fmla="*/ 853 w 853"/>
                <a:gd name="T5" fmla="*/ 693 h 720"/>
                <a:gd name="T6" fmla="*/ 853 w 853"/>
                <a:gd name="T7" fmla="*/ 26 h 720"/>
                <a:gd name="T8" fmla="*/ 827 w 853"/>
                <a:gd name="T9" fmla="*/ 0 h 720"/>
                <a:gd name="T10" fmla="*/ 27 w 853"/>
                <a:gd name="T11" fmla="*/ 0 h 720"/>
                <a:gd name="T12" fmla="*/ 0 w 853"/>
                <a:gd name="T13" fmla="*/ 26 h 720"/>
                <a:gd name="T14" fmla="*/ 0 w 853"/>
                <a:gd name="T15" fmla="*/ 693 h 720"/>
                <a:gd name="T16" fmla="*/ 27 w 853"/>
                <a:gd name="T17" fmla="*/ 720 h 720"/>
                <a:gd name="T18" fmla="*/ 53 w 853"/>
                <a:gd name="T19" fmla="*/ 666 h 720"/>
                <a:gd name="T20" fmla="*/ 53 w 853"/>
                <a:gd name="T21" fmla="*/ 213 h 720"/>
                <a:gd name="T22" fmla="*/ 800 w 853"/>
                <a:gd name="T23" fmla="*/ 213 h 720"/>
                <a:gd name="T24" fmla="*/ 800 w 853"/>
                <a:gd name="T25" fmla="*/ 666 h 720"/>
                <a:gd name="T26" fmla="*/ 53 w 853"/>
                <a:gd name="T27" fmla="*/ 666 h 720"/>
                <a:gd name="T28" fmla="*/ 800 w 853"/>
                <a:gd name="T29" fmla="*/ 53 h 720"/>
                <a:gd name="T30" fmla="*/ 800 w 853"/>
                <a:gd name="T31" fmla="*/ 160 h 720"/>
                <a:gd name="T32" fmla="*/ 53 w 853"/>
                <a:gd name="T33" fmla="*/ 160 h 720"/>
                <a:gd name="T34" fmla="*/ 53 w 853"/>
                <a:gd name="T35" fmla="*/ 53 h 720"/>
                <a:gd name="T36" fmla="*/ 800 w 853"/>
                <a:gd name="T37" fmla="*/ 53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3" h="720">
                  <a:moveTo>
                    <a:pt x="27" y="720"/>
                  </a:moveTo>
                  <a:lnTo>
                    <a:pt x="827" y="720"/>
                  </a:lnTo>
                  <a:cubicBezTo>
                    <a:pt x="841" y="720"/>
                    <a:pt x="853" y="708"/>
                    <a:pt x="853" y="693"/>
                  </a:cubicBezTo>
                  <a:lnTo>
                    <a:pt x="853" y="26"/>
                  </a:lnTo>
                  <a:cubicBezTo>
                    <a:pt x="853" y="12"/>
                    <a:pt x="841" y="0"/>
                    <a:pt x="82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lnTo>
                    <a:pt x="0" y="693"/>
                  </a:lnTo>
                  <a:cubicBezTo>
                    <a:pt x="0" y="708"/>
                    <a:pt x="12" y="720"/>
                    <a:pt x="27" y="720"/>
                  </a:cubicBezTo>
                  <a:close/>
                  <a:moveTo>
                    <a:pt x="53" y="666"/>
                  </a:moveTo>
                  <a:lnTo>
                    <a:pt x="53" y="213"/>
                  </a:lnTo>
                  <a:lnTo>
                    <a:pt x="800" y="213"/>
                  </a:lnTo>
                  <a:lnTo>
                    <a:pt x="800" y="666"/>
                  </a:lnTo>
                  <a:lnTo>
                    <a:pt x="53" y="666"/>
                  </a:lnTo>
                  <a:close/>
                  <a:moveTo>
                    <a:pt x="800" y="53"/>
                  </a:moveTo>
                  <a:lnTo>
                    <a:pt x="800" y="160"/>
                  </a:lnTo>
                  <a:lnTo>
                    <a:pt x="53" y="160"/>
                  </a:lnTo>
                  <a:lnTo>
                    <a:pt x="53" y="53"/>
                  </a:lnTo>
                  <a:lnTo>
                    <a:pt x="800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35AAC9D-B2CB-3008-BD5F-BBA9F41A0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" y="515"/>
              <a:ext cx="18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10 h 55"/>
                <a:gd name="T8" fmla="*/ 8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10"/>
                  </a:cubicBezTo>
                  <a:cubicBezTo>
                    <a:pt x="35" y="0"/>
                    <a:pt x="17" y="0"/>
                    <a:pt x="8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23785BB9-965F-434E-7D56-0F182AED6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" y="515"/>
              <a:ext cx="18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10 h 55"/>
                <a:gd name="T8" fmla="*/ 8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10"/>
                  </a:cubicBezTo>
                  <a:cubicBezTo>
                    <a:pt x="35" y="0"/>
                    <a:pt x="17" y="0"/>
                    <a:pt x="8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9F37C92-C46D-EDC7-A9A0-2BD0D0ABC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" y="515"/>
              <a:ext cx="17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9 h 55"/>
                <a:gd name="T8" fmla="*/ 8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9"/>
                  </a:cubicBezTo>
                  <a:cubicBezTo>
                    <a:pt x="35" y="0"/>
                    <a:pt x="17" y="0"/>
                    <a:pt x="8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3D45D07E-BA47-B1B6-A9F1-CE3939E55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" y="578"/>
              <a:ext cx="215" cy="18"/>
            </a:xfrm>
            <a:custGeom>
              <a:avLst/>
              <a:gdLst>
                <a:gd name="T0" fmla="*/ 613 w 640"/>
                <a:gd name="T1" fmla="*/ 0 h 54"/>
                <a:gd name="T2" fmla="*/ 26 w 640"/>
                <a:gd name="T3" fmla="*/ 0 h 54"/>
                <a:gd name="T4" fmla="*/ 0 w 640"/>
                <a:gd name="T5" fmla="*/ 27 h 54"/>
                <a:gd name="T6" fmla="*/ 26 w 640"/>
                <a:gd name="T7" fmla="*/ 54 h 54"/>
                <a:gd name="T8" fmla="*/ 613 w 640"/>
                <a:gd name="T9" fmla="*/ 54 h 54"/>
                <a:gd name="T10" fmla="*/ 640 w 640"/>
                <a:gd name="T11" fmla="*/ 27 h 54"/>
                <a:gd name="T12" fmla="*/ 613 w 64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4">
                  <a:moveTo>
                    <a:pt x="61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613" y="54"/>
                  </a:lnTo>
                  <a:cubicBezTo>
                    <a:pt x="628" y="54"/>
                    <a:pt x="640" y="42"/>
                    <a:pt x="640" y="27"/>
                  </a:cubicBezTo>
                  <a:cubicBezTo>
                    <a:pt x="640" y="12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60AC34BD-74FB-1018-F90C-425595754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" y="614"/>
              <a:ext cx="215" cy="18"/>
            </a:xfrm>
            <a:custGeom>
              <a:avLst/>
              <a:gdLst>
                <a:gd name="T0" fmla="*/ 613 w 640"/>
                <a:gd name="T1" fmla="*/ 0 h 53"/>
                <a:gd name="T2" fmla="*/ 26 w 640"/>
                <a:gd name="T3" fmla="*/ 0 h 53"/>
                <a:gd name="T4" fmla="*/ 0 w 640"/>
                <a:gd name="T5" fmla="*/ 27 h 53"/>
                <a:gd name="T6" fmla="*/ 26 w 640"/>
                <a:gd name="T7" fmla="*/ 53 h 53"/>
                <a:gd name="T8" fmla="*/ 613 w 640"/>
                <a:gd name="T9" fmla="*/ 53 h 53"/>
                <a:gd name="T10" fmla="*/ 640 w 640"/>
                <a:gd name="T11" fmla="*/ 27 h 53"/>
                <a:gd name="T12" fmla="*/ 613 w 64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3">
                  <a:moveTo>
                    <a:pt x="61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613" y="53"/>
                  </a:lnTo>
                  <a:cubicBezTo>
                    <a:pt x="628" y="53"/>
                    <a:pt x="640" y="41"/>
                    <a:pt x="640" y="27"/>
                  </a:cubicBezTo>
                  <a:cubicBezTo>
                    <a:pt x="640" y="12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CFDD8353-2CC3-72AF-C395-E01B1F9F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" y="650"/>
              <a:ext cx="215" cy="18"/>
            </a:xfrm>
            <a:custGeom>
              <a:avLst/>
              <a:gdLst>
                <a:gd name="T0" fmla="*/ 613 w 640"/>
                <a:gd name="T1" fmla="*/ 0 h 53"/>
                <a:gd name="T2" fmla="*/ 26 w 640"/>
                <a:gd name="T3" fmla="*/ 0 h 53"/>
                <a:gd name="T4" fmla="*/ 0 w 640"/>
                <a:gd name="T5" fmla="*/ 26 h 53"/>
                <a:gd name="T6" fmla="*/ 26 w 640"/>
                <a:gd name="T7" fmla="*/ 53 h 53"/>
                <a:gd name="T8" fmla="*/ 613 w 640"/>
                <a:gd name="T9" fmla="*/ 53 h 53"/>
                <a:gd name="T10" fmla="*/ 640 w 640"/>
                <a:gd name="T11" fmla="*/ 26 h 53"/>
                <a:gd name="T12" fmla="*/ 613 w 64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0" h="53">
                  <a:moveTo>
                    <a:pt x="61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613" y="53"/>
                  </a:lnTo>
                  <a:cubicBezTo>
                    <a:pt x="628" y="53"/>
                    <a:pt x="640" y="41"/>
                    <a:pt x="640" y="26"/>
                  </a:cubicBezTo>
                  <a:cubicBezTo>
                    <a:pt x="640" y="12"/>
                    <a:pt x="628" y="0"/>
                    <a:pt x="61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4">
            <a:extLst>
              <a:ext uri="{FF2B5EF4-FFF2-40B4-BE49-F238E27FC236}">
                <a16:creationId xmlns:a16="http://schemas.microsoft.com/office/drawing/2014/main" id="{9F162B72-C8A6-E4E8-2852-FF7D84D2AE9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808165" y="1096328"/>
            <a:ext cx="455613" cy="384175"/>
            <a:chOff x="1139" y="489"/>
            <a:chExt cx="287" cy="242"/>
          </a:xfrm>
        </p:grpSpPr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A49AC756-C883-1FC5-ED00-B6E535AD3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9" y="489"/>
              <a:ext cx="287" cy="242"/>
            </a:xfrm>
            <a:custGeom>
              <a:avLst/>
              <a:gdLst>
                <a:gd name="T0" fmla="*/ 827 w 853"/>
                <a:gd name="T1" fmla="*/ 0 h 720"/>
                <a:gd name="T2" fmla="*/ 27 w 853"/>
                <a:gd name="T3" fmla="*/ 0 h 720"/>
                <a:gd name="T4" fmla="*/ 0 w 853"/>
                <a:gd name="T5" fmla="*/ 26 h 720"/>
                <a:gd name="T6" fmla="*/ 0 w 853"/>
                <a:gd name="T7" fmla="*/ 693 h 720"/>
                <a:gd name="T8" fmla="*/ 27 w 853"/>
                <a:gd name="T9" fmla="*/ 720 h 720"/>
                <a:gd name="T10" fmla="*/ 827 w 853"/>
                <a:gd name="T11" fmla="*/ 720 h 720"/>
                <a:gd name="T12" fmla="*/ 853 w 853"/>
                <a:gd name="T13" fmla="*/ 693 h 720"/>
                <a:gd name="T14" fmla="*/ 853 w 853"/>
                <a:gd name="T15" fmla="*/ 26 h 720"/>
                <a:gd name="T16" fmla="*/ 827 w 853"/>
                <a:gd name="T17" fmla="*/ 0 h 720"/>
                <a:gd name="T18" fmla="*/ 800 w 853"/>
                <a:gd name="T19" fmla="*/ 53 h 720"/>
                <a:gd name="T20" fmla="*/ 800 w 853"/>
                <a:gd name="T21" fmla="*/ 160 h 720"/>
                <a:gd name="T22" fmla="*/ 53 w 853"/>
                <a:gd name="T23" fmla="*/ 160 h 720"/>
                <a:gd name="T24" fmla="*/ 53 w 853"/>
                <a:gd name="T25" fmla="*/ 53 h 720"/>
                <a:gd name="T26" fmla="*/ 800 w 853"/>
                <a:gd name="T27" fmla="*/ 53 h 720"/>
                <a:gd name="T28" fmla="*/ 53 w 853"/>
                <a:gd name="T29" fmla="*/ 666 h 720"/>
                <a:gd name="T30" fmla="*/ 53 w 853"/>
                <a:gd name="T31" fmla="*/ 213 h 720"/>
                <a:gd name="T32" fmla="*/ 800 w 853"/>
                <a:gd name="T33" fmla="*/ 213 h 720"/>
                <a:gd name="T34" fmla="*/ 800 w 853"/>
                <a:gd name="T35" fmla="*/ 666 h 720"/>
                <a:gd name="T36" fmla="*/ 53 w 853"/>
                <a:gd name="T37" fmla="*/ 666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3" h="720">
                  <a:moveTo>
                    <a:pt x="82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lnTo>
                    <a:pt x="0" y="693"/>
                  </a:lnTo>
                  <a:cubicBezTo>
                    <a:pt x="0" y="708"/>
                    <a:pt x="12" y="720"/>
                    <a:pt x="27" y="720"/>
                  </a:cubicBezTo>
                  <a:lnTo>
                    <a:pt x="827" y="720"/>
                  </a:lnTo>
                  <a:cubicBezTo>
                    <a:pt x="841" y="720"/>
                    <a:pt x="853" y="708"/>
                    <a:pt x="853" y="693"/>
                  </a:cubicBezTo>
                  <a:lnTo>
                    <a:pt x="853" y="26"/>
                  </a:lnTo>
                  <a:cubicBezTo>
                    <a:pt x="853" y="12"/>
                    <a:pt x="841" y="0"/>
                    <a:pt x="827" y="0"/>
                  </a:cubicBezTo>
                  <a:close/>
                  <a:moveTo>
                    <a:pt x="800" y="53"/>
                  </a:moveTo>
                  <a:lnTo>
                    <a:pt x="800" y="160"/>
                  </a:lnTo>
                  <a:lnTo>
                    <a:pt x="53" y="160"/>
                  </a:lnTo>
                  <a:lnTo>
                    <a:pt x="53" y="53"/>
                  </a:lnTo>
                  <a:lnTo>
                    <a:pt x="800" y="53"/>
                  </a:lnTo>
                  <a:close/>
                  <a:moveTo>
                    <a:pt x="53" y="666"/>
                  </a:moveTo>
                  <a:lnTo>
                    <a:pt x="53" y="213"/>
                  </a:lnTo>
                  <a:lnTo>
                    <a:pt x="800" y="213"/>
                  </a:lnTo>
                  <a:lnTo>
                    <a:pt x="800" y="666"/>
                  </a:lnTo>
                  <a:lnTo>
                    <a:pt x="53" y="666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BF9CE07B-9EE0-2B89-B0DA-7DE3DA4A1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515"/>
              <a:ext cx="18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9 h 55"/>
                <a:gd name="T8" fmla="*/ 7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9"/>
                  </a:cubicBezTo>
                  <a:cubicBezTo>
                    <a:pt x="35" y="0"/>
                    <a:pt x="17" y="0"/>
                    <a:pt x="7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D4AB6901-1866-393E-AD36-56E58C5F4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" y="515"/>
              <a:ext cx="18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9 h 55"/>
                <a:gd name="T8" fmla="*/ 7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9"/>
                  </a:cubicBezTo>
                  <a:cubicBezTo>
                    <a:pt x="35" y="0"/>
                    <a:pt x="17" y="0"/>
                    <a:pt x="7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23F5F78B-5F08-9475-E47F-8731A2053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9" y="515"/>
              <a:ext cx="18" cy="18"/>
            </a:xfrm>
            <a:custGeom>
              <a:avLst/>
              <a:gdLst>
                <a:gd name="T0" fmla="*/ 26 w 53"/>
                <a:gd name="T1" fmla="*/ 55 h 55"/>
                <a:gd name="T2" fmla="*/ 45 w 53"/>
                <a:gd name="T3" fmla="*/ 47 h 55"/>
                <a:gd name="T4" fmla="*/ 53 w 53"/>
                <a:gd name="T5" fmla="*/ 28 h 55"/>
                <a:gd name="T6" fmla="*/ 45 w 53"/>
                <a:gd name="T7" fmla="*/ 9 h 55"/>
                <a:gd name="T8" fmla="*/ 7 w 53"/>
                <a:gd name="T9" fmla="*/ 10 h 55"/>
                <a:gd name="T10" fmla="*/ 0 w 53"/>
                <a:gd name="T11" fmla="*/ 28 h 55"/>
                <a:gd name="T12" fmla="*/ 8 w 53"/>
                <a:gd name="T13" fmla="*/ 47 h 55"/>
                <a:gd name="T14" fmla="*/ 26 w 53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5">
                  <a:moveTo>
                    <a:pt x="26" y="55"/>
                  </a:moveTo>
                  <a:cubicBezTo>
                    <a:pt x="33" y="55"/>
                    <a:pt x="40" y="52"/>
                    <a:pt x="45" y="47"/>
                  </a:cubicBezTo>
                  <a:cubicBezTo>
                    <a:pt x="50" y="42"/>
                    <a:pt x="53" y="35"/>
                    <a:pt x="53" y="28"/>
                  </a:cubicBezTo>
                  <a:cubicBezTo>
                    <a:pt x="53" y="21"/>
                    <a:pt x="50" y="14"/>
                    <a:pt x="45" y="9"/>
                  </a:cubicBezTo>
                  <a:cubicBezTo>
                    <a:pt x="35" y="0"/>
                    <a:pt x="17" y="0"/>
                    <a:pt x="7" y="10"/>
                  </a:cubicBezTo>
                  <a:cubicBezTo>
                    <a:pt x="2" y="14"/>
                    <a:pt x="0" y="21"/>
                    <a:pt x="0" y="28"/>
                  </a:cubicBezTo>
                  <a:cubicBezTo>
                    <a:pt x="0" y="35"/>
                    <a:pt x="2" y="42"/>
                    <a:pt x="8" y="47"/>
                  </a:cubicBezTo>
                  <a:cubicBezTo>
                    <a:pt x="12" y="52"/>
                    <a:pt x="19" y="55"/>
                    <a:pt x="26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87561BAE-47F5-7082-C639-3330E9D5A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578"/>
              <a:ext cx="112" cy="18"/>
            </a:xfrm>
            <a:custGeom>
              <a:avLst/>
              <a:gdLst>
                <a:gd name="T0" fmla="*/ 306 w 333"/>
                <a:gd name="T1" fmla="*/ 0 h 54"/>
                <a:gd name="T2" fmla="*/ 26 w 333"/>
                <a:gd name="T3" fmla="*/ 0 h 54"/>
                <a:gd name="T4" fmla="*/ 0 w 333"/>
                <a:gd name="T5" fmla="*/ 27 h 54"/>
                <a:gd name="T6" fmla="*/ 26 w 333"/>
                <a:gd name="T7" fmla="*/ 54 h 54"/>
                <a:gd name="T8" fmla="*/ 306 w 333"/>
                <a:gd name="T9" fmla="*/ 54 h 54"/>
                <a:gd name="T10" fmla="*/ 333 w 333"/>
                <a:gd name="T11" fmla="*/ 27 h 54"/>
                <a:gd name="T12" fmla="*/ 306 w 33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54">
                  <a:moveTo>
                    <a:pt x="30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306" y="54"/>
                  </a:lnTo>
                  <a:cubicBezTo>
                    <a:pt x="321" y="54"/>
                    <a:pt x="333" y="42"/>
                    <a:pt x="333" y="27"/>
                  </a:cubicBezTo>
                  <a:cubicBezTo>
                    <a:pt x="333" y="12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EE23BE6D-17ED-45E9-3493-839EE8CEA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614"/>
              <a:ext cx="112" cy="18"/>
            </a:xfrm>
            <a:custGeom>
              <a:avLst/>
              <a:gdLst>
                <a:gd name="T0" fmla="*/ 306 w 333"/>
                <a:gd name="T1" fmla="*/ 0 h 53"/>
                <a:gd name="T2" fmla="*/ 26 w 333"/>
                <a:gd name="T3" fmla="*/ 0 h 53"/>
                <a:gd name="T4" fmla="*/ 0 w 333"/>
                <a:gd name="T5" fmla="*/ 27 h 53"/>
                <a:gd name="T6" fmla="*/ 26 w 333"/>
                <a:gd name="T7" fmla="*/ 53 h 53"/>
                <a:gd name="T8" fmla="*/ 306 w 333"/>
                <a:gd name="T9" fmla="*/ 53 h 53"/>
                <a:gd name="T10" fmla="*/ 333 w 333"/>
                <a:gd name="T11" fmla="*/ 27 h 53"/>
                <a:gd name="T12" fmla="*/ 306 w 33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53">
                  <a:moveTo>
                    <a:pt x="30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306" y="53"/>
                  </a:lnTo>
                  <a:cubicBezTo>
                    <a:pt x="321" y="53"/>
                    <a:pt x="333" y="41"/>
                    <a:pt x="333" y="27"/>
                  </a:cubicBezTo>
                  <a:cubicBezTo>
                    <a:pt x="333" y="12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D7584D78-9F32-AF7E-EC5A-E25C3D928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" y="650"/>
              <a:ext cx="112" cy="18"/>
            </a:xfrm>
            <a:custGeom>
              <a:avLst/>
              <a:gdLst>
                <a:gd name="T0" fmla="*/ 306 w 333"/>
                <a:gd name="T1" fmla="*/ 0 h 53"/>
                <a:gd name="T2" fmla="*/ 26 w 333"/>
                <a:gd name="T3" fmla="*/ 0 h 53"/>
                <a:gd name="T4" fmla="*/ 0 w 333"/>
                <a:gd name="T5" fmla="*/ 26 h 53"/>
                <a:gd name="T6" fmla="*/ 26 w 333"/>
                <a:gd name="T7" fmla="*/ 53 h 53"/>
                <a:gd name="T8" fmla="*/ 306 w 333"/>
                <a:gd name="T9" fmla="*/ 53 h 53"/>
                <a:gd name="T10" fmla="*/ 333 w 333"/>
                <a:gd name="T11" fmla="*/ 26 h 53"/>
                <a:gd name="T12" fmla="*/ 306 w 33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3" h="53">
                  <a:moveTo>
                    <a:pt x="30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306" y="53"/>
                  </a:lnTo>
                  <a:cubicBezTo>
                    <a:pt x="321" y="53"/>
                    <a:pt x="333" y="41"/>
                    <a:pt x="333" y="26"/>
                  </a:cubicBezTo>
                  <a:cubicBezTo>
                    <a:pt x="333" y="12"/>
                    <a:pt x="321" y="0"/>
                    <a:pt x="30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35CAF57C-20CD-4FDB-AD64-483DB4ADA8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05" y="578"/>
              <a:ext cx="85" cy="90"/>
            </a:xfrm>
            <a:custGeom>
              <a:avLst/>
              <a:gdLst>
                <a:gd name="T0" fmla="*/ 227 w 254"/>
                <a:gd name="T1" fmla="*/ 0 h 267"/>
                <a:gd name="T2" fmla="*/ 27 w 254"/>
                <a:gd name="T3" fmla="*/ 0 h 267"/>
                <a:gd name="T4" fmla="*/ 0 w 254"/>
                <a:gd name="T5" fmla="*/ 27 h 267"/>
                <a:gd name="T6" fmla="*/ 0 w 254"/>
                <a:gd name="T7" fmla="*/ 240 h 267"/>
                <a:gd name="T8" fmla="*/ 27 w 254"/>
                <a:gd name="T9" fmla="*/ 267 h 267"/>
                <a:gd name="T10" fmla="*/ 227 w 254"/>
                <a:gd name="T11" fmla="*/ 267 h 267"/>
                <a:gd name="T12" fmla="*/ 254 w 254"/>
                <a:gd name="T13" fmla="*/ 240 h 267"/>
                <a:gd name="T14" fmla="*/ 254 w 254"/>
                <a:gd name="T15" fmla="*/ 27 h 267"/>
                <a:gd name="T16" fmla="*/ 227 w 254"/>
                <a:gd name="T17" fmla="*/ 0 h 267"/>
                <a:gd name="T18" fmla="*/ 200 w 254"/>
                <a:gd name="T19" fmla="*/ 214 h 267"/>
                <a:gd name="T20" fmla="*/ 54 w 254"/>
                <a:gd name="T21" fmla="*/ 214 h 267"/>
                <a:gd name="T22" fmla="*/ 54 w 254"/>
                <a:gd name="T23" fmla="*/ 54 h 267"/>
                <a:gd name="T24" fmla="*/ 200 w 254"/>
                <a:gd name="T25" fmla="*/ 54 h 267"/>
                <a:gd name="T26" fmla="*/ 200 w 254"/>
                <a:gd name="T27" fmla="*/ 214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4" h="267">
                  <a:moveTo>
                    <a:pt x="22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40"/>
                  </a:lnTo>
                  <a:cubicBezTo>
                    <a:pt x="0" y="255"/>
                    <a:pt x="12" y="267"/>
                    <a:pt x="27" y="267"/>
                  </a:cubicBezTo>
                  <a:lnTo>
                    <a:pt x="227" y="267"/>
                  </a:lnTo>
                  <a:cubicBezTo>
                    <a:pt x="242" y="267"/>
                    <a:pt x="254" y="255"/>
                    <a:pt x="254" y="240"/>
                  </a:cubicBezTo>
                  <a:lnTo>
                    <a:pt x="254" y="27"/>
                  </a:lnTo>
                  <a:cubicBezTo>
                    <a:pt x="254" y="12"/>
                    <a:pt x="242" y="0"/>
                    <a:pt x="227" y="0"/>
                  </a:cubicBezTo>
                  <a:close/>
                  <a:moveTo>
                    <a:pt x="200" y="214"/>
                  </a:moveTo>
                  <a:lnTo>
                    <a:pt x="54" y="214"/>
                  </a:lnTo>
                  <a:lnTo>
                    <a:pt x="54" y="54"/>
                  </a:lnTo>
                  <a:lnTo>
                    <a:pt x="200" y="54"/>
                  </a:lnTo>
                  <a:lnTo>
                    <a:pt x="200" y="21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4" name="Group 25">
            <a:extLst>
              <a:ext uri="{FF2B5EF4-FFF2-40B4-BE49-F238E27FC236}">
                <a16:creationId xmlns:a16="http://schemas.microsoft.com/office/drawing/2014/main" id="{68C3E24A-7295-9CCB-C8EE-FFF747CD7AB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813053" y="1074103"/>
            <a:ext cx="455613" cy="427038"/>
            <a:chOff x="1772" y="475"/>
            <a:chExt cx="287" cy="269"/>
          </a:xfrm>
        </p:grpSpPr>
        <p:sp>
          <p:nvSpPr>
            <p:cNvPr id="115" name="Freeform 26">
              <a:extLst>
                <a:ext uri="{FF2B5EF4-FFF2-40B4-BE49-F238E27FC236}">
                  <a16:creationId xmlns:a16="http://schemas.microsoft.com/office/drawing/2014/main" id="{8686BFC7-99AF-E984-28A9-B4FD6442F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" y="664"/>
              <a:ext cx="18" cy="44"/>
            </a:xfrm>
            <a:custGeom>
              <a:avLst/>
              <a:gdLst>
                <a:gd name="T0" fmla="*/ 27 w 53"/>
                <a:gd name="T1" fmla="*/ 0 h 133"/>
                <a:gd name="T2" fmla="*/ 0 w 53"/>
                <a:gd name="T3" fmla="*/ 26 h 133"/>
                <a:gd name="T4" fmla="*/ 0 w 53"/>
                <a:gd name="T5" fmla="*/ 106 h 133"/>
                <a:gd name="T6" fmla="*/ 27 w 53"/>
                <a:gd name="T7" fmla="*/ 133 h 133"/>
                <a:gd name="T8" fmla="*/ 53 w 53"/>
                <a:gd name="T9" fmla="*/ 106 h 133"/>
                <a:gd name="T10" fmla="*/ 53 w 53"/>
                <a:gd name="T11" fmla="*/ 26 h 133"/>
                <a:gd name="T12" fmla="*/ 27 w 53"/>
                <a:gd name="T13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33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lnTo>
                    <a:pt x="0" y="106"/>
                  </a:lnTo>
                  <a:cubicBezTo>
                    <a:pt x="0" y="121"/>
                    <a:pt x="12" y="133"/>
                    <a:pt x="27" y="133"/>
                  </a:cubicBezTo>
                  <a:cubicBezTo>
                    <a:pt x="41" y="133"/>
                    <a:pt x="53" y="121"/>
                    <a:pt x="53" y="106"/>
                  </a:cubicBezTo>
                  <a:lnTo>
                    <a:pt x="53" y="26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DBCAC53E-4757-0226-60F2-51489D667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" y="664"/>
              <a:ext cx="19" cy="53"/>
            </a:xfrm>
            <a:custGeom>
              <a:avLst/>
              <a:gdLst>
                <a:gd name="T0" fmla="*/ 27 w 54"/>
                <a:gd name="T1" fmla="*/ 0 h 160"/>
                <a:gd name="T2" fmla="*/ 0 w 54"/>
                <a:gd name="T3" fmla="*/ 26 h 160"/>
                <a:gd name="T4" fmla="*/ 0 w 54"/>
                <a:gd name="T5" fmla="*/ 133 h 160"/>
                <a:gd name="T6" fmla="*/ 27 w 54"/>
                <a:gd name="T7" fmla="*/ 160 h 160"/>
                <a:gd name="T8" fmla="*/ 54 w 54"/>
                <a:gd name="T9" fmla="*/ 133 h 160"/>
                <a:gd name="T10" fmla="*/ 54 w 54"/>
                <a:gd name="T11" fmla="*/ 26 h 160"/>
                <a:gd name="T12" fmla="*/ 27 w 54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60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lnTo>
                    <a:pt x="0" y="133"/>
                  </a:lnTo>
                  <a:cubicBezTo>
                    <a:pt x="0" y="148"/>
                    <a:pt x="12" y="160"/>
                    <a:pt x="27" y="160"/>
                  </a:cubicBezTo>
                  <a:cubicBezTo>
                    <a:pt x="42" y="160"/>
                    <a:pt x="54" y="148"/>
                    <a:pt x="54" y="133"/>
                  </a:cubicBezTo>
                  <a:lnTo>
                    <a:pt x="54" y="26"/>
                  </a:ln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42F3A4E6-173E-4E20-E5BC-213FD3C4A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" y="664"/>
              <a:ext cx="18" cy="80"/>
            </a:xfrm>
            <a:custGeom>
              <a:avLst/>
              <a:gdLst>
                <a:gd name="T0" fmla="*/ 26 w 53"/>
                <a:gd name="T1" fmla="*/ 0 h 240"/>
                <a:gd name="T2" fmla="*/ 0 w 53"/>
                <a:gd name="T3" fmla="*/ 26 h 240"/>
                <a:gd name="T4" fmla="*/ 0 w 53"/>
                <a:gd name="T5" fmla="*/ 213 h 240"/>
                <a:gd name="T6" fmla="*/ 26 w 53"/>
                <a:gd name="T7" fmla="*/ 240 h 240"/>
                <a:gd name="T8" fmla="*/ 53 w 53"/>
                <a:gd name="T9" fmla="*/ 213 h 240"/>
                <a:gd name="T10" fmla="*/ 53 w 53"/>
                <a:gd name="T11" fmla="*/ 26 h 240"/>
                <a:gd name="T12" fmla="*/ 26 w 5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40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lnTo>
                    <a:pt x="0" y="213"/>
                  </a:lnTo>
                  <a:cubicBezTo>
                    <a:pt x="0" y="228"/>
                    <a:pt x="12" y="240"/>
                    <a:pt x="26" y="240"/>
                  </a:cubicBezTo>
                  <a:cubicBezTo>
                    <a:pt x="41" y="240"/>
                    <a:pt x="53" y="228"/>
                    <a:pt x="53" y="213"/>
                  </a:cubicBezTo>
                  <a:lnTo>
                    <a:pt x="53" y="26"/>
                  </a:ln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72288311-E46C-C1F1-811D-FD1562CBD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0" y="664"/>
              <a:ext cx="18" cy="80"/>
            </a:xfrm>
            <a:custGeom>
              <a:avLst/>
              <a:gdLst>
                <a:gd name="T0" fmla="*/ 27 w 53"/>
                <a:gd name="T1" fmla="*/ 0 h 240"/>
                <a:gd name="T2" fmla="*/ 0 w 53"/>
                <a:gd name="T3" fmla="*/ 26 h 240"/>
                <a:gd name="T4" fmla="*/ 0 w 53"/>
                <a:gd name="T5" fmla="*/ 213 h 240"/>
                <a:gd name="T6" fmla="*/ 27 w 53"/>
                <a:gd name="T7" fmla="*/ 240 h 240"/>
                <a:gd name="T8" fmla="*/ 53 w 53"/>
                <a:gd name="T9" fmla="*/ 213 h 240"/>
                <a:gd name="T10" fmla="*/ 53 w 53"/>
                <a:gd name="T11" fmla="*/ 26 h 240"/>
                <a:gd name="T12" fmla="*/ 27 w 53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240">
                  <a:moveTo>
                    <a:pt x="27" y="0"/>
                  </a:moveTo>
                  <a:cubicBezTo>
                    <a:pt x="12" y="0"/>
                    <a:pt x="0" y="12"/>
                    <a:pt x="0" y="26"/>
                  </a:cubicBezTo>
                  <a:lnTo>
                    <a:pt x="0" y="213"/>
                  </a:lnTo>
                  <a:cubicBezTo>
                    <a:pt x="0" y="228"/>
                    <a:pt x="12" y="240"/>
                    <a:pt x="27" y="240"/>
                  </a:cubicBezTo>
                  <a:cubicBezTo>
                    <a:pt x="41" y="240"/>
                    <a:pt x="53" y="228"/>
                    <a:pt x="53" y="213"/>
                  </a:cubicBezTo>
                  <a:lnTo>
                    <a:pt x="53" y="26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C2D8B9CC-0A50-376F-71B0-1DC44C72CB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2" y="475"/>
              <a:ext cx="287" cy="180"/>
            </a:xfrm>
            <a:custGeom>
              <a:avLst/>
              <a:gdLst>
                <a:gd name="T0" fmla="*/ 746 w 853"/>
                <a:gd name="T1" fmla="*/ 269 h 533"/>
                <a:gd name="T2" fmla="*/ 453 w 853"/>
                <a:gd name="T3" fmla="*/ 0 h 533"/>
                <a:gd name="T4" fmla="*/ 165 w 853"/>
                <a:gd name="T5" fmla="*/ 213 h 533"/>
                <a:gd name="T6" fmla="*/ 160 w 853"/>
                <a:gd name="T7" fmla="*/ 213 h 533"/>
                <a:gd name="T8" fmla="*/ 0 w 853"/>
                <a:gd name="T9" fmla="*/ 373 h 533"/>
                <a:gd name="T10" fmla="*/ 160 w 853"/>
                <a:gd name="T11" fmla="*/ 533 h 533"/>
                <a:gd name="T12" fmla="*/ 720 w 853"/>
                <a:gd name="T13" fmla="*/ 533 h 533"/>
                <a:gd name="T14" fmla="*/ 853 w 853"/>
                <a:gd name="T15" fmla="*/ 400 h 533"/>
                <a:gd name="T16" fmla="*/ 746 w 853"/>
                <a:gd name="T17" fmla="*/ 269 h 533"/>
                <a:gd name="T18" fmla="*/ 720 w 853"/>
                <a:gd name="T19" fmla="*/ 480 h 533"/>
                <a:gd name="T20" fmla="*/ 160 w 853"/>
                <a:gd name="T21" fmla="*/ 480 h 533"/>
                <a:gd name="T22" fmla="*/ 53 w 853"/>
                <a:gd name="T23" fmla="*/ 373 h 533"/>
                <a:gd name="T24" fmla="*/ 160 w 853"/>
                <a:gd name="T25" fmla="*/ 266 h 533"/>
                <a:gd name="T26" fmla="*/ 187 w 853"/>
                <a:gd name="T27" fmla="*/ 266 h 533"/>
                <a:gd name="T28" fmla="*/ 213 w 853"/>
                <a:gd name="T29" fmla="*/ 245 h 533"/>
                <a:gd name="T30" fmla="*/ 453 w 853"/>
                <a:gd name="T31" fmla="*/ 53 h 533"/>
                <a:gd name="T32" fmla="*/ 693 w 853"/>
                <a:gd name="T33" fmla="*/ 293 h 533"/>
                <a:gd name="T34" fmla="*/ 720 w 853"/>
                <a:gd name="T35" fmla="*/ 320 h 533"/>
                <a:gd name="T36" fmla="*/ 800 w 853"/>
                <a:gd name="T37" fmla="*/ 400 h 533"/>
                <a:gd name="T38" fmla="*/ 720 w 853"/>
                <a:gd name="T39" fmla="*/ 48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533">
                  <a:moveTo>
                    <a:pt x="746" y="269"/>
                  </a:moveTo>
                  <a:cubicBezTo>
                    <a:pt x="733" y="118"/>
                    <a:pt x="607" y="0"/>
                    <a:pt x="453" y="0"/>
                  </a:cubicBezTo>
                  <a:cubicBezTo>
                    <a:pt x="317" y="0"/>
                    <a:pt x="199" y="88"/>
                    <a:pt x="165" y="213"/>
                  </a:cubicBezTo>
                  <a:lnTo>
                    <a:pt x="160" y="213"/>
                  </a:lnTo>
                  <a:cubicBezTo>
                    <a:pt x="72" y="213"/>
                    <a:pt x="0" y="285"/>
                    <a:pt x="0" y="373"/>
                  </a:cubicBezTo>
                  <a:cubicBezTo>
                    <a:pt x="0" y="461"/>
                    <a:pt x="72" y="533"/>
                    <a:pt x="160" y="533"/>
                  </a:cubicBezTo>
                  <a:lnTo>
                    <a:pt x="720" y="533"/>
                  </a:lnTo>
                  <a:cubicBezTo>
                    <a:pt x="794" y="533"/>
                    <a:pt x="853" y="473"/>
                    <a:pt x="853" y="400"/>
                  </a:cubicBezTo>
                  <a:cubicBezTo>
                    <a:pt x="853" y="335"/>
                    <a:pt x="807" y="281"/>
                    <a:pt x="746" y="269"/>
                  </a:cubicBezTo>
                  <a:close/>
                  <a:moveTo>
                    <a:pt x="720" y="480"/>
                  </a:moveTo>
                  <a:lnTo>
                    <a:pt x="160" y="480"/>
                  </a:lnTo>
                  <a:cubicBezTo>
                    <a:pt x="101" y="480"/>
                    <a:pt x="53" y="432"/>
                    <a:pt x="53" y="373"/>
                  </a:cubicBezTo>
                  <a:cubicBezTo>
                    <a:pt x="53" y="314"/>
                    <a:pt x="101" y="266"/>
                    <a:pt x="160" y="266"/>
                  </a:cubicBezTo>
                  <a:lnTo>
                    <a:pt x="187" y="266"/>
                  </a:lnTo>
                  <a:cubicBezTo>
                    <a:pt x="199" y="266"/>
                    <a:pt x="211" y="257"/>
                    <a:pt x="213" y="245"/>
                  </a:cubicBezTo>
                  <a:cubicBezTo>
                    <a:pt x="234" y="134"/>
                    <a:pt x="335" y="53"/>
                    <a:pt x="453" y="53"/>
                  </a:cubicBezTo>
                  <a:cubicBezTo>
                    <a:pt x="586" y="53"/>
                    <a:pt x="693" y="161"/>
                    <a:pt x="693" y="293"/>
                  </a:cubicBezTo>
                  <a:cubicBezTo>
                    <a:pt x="693" y="308"/>
                    <a:pt x="705" y="320"/>
                    <a:pt x="720" y="320"/>
                  </a:cubicBezTo>
                  <a:cubicBezTo>
                    <a:pt x="764" y="320"/>
                    <a:pt x="800" y="356"/>
                    <a:pt x="800" y="400"/>
                  </a:cubicBezTo>
                  <a:cubicBezTo>
                    <a:pt x="800" y="444"/>
                    <a:pt x="764" y="480"/>
                    <a:pt x="720" y="4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33">
            <a:extLst>
              <a:ext uri="{FF2B5EF4-FFF2-40B4-BE49-F238E27FC236}">
                <a16:creationId xmlns:a16="http://schemas.microsoft.com/office/drawing/2014/main" id="{1A78517D-A0D8-8F10-B897-28A996B0ADA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89382" y="1059816"/>
            <a:ext cx="312738" cy="455613"/>
            <a:chOff x="2450" y="466"/>
            <a:chExt cx="197" cy="287"/>
          </a:xfrm>
        </p:grpSpPr>
        <p:sp>
          <p:nvSpPr>
            <p:cNvPr id="121" name="Freeform 34">
              <a:extLst>
                <a:ext uri="{FF2B5EF4-FFF2-40B4-BE49-F238E27FC236}">
                  <a16:creationId xmlns:a16="http://schemas.microsoft.com/office/drawing/2014/main" id="{4E54DAA6-1E65-9D90-9F83-953A5D1B39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0" y="466"/>
              <a:ext cx="197" cy="287"/>
            </a:xfrm>
            <a:custGeom>
              <a:avLst/>
              <a:gdLst>
                <a:gd name="T0" fmla="*/ 134 w 587"/>
                <a:gd name="T1" fmla="*/ 853 h 853"/>
                <a:gd name="T2" fmla="*/ 454 w 587"/>
                <a:gd name="T3" fmla="*/ 853 h 853"/>
                <a:gd name="T4" fmla="*/ 480 w 587"/>
                <a:gd name="T5" fmla="*/ 827 h 853"/>
                <a:gd name="T6" fmla="*/ 480 w 587"/>
                <a:gd name="T7" fmla="*/ 653 h 853"/>
                <a:gd name="T8" fmla="*/ 587 w 587"/>
                <a:gd name="T9" fmla="*/ 427 h 853"/>
                <a:gd name="T10" fmla="*/ 480 w 587"/>
                <a:gd name="T11" fmla="*/ 201 h 853"/>
                <a:gd name="T12" fmla="*/ 480 w 587"/>
                <a:gd name="T13" fmla="*/ 27 h 853"/>
                <a:gd name="T14" fmla="*/ 454 w 587"/>
                <a:gd name="T15" fmla="*/ 0 h 853"/>
                <a:gd name="T16" fmla="*/ 134 w 587"/>
                <a:gd name="T17" fmla="*/ 0 h 853"/>
                <a:gd name="T18" fmla="*/ 107 w 587"/>
                <a:gd name="T19" fmla="*/ 27 h 853"/>
                <a:gd name="T20" fmla="*/ 107 w 587"/>
                <a:gd name="T21" fmla="*/ 201 h 853"/>
                <a:gd name="T22" fmla="*/ 0 w 587"/>
                <a:gd name="T23" fmla="*/ 427 h 853"/>
                <a:gd name="T24" fmla="*/ 107 w 587"/>
                <a:gd name="T25" fmla="*/ 653 h 853"/>
                <a:gd name="T26" fmla="*/ 107 w 587"/>
                <a:gd name="T27" fmla="*/ 827 h 853"/>
                <a:gd name="T28" fmla="*/ 134 w 587"/>
                <a:gd name="T29" fmla="*/ 853 h 853"/>
                <a:gd name="T30" fmla="*/ 427 w 587"/>
                <a:gd name="T31" fmla="*/ 800 h 853"/>
                <a:gd name="T32" fmla="*/ 160 w 587"/>
                <a:gd name="T33" fmla="*/ 800 h 853"/>
                <a:gd name="T34" fmla="*/ 160 w 587"/>
                <a:gd name="T35" fmla="*/ 688 h 853"/>
                <a:gd name="T36" fmla="*/ 294 w 587"/>
                <a:gd name="T37" fmla="*/ 720 h 853"/>
                <a:gd name="T38" fmla="*/ 427 w 587"/>
                <a:gd name="T39" fmla="*/ 688 h 853"/>
                <a:gd name="T40" fmla="*/ 427 w 587"/>
                <a:gd name="T41" fmla="*/ 800 h 853"/>
                <a:gd name="T42" fmla="*/ 160 w 587"/>
                <a:gd name="T43" fmla="*/ 53 h 853"/>
                <a:gd name="T44" fmla="*/ 427 w 587"/>
                <a:gd name="T45" fmla="*/ 53 h 853"/>
                <a:gd name="T46" fmla="*/ 427 w 587"/>
                <a:gd name="T47" fmla="*/ 166 h 853"/>
                <a:gd name="T48" fmla="*/ 294 w 587"/>
                <a:gd name="T49" fmla="*/ 133 h 853"/>
                <a:gd name="T50" fmla="*/ 160 w 587"/>
                <a:gd name="T51" fmla="*/ 166 h 853"/>
                <a:gd name="T52" fmla="*/ 160 w 587"/>
                <a:gd name="T53" fmla="*/ 53 h 853"/>
                <a:gd name="T54" fmla="*/ 54 w 587"/>
                <a:gd name="T55" fmla="*/ 427 h 853"/>
                <a:gd name="T56" fmla="*/ 294 w 587"/>
                <a:gd name="T57" fmla="*/ 187 h 853"/>
                <a:gd name="T58" fmla="*/ 534 w 587"/>
                <a:gd name="T59" fmla="*/ 427 h 853"/>
                <a:gd name="T60" fmla="*/ 294 w 587"/>
                <a:gd name="T61" fmla="*/ 667 h 853"/>
                <a:gd name="T62" fmla="*/ 54 w 587"/>
                <a:gd name="T63" fmla="*/ 427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7" h="853">
                  <a:moveTo>
                    <a:pt x="134" y="853"/>
                  </a:moveTo>
                  <a:lnTo>
                    <a:pt x="454" y="853"/>
                  </a:lnTo>
                  <a:cubicBezTo>
                    <a:pt x="468" y="853"/>
                    <a:pt x="480" y="841"/>
                    <a:pt x="480" y="827"/>
                  </a:cubicBezTo>
                  <a:lnTo>
                    <a:pt x="480" y="653"/>
                  </a:lnTo>
                  <a:cubicBezTo>
                    <a:pt x="545" y="599"/>
                    <a:pt x="587" y="518"/>
                    <a:pt x="587" y="427"/>
                  </a:cubicBezTo>
                  <a:cubicBezTo>
                    <a:pt x="587" y="336"/>
                    <a:pt x="545" y="254"/>
                    <a:pt x="480" y="201"/>
                  </a:cubicBezTo>
                  <a:lnTo>
                    <a:pt x="480" y="27"/>
                  </a:lnTo>
                  <a:cubicBezTo>
                    <a:pt x="480" y="12"/>
                    <a:pt x="468" y="0"/>
                    <a:pt x="454" y="0"/>
                  </a:cubicBezTo>
                  <a:lnTo>
                    <a:pt x="134" y="0"/>
                  </a:lnTo>
                  <a:cubicBezTo>
                    <a:pt x="119" y="0"/>
                    <a:pt x="107" y="12"/>
                    <a:pt x="107" y="27"/>
                  </a:cubicBezTo>
                  <a:lnTo>
                    <a:pt x="107" y="201"/>
                  </a:lnTo>
                  <a:cubicBezTo>
                    <a:pt x="42" y="254"/>
                    <a:pt x="0" y="336"/>
                    <a:pt x="0" y="427"/>
                  </a:cubicBezTo>
                  <a:cubicBezTo>
                    <a:pt x="0" y="518"/>
                    <a:pt x="42" y="599"/>
                    <a:pt x="107" y="653"/>
                  </a:cubicBezTo>
                  <a:lnTo>
                    <a:pt x="107" y="827"/>
                  </a:lnTo>
                  <a:cubicBezTo>
                    <a:pt x="107" y="841"/>
                    <a:pt x="119" y="853"/>
                    <a:pt x="134" y="853"/>
                  </a:cubicBezTo>
                  <a:close/>
                  <a:moveTo>
                    <a:pt x="427" y="800"/>
                  </a:moveTo>
                  <a:lnTo>
                    <a:pt x="160" y="800"/>
                  </a:lnTo>
                  <a:lnTo>
                    <a:pt x="160" y="688"/>
                  </a:lnTo>
                  <a:cubicBezTo>
                    <a:pt x="200" y="708"/>
                    <a:pt x="246" y="720"/>
                    <a:pt x="294" y="720"/>
                  </a:cubicBezTo>
                  <a:cubicBezTo>
                    <a:pt x="342" y="720"/>
                    <a:pt x="387" y="708"/>
                    <a:pt x="427" y="688"/>
                  </a:cubicBezTo>
                  <a:lnTo>
                    <a:pt x="427" y="800"/>
                  </a:lnTo>
                  <a:close/>
                  <a:moveTo>
                    <a:pt x="160" y="53"/>
                  </a:moveTo>
                  <a:lnTo>
                    <a:pt x="427" y="53"/>
                  </a:lnTo>
                  <a:lnTo>
                    <a:pt x="427" y="166"/>
                  </a:lnTo>
                  <a:cubicBezTo>
                    <a:pt x="387" y="145"/>
                    <a:pt x="342" y="133"/>
                    <a:pt x="294" y="133"/>
                  </a:cubicBezTo>
                  <a:cubicBezTo>
                    <a:pt x="246" y="133"/>
                    <a:pt x="200" y="145"/>
                    <a:pt x="160" y="166"/>
                  </a:cubicBezTo>
                  <a:lnTo>
                    <a:pt x="160" y="53"/>
                  </a:lnTo>
                  <a:close/>
                  <a:moveTo>
                    <a:pt x="54" y="427"/>
                  </a:moveTo>
                  <a:cubicBezTo>
                    <a:pt x="54" y="294"/>
                    <a:pt x="161" y="187"/>
                    <a:pt x="294" y="187"/>
                  </a:cubicBezTo>
                  <a:cubicBezTo>
                    <a:pt x="426" y="187"/>
                    <a:pt x="534" y="294"/>
                    <a:pt x="534" y="427"/>
                  </a:cubicBezTo>
                  <a:cubicBezTo>
                    <a:pt x="534" y="559"/>
                    <a:pt x="426" y="667"/>
                    <a:pt x="294" y="667"/>
                  </a:cubicBezTo>
                  <a:cubicBezTo>
                    <a:pt x="161" y="667"/>
                    <a:pt x="54" y="559"/>
                    <a:pt x="54" y="4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35">
              <a:extLst>
                <a:ext uri="{FF2B5EF4-FFF2-40B4-BE49-F238E27FC236}">
                  <a16:creationId xmlns:a16="http://schemas.microsoft.com/office/drawing/2014/main" id="{E3C20B5D-3142-31C6-4683-1B587CCF9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0" y="547"/>
              <a:ext cx="55" cy="90"/>
            </a:xfrm>
            <a:custGeom>
              <a:avLst/>
              <a:gdLst>
                <a:gd name="T0" fmla="*/ 15 w 164"/>
                <a:gd name="T1" fmla="*/ 211 h 267"/>
                <a:gd name="T2" fmla="*/ 121 w 164"/>
                <a:gd name="T3" fmla="*/ 264 h 267"/>
                <a:gd name="T4" fmla="*/ 133 w 164"/>
                <a:gd name="T5" fmla="*/ 267 h 267"/>
                <a:gd name="T6" fmla="*/ 157 w 164"/>
                <a:gd name="T7" fmla="*/ 252 h 267"/>
                <a:gd name="T8" fmla="*/ 145 w 164"/>
                <a:gd name="T9" fmla="*/ 216 h 267"/>
                <a:gd name="T10" fmla="*/ 53 w 164"/>
                <a:gd name="T11" fmla="*/ 170 h 267"/>
                <a:gd name="T12" fmla="*/ 53 w 164"/>
                <a:gd name="T13" fmla="*/ 27 h 267"/>
                <a:gd name="T14" fmla="*/ 27 w 164"/>
                <a:gd name="T15" fmla="*/ 0 h 267"/>
                <a:gd name="T16" fmla="*/ 0 w 164"/>
                <a:gd name="T17" fmla="*/ 27 h 267"/>
                <a:gd name="T18" fmla="*/ 0 w 164"/>
                <a:gd name="T19" fmla="*/ 187 h 267"/>
                <a:gd name="T20" fmla="*/ 15 w 164"/>
                <a:gd name="T21" fmla="*/ 211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4" h="267">
                  <a:moveTo>
                    <a:pt x="15" y="211"/>
                  </a:moveTo>
                  <a:lnTo>
                    <a:pt x="121" y="264"/>
                  </a:lnTo>
                  <a:cubicBezTo>
                    <a:pt x="125" y="266"/>
                    <a:pt x="129" y="267"/>
                    <a:pt x="133" y="267"/>
                  </a:cubicBezTo>
                  <a:cubicBezTo>
                    <a:pt x="143" y="267"/>
                    <a:pt x="153" y="261"/>
                    <a:pt x="157" y="252"/>
                  </a:cubicBezTo>
                  <a:cubicBezTo>
                    <a:pt x="164" y="239"/>
                    <a:pt x="158" y="223"/>
                    <a:pt x="145" y="216"/>
                  </a:cubicBezTo>
                  <a:lnTo>
                    <a:pt x="53" y="170"/>
                  </a:ln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187"/>
                  </a:lnTo>
                  <a:cubicBezTo>
                    <a:pt x="0" y="197"/>
                    <a:pt x="6" y="206"/>
                    <a:pt x="15" y="21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" name="Freeform 39">
            <a:extLst>
              <a:ext uri="{FF2B5EF4-FFF2-40B4-BE49-F238E27FC236}">
                <a16:creationId xmlns:a16="http://schemas.microsoft.com/office/drawing/2014/main" id="{D4800E78-034A-5130-B3C3-B65F0416D868}"/>
              </a:ext>
            </a:extLst>
          </p:cNvPr>
          <p:cNvSpPr>
            <a:spLocks noEditPoints="1"/>
          </p:cNvSpPr>
          <p:nvPr/>
        </p:nvSpPr>
        <p:spPr bwMode="auto">
          <a:xfrm>
            <a:off x="4908559" y="1059816"/>
            <a:ext cx="271463" cy="455613"/>
          </a:xfrm>
          <a:custGeom>
            <a:avLst/>
            <a:gdLst>
              <a:gd name="T0" fmla="*/ 253 w 507"/>
              <a:gd name="T1" fmla="*/ 853 h 853"/>
              <a:gd name="T2" fmla="*/ 272 w 507"/>
              <a:gd name="T3" fmla="*/ 846 h 853"/>
              <a:gd name="T4" fmla="*/ 499 w 507"/>
              <a:gd name="T5" fmla="*/ 619 h 853"/>
              <a:gd name="T6" fmla="*/ 507 w 507"/>
              <a:gd name="T7" fmla="*/ 600 h 853"/>
              <a:gd name="T8" fmla="*/ 507 w 507"/>
              <a:gd name="T9" fmla="*/ 27 h 853"/>
              <a:gd name="T10" fmla="*/ 480 w 507"/>
              <a:gd name="T11" fmla="*/ 0 h 853"/>
              <a:gd name="T12" fmla="*/ 27 w 507"/>
              <a:gd name="T13" fmla="*/ 0 h 853"/>
              <a:gd name="T14" fmla="*/ 0 w 507"/>
              <a:gd name="T15" fmla="*/ 27 h 853"/>
              <a:gd name="T16" fmla="*/ 0 w 507"/>
              <a:gd name="T17" fmla="*/ 600 h 853"/>
              <a:gd name="T18" fmla="*/ 8 w 507"/>
              <a:gd name="T19" fmla="*/ 619 h 853"/>
              <a:gd name="T20" fmla="*/ 234 w 507"/>
              <a:gd name="T21" fmla="*/ 846 h 853"/>
              <a:gd name="T22" fmla="*/ 253 w 507"/>
              <a:gd name="T23" fmla="*/ 853 h 853"/>
              <a:gd name="T24" fmla="*/ 53 w 507"/>
              <a:gd name="T25" fmla="*/ 53 h 853"/>
              <a:gd name="T26" fmla="*/ 453 w 507"/>
              <a:gd name="T27" fmla="*/ 53 h 853"/>
              <a:gd name="T28" fmla="*/ 453 w 507"/>
              <a:gd name="T29" fmla="*/ 589 h 853"/>
              <a:gd name="T30" fmla="*/ 253 w 507"/>
              <a:gd name="T31" fmla="*/ 789 h 853"/>
              <a:gd name="T32" fmla="*/ 53 w 507"/>
              <a:gd name="T33" fmla="*/ 589 h 853"/>
              <a:gd name="T34" fmla="*/ 53 w 507"/>
              <a:gd name="T35" fmla="*/ 5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07" h="853">
                <a:moveTo>
                  <a:pt x="253" y="853"/>
                </a:moveTo>
                <a:cubicBezTo>
                  <a:pt x="260" y="853"/>
                  <a:pt x="267" y="851"/>
                  <a:pt x="272" y="846"/>
                </a:cubicBezTo>
                <a:lnTo>
                  <a:pt x="499" y="619"/>
                </a:lnTo>
                <a:cubicBezTo>
                  <a:pt x="504" y="614"/>
                  <a:pt x="507" y="607"/>
                  <a:pt x="507" y="600"/>
                </a:cubicBezTo>
                <a:lnTo>
                  <a:pt x="507" y="27"/>
                </a:lnTo>
                <a:cubicBezTo>
                  <a:pt x="507" y="12"/>
                  <a:pt x="495" y="0"/>
                  <a:pt x="480" y="0"/>
                </a:cubicBez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600"/>
                </a:lnTo>
                <a:cubicBezTo>
                  <a:pt x="0" y="607"/>
                  <a:pt x="3" y="614"/>
                  <a:pt x="8" y="619"/>
                </a:cubicBezTo>
                <a:lnTo>
                  <a:pt x="234" y="846"/>
                </a:lnTo>
                <a:cubicBezTo>
                  <a:pt x="240" y="851"/>
                  <a:pt x="247" y="853"/>
                  <a:pt x="253" y="853"/>
                </a:cubicBezTo>
                <a:close/>
                <a:moveTo>
                  <a:pt x="53" y="53"/>
                </a:moveTo>
                <a:lnTo>
                  <a:pt x="453" y="53"/>
                </a:lnTo>
                <a:lnTo>
                  <a:pt x="453" y="589"/>
                </a:lnTo>
                <a:lnTo>
                  <a:pt x="253" y="789"/>
                </a:lnTo>
                <a:lnTo>
                  <a:pt x="53" y="589"/>
                </a:lnTo>
                <a:lnTo>
                  <a:pt x="53" y="5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D1A7E39F-5358-0B24-F0D6-90D603F84E37}"/>
              </a:ext>
            </a:extLst>
          </p:cNvPr>
          <p:cNvGrpSpPr/>
          <p:nvPr/>
        </p:nvGrpSpPr>
        <p:grpSpPr>
          <a:xfrm>
            <a:off x="5870576" y="1058228"/>
            <a:ext cx="369887" cy="457200"/>
            <a:chOff x="5870576" y="738188"/>
            <a:chExt cx="369887" cy="457200"/>
          </a:xfrm>
        </p:grpSpPr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61D37AAA-EFCC-8A29-DAD5-E886ABB706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70576" y="738188"/>
              <a:ext cx="241300" cy="457200"/>
            </a:xfrm>
            <a:custGeom>
              <a:avLst/>
              <a:gdLst>
                <a:gd name="T0" fmla="*/ 27 w 453"/>
                <a:gd name="T1" fmla="*/ 615 h 855"/>
                <a:gd name="T2" fmla="*/ 176 w 453"/>
                <a:gd name="T3" fmla="*/ 615 h 855"/>
                <a:gd name="T4" fmla="*/ 408 w 453"/>
                <a:gd name="T5" fmla="*/ 848 h 855"/>
                <a:gd name="T6" fmla="*/ 427 w 453"/>
                <a:gd name="T7" fmla="*/ 855 h 855"/>
                <a:gd name="T8" fmla="*/ 437 w 453"/>
                <a:gd name="T9" fmla="*/ 853 h 855"/>
                <a:gd name="T10" fmla="*/ 453 w 453"/>
                <a:gd name="T11" fmla="*/ 829 h 855"/>
                <a:gd name="T12" fmla="*/ 453 w 453"/>
                <a:gd name="T13" fmla="*/ 29 h 855"/>
                <a:gd name="T14" fmla="*/ 437 w 453"/>
                <a:gd name="T15" fmla="*/ 4 h 855"/>
                <a:gd name="T16" fmla="*/ 408 w 453"/>
                <a:gd name="T17" fmla="*/ 10 h 855"/>
                <a:gd name="T18" fmla="*/ 176 w 453"/>
                <a:gd name="T19" fmla="*/ 242 h 855"/>
                <a:gd name="T20" fmla="*/ 27 w 453"/>
                <a:gd name="T21" fmla="*/ 242 h 855"/>
                <a:gd name="T22" fmla="*/ 0 w 453"/>
                <a:gd name="T23" fmla="*/ 269 h 855"/>
                <a:gd name="T24" fmla="*/ 0 w 453"/>
                <a:gd name="T25" fmla="*/ 589 h 855"/>
                <a:gd name="T26" fmla="*/ 27 w 453"/>
                <a:gd name="T27" fmla="*/ 615 h 855"/>
                <a:gd name="T28" fmla="*/ 53 w 453"/>
                <a:gd name="T29" fmla="*/ 295 h 855"/>
                <a:gd name="T30" fmla="*/ 187 w 453"/>
                <a:gd name="T31" fmla="*/ 295 h 855"/>
                <a:gd name="T32" fmla="*/ 206 w 453"/>
                <a:gd name="T33" fmla="*/ 288 h 855"/>
                <a:gd name="T34" fmla="*/ 400 w 453"/>
                <a:gd name="T35" fmla="*/ 93 h 855"/>
                <a:gd name="T36" fmla="*/ 400 w 453"/>
                <a:gd name="T37" fmla="*/ 764 h 855"/>
                <a:gd name="T38" fmla="*/ 206 w 453"/>
                <a:gd name="T39" fmla="*/ 570 h 855"/>
                <a:gd name="T40" fmla="*/ 187 w 453"/>
                <a:gd name="T41" fmla="*/ 562 h 855"/>
                <a:gd name="T42" fmla="*/ 53 w 453"/>
                <a:gd name="T43" fmla="*/ 562 h 855"/>
                <a:gd name="T44" fmla="*/ 53 w 453"/>
                <a:gd name="T45" fmla="*/ 295 h 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3" h="855">
                  <a:moveTo>
                    <a:pt x="27" y="615"/>
                  </a:moveTo>
                  <a:lnTo>
                    <a:pt x="176" y="615"/>
                  </a:lnTo>
                  <a:lnTo>
                    <a:pt x="408" y="848"/>
                  </a:lnTo>
                  <a:cubicBezTo>
                    <a:pt x="413" y="853"/>
                    <a:pt x="420" y="855"/>
                    <a:pt x="427" y="855"/>
                  </a:cubicBezTo>
                  <a:cubicBezTo>
                    <a:pt x="430" y="855"/>
                    <a:pt x="434" y="855"/>
                    <a:pt x="437" y="853"/>
                  </a:cubicBezTo>
                  <a:cubicBezTo>
                    <a:pt x="447" y="849"/>
                    <a:pt x="453" y="839"/>
                    <a:pt x="453" y="829"/>
                  </a:cubicBezTo>
                  <a:lnTo>
                    <a:pt x="453" y="29"/>
                  </a:lnTo>
                  <a:cubicBezTo>
                    <a:pt x="453" y="18"/>
                    <a:pt x="447" y="8"/>
                    <a:pt x="437" y="4"/>
                  </a:cubicBezTo>
                  <a:cubicBezTo>
                    <a:pt x="427" y="0"/>
                    <a:pt x="415" y="2"/>
                    <a:pt x="408" y="10"/>
                  </a:cubicBezTo>
                  <a:lnTo>
                    <a:pt x="176" y="242"/>
                  </a:lnTo>
                  <a:lnTo>
                    <a:pt x="27" y="242"/>
                  </a:lnTo>
                  <a:cubicBezTo>
                    <a:pt x="12" y="242"/>
                    <a:pt x="0" y="254"/>
                    <a:pt x="0" y="269"/>
                  </a:cubicBezTo>
                  <a:lnTo>
                    <a:pt x="0" y="589"/>
                  </a:lnTo>
                  <a:cubicBezTo>
                    <a:pt x="0" y="603"/>
                    <a:pt x="12" y="615"/>
                    <a:pt x="27" y="615"/>
                  </a:cubicBezTo>
                  <a:close/>
                  <a:moveTo>
                    <a:pt x="53" y="295"/>
                  </a:moveTo>
                  <a:lnTo>
                    <a:pt x="187" y="295"/>
                  </a:lnTo>
                  <a:cubicBezTo>
                    <a:pt x="194" y="295"/>
                    <a:pt x="201" y="293"/>
                    <a:pt x="206" y="288"/>
                  </a:cubicBezTo>
                  <a:lnTo>
                    <a:pt x="400" y="93"/>
                  </a:lnTo>
                  <a:lnTo>
                    <a:pt x="400" y="764"/>
                  </a:lnTo>
                  <a:lnTo>
                    <a:pt x="206" y="570"/>
                  </a:lnTo>
                  <a:cubicBezTo>
                    <a:pt x="201" y="565"/>
                    <a:pt x="194" y="562"/>
                    <a:pt x="187" y="562"/>
                  </a:cubicBezTo>
                  <a:lnTo>
                    <a:pt x="53" y="562"/>
                  </a:lnTo>
                  <a:lnTo>
                    <a:pt x="53" y="29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FCE58D22-EB23-60C4-126F-4EB010A94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2038" y="882650"/>
              <a:ext cx="98425" cy="171450"/>
            </a:xfrm>
            <a:custGeom>
              <a:avLst/>
              <a:gdLst>
                <a:gd name="T0" fmla="*/ 26 w 186"/>
                <a:gd name="T1" fmla="*/ 266 h 320"/>
                <a:gd name="T2" fmla="*/ 0 w 186"/>
                <a:gd name="T3" fmla="*/ 293 h 320"/>
                <a:gd name="T4" fmla="*/ 26 w 186"/>
                <a:gd name="T5" fmla="*/ 320 h 320"/>
                <a:gd name="T6" fmla="*/ 186 w 186"/>
                <a:gd name="T7" fmla="*/ 160 h 320"/>
                <a:gd name="T8" fmla="*/ 26 w 186"/>
                <a:gd name="T9" fmla="*/ 0 h 320"/>
                <a:gd name="T10" fmla="*/ 0 w 186"/>
                <a:gd name="T11" fmla="*/ 26 h 320"/>
                <a:gd name="T12" fmla="*/ 26 w 186"/>
                <a:gd name="T13" fmla="*/ 53 h 320"/>
                <a:gd name="T14" fmla="*/ 133 w 186"/>
                <a:gd name="T15" fmla="*/ 160 h 320"/>
                <a:gd name="T16" fmla="*/ 26 w 186"/>
                <a:gd name="T17" fmla="*/ 266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320">
                  <a:moveTo>
                    <a:pt x="26" y="266"/>
                  </a:moveTo>
                  <a:cubicBezTo>
                    <a:pt x="12" y="266"/>
                    <a:pt x="0" y="278"/>
                    <a:pt x="0" y="293"/>
                  </a:cubicBezTo>
                  <a:cubicBezTo>
                    <a:pt x="0" y="308"/>
                    <a:pt x="12" y="320"/>
                    <a:pt x="26" y="320"/>
                  </a:cubicBezTo>
                  <a:cubicBezTo>
                    <a:pt x="115" y="320"/>
                    <a:pt x="186" y="248"/>
                    <a:pt x="186" y="160"/>
                  </a:cubicBezTo>
                  <a:cubicBezTo>
                    <a:pt x="186" y="71"/>
                    <a:pt x="115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85" y="53"/>
                    <a:pt x="133" y="101"/>
                    <a:pt x="133" y="160"/>
                  </a:cubicBezTo>
                  <a:cubicBezTo>
                    <a:pt x="133" y="218"/>
                    <a:pt x="85" y="266"/>
                    <a:pt x="26" y="26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676B4C4F-8FA8-022B-EA5B-C390DDB5D86C}"/>
              </a:ext>
            </a:extLst>
          </p:cNvPr>
          <p:cNvGrpSpPr/>
          <p:nvPr/>
        </p:nvGrpSpPr>
        <p:grpSpPr>
          <a:xfrm>
            <a:off x="6832600" y="1059815"/>
            <a:ext cx="455613" cy="455613"/>
            <a:chOff x="6832600" y="739775"/>
            <a:chExt cx="455613" cy="455613"/>
          </a:xfrm>
        </p:grpSpPr>
        <p:sp>
          <p:nvSpPr>
            <p:cNvPr id="128" name="Freeform 48">
              <a:extLst>
                <a:ext uri="{FF2B5EF4-FFF2-40B4-BE49-F238E27FC236}">
                  <a16:creationId xmlns:a16="http://schemas.microsoft.com/office/drawing/2014/main" id="{F946115E-CFFD-6E42-EC59-129F0CE5A5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2600" y="739775"/>
              <a:ext cx="455613" cy="455613"/>
            </a:xfrm>
            <a:custGeom>
              <a:avLst/>
              <a:gdLst>
                <a:gd name="T0" fmla="*/ 827 w 853"/>
                <a:gd name="T1" fmla="*/ 0 h 853"/>
                <a:gd name="T2" fmla="*/ 27 w 853"/>
                <a:gd name="T3" fmla="*/ 0 h 853"/>
                <a:gd name="T4" fmla="*/ 0 w 853"/>
                <a:gd name="T5" fmla="*/ 27 h 853"/>
                <a:gd name="T6" fmla="*/ 0 w 853"/>
                <a:gd name="T7" fmla="*/ 827 h 853"/>
                <a:gd name="T8" fmla="*/ 27 w 853"/>
                <a:gd name="T9" fmla="*/ 853 h 853"/>
                <a:gd name="T10" fmla="*/ 827 w 853"/>
                <a:gd name="T11" fmla="*/ 853 h 853"/>
                <a:gd name="T12" fmla="*/ 853 w 853"/>
                <a:gd name="T13" fmla="*/ 827 h 853"/>
                <a:gd name="T14" fmla="*/ 853 w 853"/>
                <a:gd name="T15" fmla="*/ 27 h 853"/>
                <a:gd name="T16" fmla="*/ 827 w 853"/>
                <a:gd name="T17" fmla="*/ 0 h 853"/>
                <a:gd name="T18" fmla="*/ 800 w 853"/>
                <a:gd name="T19" fmla="*/ 800 h 853"/>
                <a:gd name="T20" fmla="*/ 53 w 853"/>
                <a:gd name="T21" fmla="*/ 800 h 853"/>
                <a:gd name="T22" fmla="*/ 53 w 853"/>
                <a:gd name="T23" fmla="*/ 53 h 853"/>
                <a:gd name="T24" fmla="*/ 800 w 853"/>
                <a:gd name="T25" fmla="*/ 53 h 853"/>
                <a:gd name="T26" fmla="*/ 800 w 853"/>
                <a:gd name="T27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3" h="853">
                  <a:moveTo>
                    <a:pt x="82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7" y="853"/>
                  </a:cubicBezTo>
                  <a:lnTo>
                    <a:pt x="827" y="853"/>
                  </a:lnTo>
                  <a:cubicBezTo>
                    <a:pt x="841" y="853"/>
                    <a:pt x="853" y="841"/>
                    <a:pt x="853" y="827"/>
                  </a:cubicBezTo>
                  <a:lnTo>
                    <a:pt x="853" y="27"/>
                  </a:lnTo>
                  <a:cubicBezTo>
                    <a:pt x="853" y="12"/>
                    <a:pt x="841" y="0"/>
                    <a:pt x="827" y="0"/>
                  </a:cubicBezTo>
                  <a:close/>
                  <a:moveTo>
                    <a:pt x="800" y="800"/>
                  </a:moveTo>
                  <a:lnTo>
                    <a:pt x="53" y="800"/>
                  </a:lnTo>
                  <a:lnTo>
                    <a:pt x="53" y="53"/>
                  </a:lnTo>
                  <a:lnTo>
                    <a:pt x="800" y="53"/>
                  </a:lnTo>
                  <a:lnTo>
                    <a:pt x="800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9">
              <a:extLst>
                <a:ext uri="{FF2B5EF4-FFF2-40B4-BE49-F238E27FC236}">
                  <a16:creationId xmlns:a16="http://schemas.microsoft.com/office/drawing/2014/main" id="{A3B1FC28-0815-F81E-8F41-C2FF7DD8C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9750" y="796925"/>
              <a:ext cx="114300" cy="341313"/>
            </a:xfrm>
            <a:custGeom>
              <a:avLst/>
              <a:gdLst>
                <a:gd name="T0" fmla="*/ 26 w 213"/>
                <a:gd name="T1" fmla="*/ 106 h 640"/>
                <a:gd name="T2" fmla="*/ 80 w 213"/>
                <a:gd name="T3" fmla="*/ 106 h 640"/>
                <a:gd name="T4" fmla="*/ 80 w 213"/>
                <a:gd name="T5" fmla="*/ 613 h 640"/>
                <a:gd name="T6" fmla="*/ 106 w 213"/>
                <a:gd name="T7" fmla="*/ 640 h 640"/>
                <a:gd name="T8" fmla="*/ 133 w 213"/>
                <a:gd name="T9" fmla="*/ 613 h 640"/>
                <a:gd name="T10" fmla="*/ 133 w 213"/>
                <a:gd name="T11" fmla="*/ 106 h 640"/>
                <a:gd name="T12" fmla="*/ 186 w 213"/>
                <a:gd name="T13" fmla="*/ 106 h 640"/>
                <a:gd name="T14" fmla="*/ 213 w 213"/>
                <a:gd name="T15" fmla="*/ 80 h 640"/>
                <a:gd name="T16" fmla="*/ 186 w 213"/>
                <a:gd name="T17" fmla="*/ 53 h 640"/>
                <a:gd name="T18" fmla="*/ 133 w 213"/>
                <a:gd name="T19" fmla="*/ 53 h 640"/>
                <a:gd name="T20" fmla="*/ 133 w 213"/>
                <a:gd name="T21" fmla="*/ 26 h 640"/>
                <a:gd name="T22" fmla="*/ 106 w 213"/>
                <a:gd name="T23" fmla="*/ 0 h 640"/>
                <a:gd name="T24" fmla="*/ 80 w 213"/>
                <a:gd name="T25" fmla="*/ 26 h 640"/>
                <a:gd name="T26" fmla="*/ 80 w 213"/>
                <a:gd name="T27" fmla="*/ 53 h 640"/>
                <a:gd name="T28" fmla="*/ 26 w 213"/>
                <a:gd name="T29" fmla="*/ 53 h 640"/>
                <a:gd name="T30" fmla="*/ 0 w 213"/>
                <a:gd name="T31" fmla="*/ 80 h 640"/>
                <a:gd name="T32" fmla="*/ 26 w 213"/>
                <a:gd name="T33" fmla="*/ 106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640">
                  <a:moveTo>
                    <a:pt x="26" y="106"/>
                  </a:moveTo>
                  <a:lnTo>
                    <a:pt x="80" y="106"/>
                  </a:lnTo>
                  <a:lnTo>
                    <a:pt x="80" y="613"/>
                  </a:lnTo>
                  <a:cubicBezTo>
                    <a:pt x="80" y="628"/>
                    <a:pt x="92" y="640"/>
                    <a:pt x="106" y="640"/>
                  </a:cubicBezTo>
                  <a:cubicBezTo>
                    <a:pt x="121" y="640"/>
                    <a:pt x="133" y="628"/>
                    <a:pt x="133" y="613"/>
                  </a:cubicBezTo>
                  <a:lnTo>
                    <a:pt x="133" y="106"/>
                  </a:lnTo>
                  <a:lnTo>
                    <a:pt x="186" y="106"/>
                  </a:lnTo>
                  <a:cubicBezTo>
                    <a:pt x="201" y="106"/>
                    <a:pt x="213" y="94"/>
                    <a:pt x="213" y="80"/>
                  </a:cubicBezTo>
                  <a:cubicBezTo>
                    <a:pt x="213" y="65"/>
                    <a:pt x="201" y="53"/>
                    <a:pt x="186" y="53"/>
                  </a:cubicBezTo>
                  <a:lnTo>
                    <a:pt x="133" y="53"/>
                  </a:lnTo>
                  <a:lnTo>
                    <a:pt x="133" y="26"/>
                  </a:lnTo>
                  <a:cubicBezTo>
                    <a:pt x="133" y="12"/>
                    <a:pt x="121" y="0"/>
                    <a:pt x="106" y="0"/>
                  </a:cubicBezTo>
                  <a:cubicBezTo>
                    <a:pt x="92" y="0"/>
                    <a:pt x="80" y="12"/>
                    <a:pt x="80" y="26"/>
                  </a:cubicBezTo>
                  <a:lnTo>
                    <a:pt x="80" y="53"/>
                  </a:lnTo>
                  <a:lnTo>
                    <a:pt x="26" y="53"/>
                  </a:lnTo>
                  <a:cubicBezTo>
                    <a:pt x="12" y="53"/>
                    <a:pt x="0" y="65"/>
                    <a:pt x="0" y="80"/>
                  </a:cubicBezTo>
                  <a:cubicBezTo>
                    <a:pt x="0" y="94"/>
                    <a:pt x="12" y="106"/>
                    <a:pt x="26" y="10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0">
              <a:extLst>
                <a:ext uri="{FF2B5EF4-FFF2-40B4-BE49-F238E27FC236}">
                  <a16:creationId xmlns:a16="http://schemas.microsoft.com/office/drawing/2014/main" id="{838619E1-5A3C-04BC-72CA-6D5184564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6763" y="796925"/>
              <a:ext cx="114300" cy="341313"/>
            </a:xfrm>
            <a:custGeom>
              <a:avLst/>
              <a:gdLst>
                <a:gd name="T0" fmla="*/ 27 w 214"/>
                <a:gd name="T1" fmla="*/ 586 h 640"/>
                <a:gd name="T2" fmla="*/ 80 w 214"/>
                <a:gd name="T3" fmla="*/ 586 h 640"/>
                <a:gd name="T4" fmla="*/ 80 w 214"/>
                <a:gd name="T5" fmla="*/ 613 h 640"/>
                <a:gd name="T6" fmla="*/ 107 w 214"/>
                <a:gd name="T7" fmla="*/ 640 h 640"/>
                <a:gd name="T8" fmla="*/ 134 w 214"/>
                <a:gd name="T9" fmla="*/ 613 h 640"/>
                <a:gd name="T10" fmla="*/ 134 w 214"/>
                <a:gd name="T11" fmla="*/ 586 h 640"/>
                <a:gd name="T12" fmla="*/ 187 w 214"/>
                <a:gd name="T13" fmla="*/ 586 h 640"/>
                <a:gd name="T14" fmla="*/ 214 w 214"/>
                <a:gd name="T15" fmla="*/ 560 h 640"/>
                <a:gd name="T16" fmla="*/ 187 w 214"/>
                <a:gd name="T17" fmla="*/ 533 h 640"/>
                <a:gd name="T18" fmla="*/ 134 w 214"/>
                <a:gd name="T19" fmla="*/ 533 h 640"/>
                <a:gd name="T20" fmla="*/ 134 w 214"/>
                <a:gd name="T21" fmla="*/ 26 h 640"/>
                <a:gd name="T22" fmla="*/ 107 w 214"/>
                <a:gd name="T23" fmla="*/ 0 h 640"/>
                <a:gd name="T24" fmla="*/ 80 w 214"/>
                <a:gd name="T25" fmla="*/ 26 h 640"/>
                <a:gd name="T26" fmla="*/ 80 w 214"/>
                <a:gd name="T27" fmla="*/ 533 h 640"/>
                <a:gd name="T28" fmla="*/ 27 w 214"/>
                <a:gd name="T29" fmla="*/ 533 h 640"/>
                <a:gd name="T30" fmla="*/ 0 w 214"/>
                <a:gd name="T31" fmla="*/ 560 h 640"/>
                <a:gd name="T32" fmla="*/ 27 w 214"/>
                <a:gd name="T33" fmla="*/ 586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4" h="640">
                  <a:moveTo>
                    <a:pt x="27" y="586"/>
                  </a:moveTo>
                  <a:lnTo>
                    <a:pt x="80" y="586"/>
                  </a:lnTo>
                  <a:lnTo>
                    <a:pt x="80" y="613"/>
                  </a:lnTo>
                  <a:cubicBezTo>
                    <a:pt x="80" y="628"/>
                    <a:pt x="92" y="640"/>
                    <a:pt x="107" y="640"/>
                  </a:cubicBezTo>
                  <a:cubicBezTo>
                    <a:pt x="122" y="640"/>
                    <a:pt x="134" y="628"/>
                    <a:pt x="134" y="613"/>
                  </a:cubicBezTo>
                  <a:lnTo>
                    <a:pt x="134" y="586"/>
                  </a:lnTo>
                  <a:lnTo>
                    <a:pt x="187" y="586"/>
                  </a:lnTo>
                  <a:cubicBezTo>
                    <a:pt x="202" y="586"/>
                    <a:pt x="214" y="574"/>
                    <a:pt x="214" y="560"/>
                  </a:cubicBezTo>
                  <a:cubicBezTo>
                    <a:pt x="214" y="545"/>
                    <a:pt x="202" y="533"/>
                    <a:pt x="187" y="533"/>
                  </a:cubicBezTo>
                  <a:lnTo>
                    <a:pt x="134" y="533"/>
                  </a:lnTo>
                  <a:lnTo>
                    <a:pt x="134" y="26"/>
                  </a:lnTo>
                  <a:cubicBezTo>
                    <a:pt x="134" y="12"/>
                    <a:pt x="122" y="0"/>
                    <a:pt x="107" y="0"/>
                  </a:cubicBezTo>
                  <a:cubicBezTo>
                    <a:pt x="92" y="0"/>
                    <a:pt x="80" y="12"/>
                    <a:pt x="80" y="26"/>
                  </a:cubicBezTo>
                  <a:lnTo>
                    <a:pt x="80" y="533"/>
                  </a:lnTo>
                  <a:lnTo>
                    <a:pt x="27" y="533"/>
                  </a:lnTo>
                  <a:cubicBezTo>
                    <a:pt x="12" y="533"/>
                    <a:pt x="0" y="545"/>
                    <a:pt x="0" y="560"/>
                  </a:cubicBezTo>
                  <a:cubicBezTo>
                    <a:pt x="0" y="574"/>
                    <a:pt x="12" y="586"/>
                    <a:pt x="27" y="58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1">
              <a:extLst>
                <a:ext uri="{FF2B5EF4-FFF2-40B4-BE49-F238E27FC236}">
                  <a16:creationId xmlns:a16="http://schemas.microsoft.com/office/drawing/2014/main" id="{B50F0E16-835D-2211-D2DE-67B081B35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796925"/>
              <a:ext cx="112713" cy="341313"/>
            </a:xfrm>
            <a:custGeom>
              <a:avLst/>
              <a:gdLst>
                <a:gd name="T0" fmla="*/ 27 w 213"/>
                <a:gd name="T1" fmla="*/ 346 h 640"/>
                <a:gd name="T2" fmla="*/ 80 w 213"/>
                <a:gd name="T3" fmla="*/ 346 h 640"/>
                <a:gd name="T4" fmla="*/ 80 w 213"/>
                <a:gd name="T5" fmla="*/ 613 h 640"/>
                <a:gd name="T6" fmla="*/ 107 w 213"/>
                <a:gd name="T7" fmla="*/ 640 h 640"/>
                <a:gd name="T8" fmla="*/ 133 w 213"/>
                <a:gd name="T9" fmla="*/ 613 h 640"/>
                <a:gd name="T10" fmla="*/ 133 w 213"/>
                <a:gd name="T11" fmla="*/ 346 h 640"/>
                <a:gd name="T12" fmla="*/ 187 w 213"/>
                <a:gd name="T13" fmla="*/ 346 h 640"/>
                <a:gd name="T14" fmla="*/ 213 w 213"/>
                <a:gd name="T15" fmla="*/ 320 h 640"/>
                <a:gd name="T16" fmla="*/ 187 w 213"/>
                <a:gd name="T17" fmla="*/ 293 h 640"/>
                <a:gd name="T18" fmla="*/ 133 w 213"/>
                <a:gd name="T19" fmla="*/ 293 h 640"/>
                <a:gd name="T20" fmla="*/ 133 w 213"/>
                <a:gd name="T21" fmla="*/ 26 h 640"/>
                <a:gd name="T22" fmla="*/ 107 w 213"/>
                <a:gd name="T23" fmla="*/ 0 h 640"/>
                <a:gd name="T24" fmla="*/ 80 w 213"/>
                <a:gd name="T25" fmla="*/ 26 h 640"/>
                <a:gd name="T26" fmla="*/ 80 w 213"/>
                <a:gd name="T27" fmla="*/ 293 h 640"/>
                <a:gd name="T28" fmla="*/ 27 w 213"/>
                <a:gd name="T29" fmla="*/ 293 h 640"/>
                <a:gd name="T30" fmla="*/ 0 w 213"/>
                <a:gd name="T31" fmla="*/ 320 h 640"/>
                <a:gd name="T32" fmla="*/ 27 w 213"/>
                <a:gd name="T33" fmla="*/ 346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640">
                  <a:moveTo>
                    <a:pt x="27" y="346"/>
                  </a:moveTo>
                  <a:lnTo>
                    <a:pt x="80" y="346"/>
                  </a:lnTo>
                  <a:lnTo>
                    <a:pt x="80" y="613"/>
                  </a:lnTo>
                  <a:cubicBezTo>
                    <a:pt x="80" y="628"/>
                    <a:pt x="92" y="640"/>
                    <a:pt x="107" y="640"/>
                  </a:cubicBezTo>
                  <a:cubicBezTo>
                    <a:pt x="121" y="640"/>
                    <a:pt x="133" y="628"/>
                    <a:pt x="133" y="613"/>
                  </a:cubicBezTo>
                  <a:lnTo>
                    <a:pt x="133" y="346"/>
                  </a:lnTo>
                  <a:lnTo>
                    <a:pt x="187" y="346"/>
                  </a:lnTo>
                  <a:cubicBezTo>
                    <a:pt x="201" y="346"/>
                    <a:pt x="213" y="334"/>
                    <a:pt x="213" y="320"/>
                  </a:cubicBezTo>
                  <a:cubicBezTo>
                    <a:pt x="213" y="305"/>
                    <a:pt x="201" y="293"/>
                    <a:pt x="187" y="293"/>
                  </a:cubicBezTo>
                  <a:lnTo>
                    <a:pt x="133" y="293"/>
                  </a:lnTo>
                  <a:lnTo>
                    <a:pt x="133" y="26"/>
                  </a:lnTo>
                  <a:cubicBezTo>
                    <a:pt x="133" y="12"/>
                    <a:pt x="121" y="0"/>
                    <a:pt x="107" y="0"/>
                  </a:cubicBezTo>
                  <a:cubicBezTo>
                    <a:pt x="92" y="0"/>
                    <a:pt x="80" y="12"/>
                    <a:pt x="80" y="26"/>
                  </a:cubicBezTo>
                  <a:lnTo>
                    <a:pt x="80" y="293"/>
                  </a:lnTo>
                  <a:lnTo>
                    <a:pt x="27" y="293"/>
                  </a:lnTo>
                  <a:cubicBezTo>
                    <a:pt x="12" y="293"/>
                    <a:pt x="0" y="305"/>
                    <a:pt x="0" y="320"/>
                  </a:cubicBezTo>
                  <a:cubicBezTo>
                    <a:pt x="0" y="334"/>
                    <a:pt x="12" y="346"/>
                    <a:pt x="27" y="34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CCBC79E-5530-3026-2514-95BFDAC8B6C3}"/>
              </a:ext>
            </a:extLst>
          </p:cNvPr>
          <p:cNvGrpSpPr/>
          <p:nvPr/>
        </p:nvGrpSpPr>
        <p:grpSpPr>
          <a:xfrm>
            <a:off x="7837488" y="1080453"/>
            <a:ext cx="455613" cy="414338"/>
            <a:chOff x="7837488" y="760413"/>
            <a:chExt cx="455613" cy="414338"/>
          </a:xfrm>
        </p:grpSpPr>
        <p:sp>
          <p:nvSpPr>
            <p:cNvPr id="133" name="Freeform 55">
              <a:extLst>
                <a:ext uri="{FF2B5EF4-FFF2-40B4-BE49-F238E27FC236}">
                  <a16:creationId xmlns:a16="http://schemas.microsoft.com/office/drawing/2014/main" id="{A2AE34A5-6622-FEA1-77B7-9C755913B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0851" y="1058863"/>
              <a:ext cx="88900" cy="115888"/>
            </a:xfrm>
            <a:custGeom>
              <a:avLst/>
              <a:gdLst>
                <a:gd name="T0" fmla="*/ 114 w 164"/>
                <a:gd name="T1" fmla="*/ 49 h 216"/>
                <a:gd name="T2" fmla="*/ 114 w 164"/>
                <a:gd name="T3" fmla="*/ 11 h 216"/>
                <a:gd name="T4" fmla="*/ 76 w 164"/>
                <a:gd name="T5" fmla="*/ 11 h 216"/>
                <a:gd name="T6" fmla="*/ 0 w 164"/>
                <a:gd name="T7" fmla="*/ 87 h 216"/>
                <a:gd name="T8" fmla="*/ 80 w 164"/>
                <a:gd name="T9" fmla="*/ 140 h 216"/>
                <a:gd name="T10" fmla="*/ 50 w 164"/>
                <a:gd name="T11" fmla="*/ 171 h 216"/>
                <a:gd name="T12" fmla="*/ 50 w 164"/>
                <a:gd name="T13" fmla="*/ 209 h 216"/>
                <a:gd name="T14" fmla="*/ 69 w 164"/>
                <a:gd name="T15" fmla="*/ 216 h 216"/>
                <a:gd name="T16" fmla="*/ 88 w 164"/>
                <a:gd name="T17" fmla="*/ 209 h 216"/>
                <a:gd name="T18" fmla="*/ 164 w 164"/>
                <a:gd name="T19" fmla="*/ 132 h 216"/>
                <a:gd name="T20" fmla="*/ 84 w 164"/>
                <a:gd name="T21" fmla="*/ 79 h 216"/>
                <a:gd name="T22" fmla="*/ 114 w 164"/>
                <a:gd name="T23" fmla="*/ 4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16">
                  <a:moveTo>
                    <a:pt x="114" y="49"/>
                  </a:moveTo>
                  <a:cubicBezTo>
                    <a:pt x="125" y="38"/>
                    <a:pt x="125" y="21"/>
                    <a:pt x="114" y="11"/>
                  </a:cubicBezTo>
                  <a:cubicBezTo>
                    <a:pt x="104" y="0"/>
                    <a:pt x="87" y="0"/>
                    <a:pt x="76" y="11"/>
                  </a:cubicBezTo>
                  <a:lnTo>
                    <a:pt x="0" y="87"/>
                  </a:lnTo>
                  <a:lnTo>
                    <a:pt x="80" y="140"/>
                  </a:lnTo>
                  <a:lnTo>
                    <a:pt x="50" y="171"/>
                  </a:lnTo>
                  <a:cubicBezTo>
                    <a:pt x="39" y="181"/>
                    <a:pt x="39" y="198"/>
                    <a:pt x="50" y="209"/>
                  </a:cubicBezTo>
                  <a:cubicBezTo>
                    <a:pt x="55" y="214"/>
                    <a:pt x="62" y="216"/>
                    <a:pt x="69" y="216"/>
                  </a:cubicBezTo>
                  <a:cubicBezTo>
                    <a:pt x="75" y="216"/>
                    <a:pt x="82" y="214"/>
                    <a:pt x="88" y="209"/>
                  </a:cubicBezTo>
                  <a:lnTo>
                    <a:pt x="164" y="132"/>
                  </a:lnTo>
                  <a:lnTo>
                    <a:pt x="84" y="79"/>
                  </a:lnTo>
                  <a:lnTo>
                    <a:pt x="114" y="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56">
              <a:extLst>
                <a:ext uri="{FF2B5EF4-FFF2-40B4-BE49-F238E27FC236}">
                  <a16:creationId xmlns:a16="http://schemas.microsoft.com/office/drawing/2014/main" id="{CFB72BFF-B2AD-5E77-0A25-63C5048B7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8138" y="1058863"/>
              <a:ext cx="87313" cy="115888"/>
            </a:xfrm>
            <a:custGeom>
              <a:avLst/>
              <a:gdLst>
                <a:gd name="T0" fmla="*/ 114 w 164"/>
                <a:gd name="T1" fmla="*/ 49 h 216"/>
                <a:gd name="T2" fmla="*/ 114 w 164"/>
                <a:gd name="T3" fmla="*/ 11 h 216"/>
                <a:gd name="T4" fmla="*/ 76 w 164"/>
                <a:gd name="T5" fmla="*/ 11 h 216"/>
                <a:gd name="T6" fmla="*/ 0 w 164"/>
                <a:gd name="T7" fmla="*/ 87 h 216"/>
                <a:gd name="T8" fmla="*/ 80 w 164"/>
                <a:gd name="T9" fmla="*/ 140 h 216"/>
                <a:gd name="T10" fmla="*/ 49 w 164"/>
                <a:gd name="T11" fmla="*/ 171 h 216"/>
                <a:gd name="T12" fmla="*/ 49 w 164"/>
                <a:gd name="T13" fmla="*/ 209 h 216"/>
                <a:gd name="T14" fmla="*/ 68 w 164"/>
                <a:gd name="T15" fmla="*/ 216 h 216"/>
                <a:gd name="T16" fmla="*/ 87 w 164"/>
                <a:gd name="T17" fmla="*/ 209 h 216"/>
                <a:gd name="T18" fmla="*/ 164 w 164"/>
                <a:gd name="T19" fmla="*/ 132 h 216"/>
                <a:gd name="T20" fmla="*/ 84 w 164"/>
                <a:gd name="T21" fmla="*/ 79 h 216"/>
                <a:gd name="T22" fmla="*/ 114 w 164"/>
                <a:gd name="T23" fmla="*/ 49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216">
                  <a:moveTo>
                    <a:pt x="114" y="49"/>
                  </a:moveTo>
                  <a:cubicBezTo>
                    <a:pt x="124" y="38"/>
                    <a:pt x="124" y="21"/>
                    <a:pt x="114" y="11"/>
                  </a:cubicBezTo>
                  <a:cubicBezTo>
                    <a:pt x="103" y="0"/>
                    <a:pt x="87" y="0"/>
                    <a:pt x="76" y="11"/>
                  </a:cubicBezTo>
                  <a:lnTo>
                    <a:pt x="0" y="87"/>
                  </a:lnTo>
                  <a:lnTo>
                    <a:pt x="80" y="140"/>
                  </a:lnTo>
                  <a:lnTo>
                    <a:pt x="49" y="171"/>
                  </a:lnTo>
                  <a:cubicBezTo>
                    <a:pt x="39" y="181"/>
                    <a:pt x="39" y="198"/>
                    <a:pt x="49" y="209"/>
                  </a:cubicBezTo>
                  <a:cubicBezTo>
                    <a:pt x="55" y="214"/>
                    <a:pt x="62" y="216"/>
                    <a:pt x="68" y="216"/>
                  </a:cubicBezTo>
                  <a:cubicBezTo>
                    <a:pt x="75" y="216"/>
                    <a:pt x="82" y="214"/>
                    <a:pt x="87" y="209"/>
                  </a:cubicBezTo>
                  <a:lnTo>
                    <a:pt x="164" y="132"/>
                  </a:lnTo>
                  <a:lnTo>
                    <a:pt x="84" y="79"/>
                  </a:lnTo>
                  <a:lnTo>
                    <a:pt x="114" y="4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57">
              <a:extLst>
                <a:ext uri="{FF2B5EF4-FFF2-40B4-BE49-F238E27FC236}">
                  <a16:creationId xmlns:a16="http://schemas.microsoft.com/office/drawing/2014/main" id="{5C4F84FA-8C63-5E60-D319-B220635DE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37488" y="760413"/>
              <a:ext cx="455613" cy="285750"/>
            </a:xfrm>
            <a:custGeom>
              <a:avLst/>
              <a:gdLst>
                <a:gd name="T0" fmla="*/ 746 w 853"/>
                <a:gd name="T1" fmla="*/ 269 h 533"/>
                <a:gd name="T2" fmla="*/ 453 w 853"/>
                <a:gd name="T3" fmla="*/ 0 h 533"/>
                <a:gd name="T4" fmla="*/ 165 w 853"/>
                <a:gd name="T5" fmla="*/ 213 h 533"/>
                <a:gd name="T6" fmla="*/ 160 w 853"/>
                <a:gd name="T7" fmla="*/ 213 h 533"/>
                <a:gd name="T8" fmla="*/ 0 w 853"/>
                <a:gd name="T9" fmla="*/ 373 h 533"/>
                <a:gd name="T10" fmla="*/ 160 w 853"/>
                <a:gd name="T11" fmla="*/ 533 h 533"/>
                <a:gd name="T12" fmla="*/ 720 w 853"/>
                <a:gd name="T13" fmla="*/ 533 h 533"/>
                <a:gd name="T14" fmla="*/ 853 w 853"/>
                <a:gd name="T15" fmla="*/ 400 h 533"/>
                <a:gd name="T16" fmla="*/ 746 w 853"/>
                <a:gd name="T17" fmla="*/ 269 h 533"/>
                <a:gd name="T18" fmla="*/ 720 w 853"/>
                <a:gd name="T19" fmla="*/ 480 h 533"/>
                <a:gd name="T20" fmla="*/ 160 w 853"/>
                <a:gd name="T21" fmla="*/ 480 h 533"/>
                <a:gd name="T22" fmla="*/ 53 w 853"/>
                <a:gd name="T23" fmla="*/ 373 h 533"/>
                <a:gd name="T24" fmla="*/ 160 w 853"/>
                <a:gd name="T25" fmla="*/ 267 h 533"/>
                <a:gd name="T26" fmla="*/ 187 w 853"/>
                <a:gd name="T27" fmla="*/ 267 h 533"/>
                <a:gd name="T28" fmla="*/ 213 w 853"/>
                <a:gd name="T29" fmla="*/ 245 h 533"/>
                <a:gd name="T30" fmla="*/ 453 w 853"/>
                <a:gd name="T31" fmla="*/ 53 h 533"/>
                <a:gd name="T32" fmla="*/ 693 w 853"/>
                <a:gd name="T33" fmla="*/ 293 h 533"/>
                <a:gd name="T34" fmla="*/ 720 w 853"/>
                <a:gd name="T35" fmla="*/ 320 h 533"/>
                <a:gd name="T36" fmla="*/ 800 w 853"/>
                <a:gd name="T37" fmla="*/ 400 h 533"/>
                <a:gd name="T38" fmla="*/ 720 w 853"/>
                <a:gd name="T39" fmla="*/ 48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533">
                  <a:moveTo>
                    <a:pt x="746" y="269"/>
                  </a:moveTo>
                  <a:cubicBezTo>
                    <a:pt x="733" y="119"/>
                    <a:pt x="607" y="0"/>
                    <a:pt x="453" y="0"/>
                  </a:cubicBezTo>
                  <a:cubicBezTo>
                    <a:pt x="317" y="0"/>
                    <a:pt x="199" y="88"/>
                    <a:pt x="165" y="213"/>
                  </a:cubicBezTo>
                  <a:lnTo>
                    <a:pt x="160" y="213"/>
                  </a:lnTo>
                  <a:cubicBezTo>
                    <a:pt x="72" y="213"/>
                    <a:pt x="0" y="285"/>
                    <a:pt x="0" y="373"/>
                  </a:cubicBezTo>
                  <a:cubicBezTo>
                    <a:pt x="0" y="462"/>
                    <a:pt x="72" y="533"/>
                    <a:pt x="160" y="533"/>
                  </a:cubicBezTo>
                  <a:lnTo>
                    <a:pt x="720" y="533"/>
                  </a:lnTo>
                  <a:cubicBezTo>
                    <a:pt x="794" y="533"/>
                    <a:pt x="853" y="474"/>
                    <a:pt x="853" y="400"/>
                  </a:cubicBezTo>
                  <a:cubicBezTo>
                    <a:pt x="853" y="335"/>
                    <a:pt x="807" y="281"/>
                    <a:pt x="746" y="269"/>
                  </a:cubicBezTo>
                  <a:close/>
                  <a:moveTo>
                    <a:pt x="720" y="480"/>
                  </a:moveTo>
                  <a:lnTo>
                    <a:pt x="160" y="480"/>
                  </a:lnTo>
                  <a:cubicBezTo>
                    <a:pt x="101" y="480"/>
                    <a:pt x="53" y="432"/>
                    <a:pt x="53" y="373"/>
                  </a:cubicBezTo>
                  <a:cubicBezTo>
                    <a:pt x="53" y="315"/>
                    <a:pt x="101" y="267"/>
                    <a:pt x="160" y="267"/>
                  </a:cubicBezTo>
                  <a:lnTo>
                    <a:pt x="187" y="267"/>
                  </a:lnTo>
                  <a:cubicBezTo>
                    <a:pt x="199" y="267"/>
                    <a:pt x="211" y="258"/>
                    <a:pt x="213" y="245"/>
                  </a:cubicBezTo>
                  <a:cubicBezTo>
                    <a:pt x="234" y="134"/>
                    <a:pt x="335" y="53"/>
                    <a:pt x="453" y="53"/>
                  </a:cubicBezTo>
                  <a:cubicBezTo>
                    <a:pt x="586" y="53"/>
                    <a:pt x="693" y="161"/>
                    <a:pt x="693" y="293"/>
                  </a:cubicBezTo>
                  <a:cubicBezTo>
                    <a:pt x="693" y="308"/>
                    <a:pt x="705" y="320"/>
                    <a:pt x="720" y="320"/>
                  </a:cubicBezTo>
                  <a:cubicBezTo>
                    <a:pt x="764" y="320"/>
                    <a:pt x="800" y="356"/>
                    <a:pt x="800" y="400"/>
                  </a:cubicBezTo>
                  <a:cubicBezTo>
                    <a:pt x="800" y="444"/>
                    <a:pt x="764" y="480"/>
                    <a:pt x="720" y="4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03FBCA7-4B34-AC7C-8AF9-BC65EB56CAE5}"/>
              </a:ext>
            </a:extLst>
          </p:cNvPr>
          <p:cNvGrpSpPr/>
          <p:nvPr/>
        </p:nvGrpSpPr>
        <p:grpSpPr>
          <a:xfrm>
            <a:off x="8843963" y="1059815"/>
            <a:ext cx="454025" cy="455613"/>
            <a:chOff x="8843963" y="739775"/>
            <a:chExt cx="454025" cy="455613"/>
          </a:xfrm>
        </p:grpSpPr>
        <p:sp>
          <p:nvSpPr>
            <p:cNvPr id="137" name="Freeform 61">
              <a:extLst>
                <a:ext uri="{FF2B5EF4-FFF2-40B4-BE49-F238E27FC236}">
                  <a16:creationId xmlns:a16="http://schemas.microsoft.com/office/drawing/2014/main" id="{AFA5E508-5BDB-3199-D539-2C542F958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943975" y="839788"/>
              <a:ext cx="255587" cy="257175"/>
            </a:xfrm>
            <a:custGeom>
              <a:avLst/>
              <a:gdLst>
                <a:gd name="T0" fmla="*/ 240 w 480"/>
                <a:gd name="T1" fmla="*/ 0 h 480"/>
                <a:gd name="T2" fmla="*/ 0 w 480"/>
                <a:gd name="T3" fmla="*/ 240 h 480"/>
                <a:gd name="T4" fmla="*/ 240 w 480"/>
                <a:gd name="T5" fmla="*/ 480 h 480"/>
                <a:gd name="T6" fmla="*/ 480 w 480"/>
                <a:gd name="T7" fmla="*/ 240 h 480"/>
                <a:gd name="T8" fmla="*/ 240 w 480"/>
                <a:gd name="T9" fmla="*/ 0 h 480"/>
                <a:gd name="T10" fmla="*/ 240 w 480"/>
                <a:gd name="T11" fmla="*/ 426 h 480"/>
                <a:gd name="T12" fmla="*/ 53 w 480"/>
                <a:gd name="T13" fmla="*/ 240 h 480"/>
                <a:gd name="T14" fmla="*/ 240 w 480"/>
                <a:gd name="T15" fmla="*/ 53 h 480"/>
                <a:gd name="T16" fmla="*/ 426 w 480"/>
                <a:gd name="T17" fmla="*/ 240 h 480"/>
                <a:gd name="T18" fmla="*/ 240 w 480"/>
                <a:gd name="T19" fmla="*/ 426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" h="480">
                  <a:moveTo>
                    <a:pt x="240" y="0"/>
                  </a:moveTo>
                  <a:cubicBezTo>
                    <a:pt x="107" y="0"/>
                    <a:pt x="0" y="107"/>
                    <a:pt x="0" y="240"/>
                  </a:cubicBezTo>
                  <a:cubicBezTo>
                    <a:pt x="0" y="372"/>
                    <a:pt x="107" y="480"/>
                    <a:pt x="240" y="480"/>
                  </a:cubicBezTo>
                  <a:cubicBezTo>
                    <a:pt x="372" y="480"/>
                    <a:pt x="480" y="372"/>
                    <a:pt x="480" y="240"/>
                  </a:cubicBezTo>
                  <a:cubicBezTo>
                    <a:pt x="480" y="107"/>
                    <a:pt x="372" y="0"/>
                    <a:pt x="240" y="0"/>
                  </a:cubicBezTo>
                  <a:close/>
                  <a:moveTo>
                    <a:pt x="240" y="426"/>
                  </a:moveTo>
                  <a:cubicBezTo>
                    <a:pt x="137" y="426"/>
                    <a:pt x="53" y="343"/>
                    <a:pt x="53" y="240"/>
                  </a:cubicBezTo>
                  <a:cubicBezTo>
                    <a:pt x="53" y="137"/>
                    <a:pt x="137" y="53"/>
                    <a:pt x="240" y="53"/>
                  </a:cubicBezTo>
                  <a:cubicBezTo>
                    <a:pt x="343" y="53"/>
                    <a:pt x="426" y="137"/>
                    <a:pt x="426" y="240"/>
                  </a:cubicBezTo>
                  <a:cubicBezTo>
                    <a:pt x="426" y="343"/>
                    <a:pt x="343" y="426"/>
                    <a:pt x="240" y="42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62">
              <a:extLst>
                <a:ext uri="{FF2B5EF4-FFF2-40B4-BE49-F238E27FC236}">
                  <a16:creationId xmlns:a16="http://schemas.microsoft.com/office/drawing/2014/main" id="{DD140494-DB2C-5F84-F596-7672448DD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739775"/>
              <a:ext cx="28575" cy="85725"/>
            </a:xfrm>
            <a:custGeom>
              <a:avLst/>
              <a:gdLst>
                <a:gd name="T0" fmla="*/ 0 w 53"/>
                <a:gd name="T1" fmla="*/ 27 h 160"/>
                <a:gd name="T2" fmla="*/ 0 w 53"/>
                <a:gd name="T3" fmla="*/ 133 h 160"/>
                <a:gd name="T4" fmla="*/ 27 w 53"/>
                <a:gd name="T5" fmla="*/ 160 h 160"/>
                <a:gd name="T6" fmla="*/ 53 w 53"/>
                <a:gd name="T7" fmla="*/ 133 h 160"/>
                <a:gd name="T8" fmla="*/ 53 w 53"/>
                <a:gd name="T9" fmla="*/ 27 h 160"/>
                <a:gd name="T10" fmla="*/ 27 w 53"/>
                <a:gd name="T11" fmla="*/ 0 h 160"/>
                <a:gd name="T12" fmla="*/ 0 w 53"/>
                <a:gd name="T13" fmla="*/ 2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60">
                  <a:moveTo>
                    <a:pt x="0" y="27"/>
                  </a:moveTo>
                  <a:lnTo>
                    <a:pt x="0" y="133"/>
                  </a:lnTo>
                  <a:cubicBezTo>
                    <a:pt x="0" y="148"/>
                    <a:pt x="12" y="160"/>
                    <a:pt x="27" y="160"/>
                  </a:cubicBezTo>
                  <a:cubicBezTo>
                    <a:pt x="41" y="160"/>
                    <a:pt x="53" y="148"/>
                    <a:pt x="53" y="133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63">
              <a:extLst>
                <a:ext uri="{FF2B5EF4-FFF2-40B4-BE49-F238E27FC236}">
                  <a16:creationId xmlns:a16="http://schemas.microsoft.com/office/drawing/2014/main" id="{111D9EE1-B3AD-AEC8-BC27-4A46B2B7C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6688" y="1109663"/>
              <a:ext cx="28575" cy="85725"/>
            </a:xfrm>
            <a:custGeom>
              <a:avLst/>
              <a:gdLst>
                <a:gd name="T0" fmla="*/ 27 w 53"/>
                <a:gd name="T1" fmla="*/ 0 h 160"/>
                <a:gd name="T2" fmla="*/ 0 w 53"/>
                <a:gd name="T3" fmla="*/ 27 h 160"/>
                <a:gd name="T4" fmla="*/ 0 w 53"/>
                <a:gd name="T5" fmla="*/ 134 h 160"/>
                <a:gd name="T6" fmla="*/ 27 w 53"/>
                <a:gd name="T7" fmla="*/ 160 h 160"/>
                <a:gd name="T8" fmla="*/ 53 w 53"/>
                <a:gd name="T9" fmla="*/ 134 h 160"/>
                <a:gd name="T10" fmla="*/ 53 w 53"/>
                <a:gd name="T11" fmla="*/ 27 h 160"/>
                <a:gd name="T12" fmla="*/ 27 w 53"/>
                <a:gd name="T13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160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lnTo>
                    <a:pt x="0" y="134"/>
                  </a:lnTo>
                  <a:cubicBezTo>
                    <a:pt x="0" y="148"/>
                    <a:pt x="12" y="160"/>
                    <a:pt x="27" y="160"/>
                  </a:cubicBezTo>
                  <a:cubicBezTo>
                    <a:pt x="41" y="160"/>
                    <a:pt x="53" y="148"/>
                    <a:pt x="53" y="134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64">
              <a:extLst>
                <a:ext uri="{FF2B5EF4-FFF2-40B4-BE49-F238E27FC236}">
                  <a16:creationId xmlns:a16="http://schemas.microsoft.com/office/drawing/2014/main" id="{D2F84E12-ABDE-3C1A-E904-1E124DF83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2263" y="954088"/>
              <a:ext cx="85725" cy="26988"/>
            </a:xfrm>
            <a:custGeom>
              <a:avLst/>
              <a:gdLst>
                <a:gd name="T0" fmla="*/ 134 w 160"/>
                <a:gd name="T1" fmla="*/ 0 h 53"/>
                <a:gd name="T2" fmla="*/ 27 w 160"/>
                <a:gd name="T3" fmla="*/ 0 h 53"/>
                <a:gd name="T4" fmla="*/ 0 w 160"/>
                <a:gd name="T5" fmla="*/ 27 h 53"/>
                <a:gd name="T6" fmla="*/ 27 w 160"/>
                <a:gd name="T7" fmla="*/ 53 h 53"/>
                <a:gd name="T8" fmla="*/ 134 w 160"/>
                <a:gd name="T9" fmla="*/ 53 h 53"/>
                <a:gd name="T10" fmla="*/ 160 w 160"/>
                <a:gd name="T11" fmla="*/ 27 h 53"/>
                <a:gd name="T12" fmla="*/ 134 w 16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53">
                  <a:moveTo>
                    <a:pt x="13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134" y="53"/>
                  </a:lnTo>
                  <a:cubicBezTo>
                    <a:pt x="148" y="53"/>
                    <a:pt x="160" y="41"/>
                    <a:pt x="160" y="27"/>
                  </a:cubicBezTo>
                  <a:cubicBezTo>
                    <a:pt x="160" y="12"/>
                    <a:pt x="148" y="0"/>
                    <a:pt x="13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5">
              <a:extLst>
                <a:ext uri="{FF2B5EF4-FFF2-40B4-BE49-F238E27FC236}">
                  <a16:creationId xmlns:a16="http://schemas.microsoft.com/office/drawing/2014/main" id="{3071534D-6206-7C1E-155E-C7BC6A7B5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3963" y="954088"/>
              <a:ext cx="85725" cy="26988"/>
            </a:xfrm>
            <a:custGeom>
              <a:avLst/>
              <a:gdLst>
                <a:gd name="T0" fmla="*/ 160 w 160"/>
                <a:gd name="T1" fmla="*/ 27 h 53"/>
                <a:gd name="T2" fmla="*/ 133 w 160"/>
                <a:gd name="T3" fmla="*/ 0 h 53"/>
                <a:gd name="T4" fmla="*/ 27 w 160"/>
                <a:gd name="T5" fmla="*/ 0 h 53"/>
                <a:gd name="T6" fmla="*/ 0 w 160"/>
                <a:gd name="T7" fmla="*/ 27 h 53"/>
                <a:gd name="T8" fmla="*/ 27 w 160"/>
                <a:gd name="T9" fmla="*/ 53 h 53"/>
                <a:gd name="T10" fmla="*/ 133 w 160"/>
                <a:gd name="T11" fmla="*/ 53 h 53"/>
                <a:gd name="T12" fmla="*/ 160 w 160"/>
                <a:gd name="T13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53">
                  <a:moveTo>
                    <a:pt x="160" y="27"/>
                  </a:moveTo>
                  <a:cubicBezTo>
                    <a:pt x="160" y="12"/>
                    <a:pt x="148" y="0"/>
                    <a:pt x="133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133" y="53"/>
                  </a:lnTo>
                  <a:cubicBezTo>
                    <a:pt x="148" y="53"/>
                    <a:pt x="160" y="41"/>
                    <a:pt x="16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66">
              <a:extLst>
                <a:ext uri="{FF2B5EF4-FFF2-40B4-BE49-F238E27FC236}">
                  <a16:creationId xmlns:a16="http://schemas.microsoft.com/office/drawing/2014/main" id="{5F5DE767-F8E4-E283-723A-2F9318689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809625"/>
              <a:ext cx="60325" cy="58738"/>
            </a:xfrm>
            <a:custGeom>
              <a:avLst/>
              <a:gdLst>
                <a:gd name="T0" fmla="*/ 63 w 112"/>
                <a:gd name="T1" fmla="*/ 10 h 109"/>
                <a:gd name="T2" fmla="*/ 10 w 112"/>
                <a:gd name="T3" fmla="*/ 63 h 109"/>
                <a:gd name="T4" fmla="*/ 10 w 112"/>
                <a:gd name="T5" fmla="*/ 101 h 109"/>
                <a:gd name="T6" fmla="*/ 29 w 112"/>
                <a:gd name="T7" fmla="*/ 109 h 109"/>
                <a:gd name="T8" fmla="*/ 48 w 112"/>
                <a:gd name="T9" fmla="*/ 101 h 109"/>
                <a:gd name="T10" fmla="*/ 101 w 112"/>
                <a:gd name="T11" fmla="*/ 48 h 109"/>
                <a:gd name="T12" fmla="*/ 101 w 112"/>
                <a:gd name="T13" fmla="*/ 10 h 109"/>
                <a:gd name="T14" fmla="*/ 63 w 112"/>
                <a:gd name="T15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9">
                  <a:moveTo>
                    <a:pt x="63" y="10"/>
                  </a:moveTo>
                  <a:lnTo>
                    <a:pt x="10" y="63"/>
                  </a:lnTo>
                  <a:cubicBezTo>
                    <a:pt x="0" y="74"/>
                    <a:pt x="0" y="91"/>
                    <a:pt x="10" y="101"/>
                  </a:cubicBezTo>
                  <a:cubicBezTo>
                    <a:pt x="15" y="106"/>
                    <a:pt x="22" y="109"/>
                    <a:pt x="29" y="109"/>
                  </a:cubicBezTo>
                  <a:cubicBezTo>
                    <a:pt x="36" y="109"/>
                    <a:pt x="43" y="106"/>
                    <a:pt x="48" y="101"/>
                  </a:cubicBezTo>
                  <a:lnTo>
                    <a:pt x="101" y="48"/>
                  </a:lnTo>
                  <a:cubicBezTo>
                    <a:pt x="112" y="37"/>
                    <a:pt x="112" y="21"/>
                    <a:pt x="101" y="10"/>
                  </a:cubicBezTo>
                  <a:cubicBezTo>
                    <a:pt x="91" y="0"/>
                    <a:pt x="74" y="0"/>
                    <a:pt x="63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7">
              <a:extLst>
                <a:ext uri="{FF2B5EF4-FFF2-40B4-BE49-F238E27FC236}">
                  <a16:creationId xmlns:a16="http://schemas.microsoft.com/office/drawing/2014/main" id="{A06AE878-9E21-0FFF-9DD2-9A951B3AD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1066800"/>
              <a:ext cx="60325" cy="57150"/>
            </a:xfrm>
            <a:custGeom>
              <a:avLst/>
              <a:gdLst>
                <a:gd name="T0" fmla="*/ 63 w 112"/>
                <a:gd name="T1" fmla="*/ 10 h 109"/>
                <a:gd name="T2" fmla="*/ 10 w 112"/>
                <a:gd name="T3" fmla="*/ 63 h 109"/>
                <a:gd name="T4" fmla="*/ 10 w 112"/>
                <a:gd name="T5" fmla="*/ 101 h 109"/>
                <a:gd name="T6" fmla="*/ 29 w 112"/>
                <a:gd name="T7" fmla="*/ 109 h 109"/>
                <a:gd name="T8" fmla="*/ 48 w 112"/>
                <a:gd name="T9" fmla="*/ 101 h 109"/>
                <a:gd name="T10" fmla="*/ 101 w 112"/>
                <a:gd name="T11" fmla="*/ 48 h 109"/>
                <a:gd name="T12" fmla="*/ 101 w 112"/>
                <a:gd name="T13" fmla="*/ 10 h 109"/>
                <a:gd name="T14" fmla="*/ 63 w 112"/>
                <a:gd name="T15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9">
                  <a:moveTo>
                    <a:pt x="63" y="10"/>
                  </a:moveTo>
                  <a:lnTo>
                    <a:pt x="10" y="63"/>
                  </a:lnTo>
                  <a:cubicBezTo>
                    <a:pt x="0" y="74"/>
                    <a:pt x="0" y="91"/>
                    <a:pt x="10" y="101"/>
                  </a:cubicBezTo>
                  <a:cubicBezTo>
                    <a:pt x="15" y="106"/>
                    <a:pt x="22" y="109"/>
                    <a:pt x="29" y="109"/>
                  </a:cubicBezTo>
                  <a:cubicBezTo>
                    <a:pt x="36" y="109"/>
                    <a:pt x="43" y="106"/>
                    <a:pt x="48" y="101"/>
                  </a:cubicBezTo>
                  <a:lnTo>
                    <a:pt x="101" y="48"/>
                  </a:lnTo>
                  <a:cubicBezTo>
                    <a:pt x="112" y="37"/>
                    <a:pt x="112" y="21"/>
                    <a:pt x="101" y="10"/>
                  </a:cubicBezTo>
                  <a:cubicBezTo>
                    <a:pt x="91" y="0"/>
                    <a:pt x="74" y="0"/>
                    <a:pt x="63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8">
              <a:extLst>
                <a:ext uri="{FF2B5EF4-FFF2-40B4-BE49-F238E27FC236}">
                  <a16:creationId xmlns:a16="http://schemas.microsoft.com/office/drawing/2014/main" id="{07094D1A-6FB4-CC84-F6CC-8CBE39032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9400" y="1066800"/>
              <a:ext cx="60325" cy="57150"/>
            </a:xfrm>
            <a:custGeom>
              <a:avLst/>
              <a:gdLst>
                <a:gd name="T0" fmla="*/ 48 w 112"/>
                <a:gd name="T1" fmla="*/ 10 h 109"/>
                <a:gd name="T2" fmla="*/ 10 w 112"/>
                <a:gd name="T3" fmla="*/ 10 h 109"/>
                <a:gd name="T4" fmla="*/ 10 w 112"/>
                <a:gd name="T5" fmla="*/ 48 h 109"/>
                <a:gd name="T6" fmla="*/ 63 w 112"/>
                <a:gd name="T7" fmla="*/ 101 h 109"/>
                <a:gd name="T8" fmla="*/ 82 w 112"/>
                <a:gd name="T9" fmla="*/ 109 h 109"/>
                <a:gd name="T10" fmla="*/ 101 w 112"/>
                <a:gd name="T11" fmla="*/ 101 h 109"/>
                <a:gd name="T12" fmla="*/ 101 w 112"/>
                <a:gd name="T13" fmla="*/ 63 h 109"/>
                <a:gd name="T14" fmla="*/ 48 w 112"/>
                <a:gd name="T15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9">
                  <a:moveTo>
                    <a:pt x="48" y="10"/>
                  </a:moveTo>
                  <a:cubicBezTo>
                    <a:pt x="37" y="0"/>
                    <a:pt x="21" y="0"/>
                    <a:pt x="10" y="10"/>
                  </a:cubicBezTo>
                  <a:cubicBezTo>
                    <a:pt x="0" y="21"/>
                    <a:pt x="0" y="37"/>
                    <a:pt x="10" y="48"/>
                  </a:cubicBezTo>
                  <a:lnTo>
                    <a:pt x="63" y="101"/>
                  </a:lnTo>
                  <a:cubicBezTo>
                    <a:pt x="69" y="106"/>
                    <a:pt x="76" y="109"/>
                    <a:pt x="82" y="109"/>
                  </a:cubicBezTo>
                  <a:cubicBezTo>
                    <a:pt x="89" y="109"/>
                    <a:pt x="96" y="106"/>
                    <a:pt x="101" y="101"/>
                  </a:cubicBezTo>
                  <a:cubicBezTo>
                    <a:pt x="112" y="91"/>
                    <a:pt x="112" y="74"/>
                    <a:pt x="101" y="63"/>
                  </a:cubicBezTo>
                  <a:lnTo>
                    <a:pt x="48" y="1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9">
              <a:extLst>
                <a:ext uri="{FF2B5EF4-FFF2-40B4-BE49-F238E27FC236}">
                  <a16:creationId xmlns:a16="http://schemas.microsoft.com/office/drawing/2014/main" id="{0FA2E126-EADA-D5CA-786E-7F40F9782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809625"/>
              <a:ext cx="60325" cy="58738"/>
            </a:xfrm>
            <a:custGeom>
              <a:avLst/>
              <a:gdLst>
                <a:gd name="T0" fmla="*/ 10 w 112"/>
                <a:gd name="T1" fmla="*/ 10 h 109"/>
                <a:gd name="T2" fmla="*/ 10 w 112"/>
                <a:gd name="T3" fmla="*/ 48 h 109"/>
                <a:gd name="T4" fmla="*/ 63 w 112"/>
                <a:gd name="T5" fmla="*/ 101 h 109"/>
                <a:gd name="T6" fmla="*/ 82 w 112"/>
                <a:gd name="T7" fmla="*/ 109 h 109"/>
                <a:gd name="T8" fmla="*/ 101 w 112"/>
                <a:gd name="T9" fmla="*/ 101 h 109"/>
                <a:gd name="T10" fmla="*/ 101 w 112"/>
                <a:gd name="T11" fmla="*/ 63 h 109"/>
                <a:gd name="T12" fmla="*/ 48 w 112"/>
                <a:gd name="T13" fmla="*/ 10 h 109"/>
                <a:gd name="T14" fmla="*/ 10 w 112"/>
                <a:gd name="T15" fmla="*/ 1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109">
                  <a:moveTo>
                    <a:pt x="10" y="10"/>
                  </a:moveTo>
                  <a:cubicBezTo>
                    <a:pt x="0" y="21"/>
                    <a:pt x="0" y="37"/>
                    <a:pt x="10" y="48"/>
                  </a:cubicBezTo>
                  <a:lnTo>
                    <a:pt x="63" y="101"/>
                  </a:lnTo>
                  <a:cubicBezTo>
                    <a:pt x="69" y="106"/>
                    <a:pt x="76" y="109"/>
                    <a:pt x="82" y="109"/>
                  </a:cubicBezTo>
                  <a:cubicBezTo>
                    <a:pt x="89" y="109"/>
                    <a:pt x="96" y="106"/>
                    <a:pt x="101" y="101"/>
                  </a:cubicBezTo>
                  <a:cubicBezTo>
                    <a:pt x="112" y="91"/>
                    <a:pt x="112" y="74"/>
                    <a:pt x="101" y="63"/>
                  </a:cubicBezTo>
                  <a:lnTo>
                    <a:pt x="48" y="10"/>
                  </a:lnTo>
                  <a:cubicBezTo>
                    <a:pt x="37" y="0"/>
                    <a:pt x="21" y="0"/>
                    <a:pt x="10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241DFBC-EA82-8E47-EEEA-A18102398571}"/>
              </a:ext>
            </a:extLst>
          </p:cNvPr>
          <p:cNvGrpSpPr/>
          <p:nvPr/>
        </p:nvGrpSpPr>
        <p:grpSpPr>
          <a:xfrm>
            <a:off x="9867900" y="1080453"/>
            <a:ext cx="454026" cy="342900"/>
            <a:chOff x="9867900" y="760413"/>
            <a:chExt cx="454026" cy="342900"/>
          </a:xfrm>
        </p:grpSpPr>
        <p:sp>
          <p:nvSpPr>
            <p:cNvPr id="147" name="Freeform 73">
              <a:extLst>
                <a:ext uri="{FF2B5EF4-FFF2-40B4-BE49-F238E27FC236}">
                  <a16:creationId xmlns:a16="http://schemas.microsoft.com/office/drawing/2014/main" id="{1EA97A42-51CC-F37C-79D3-919270721C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7900" y="831850"/>
              <a:ext cx="398463" cy="271463"/>
            </a:xfrm>
            <a:custGeom>
              <a:avLst/>
              <a:gdLst>
                <a:gd name="T0" fmla="*/ 665 w 747"/>
                <a:gd name="T1" fmla="*/ 283 h 507"/>
                <a:gd name="T2" fmla="*/ 665 w 747"/>
                <a:gd name="T3" fmla="*/ 282 h 507"/>
                <a:gd name="T4" fmla="*/ 720 w 747"/>
                <a:gd name="T5" fmla="*/ 174 h 507"/>
                <a:gd name="T6" fmla="*/ 560 w 747"/>
                <a:gd name="T7" fmla="*/ 0 h 507"/>
                <a:gd name="T8" fmla="*/ 438 w 747"/>
                <a:gd name="T9" fmla="*/ 57 h 507"/>
                <a:gd name="T10" fmla="*/ 387 w 747"/>
                <a:gd name="T11" fmla="*/ 54 h 507"/>
                <a:gd name="T12" fmla="*/ 154 w 747"/>
                <a:gd name="T13" fmla="*/ 228 h 507"/>
                <a:gd name="T14" fmla="*/ 0 w 747"/>
                <a:gd name="T15" fmla="*/ 374 h 507"/>
                <a:gd name="T16" fmla="*/ 160 w 747"/>
                <a:gd name="T17" fmla="*/ 507 h 507"/>
                <a:gd name="T18" fmla="*/ 640 w 747"/>
                <a:gd name="T19" fmla="*/ 507 h 507"/>
                <a:gd name="T20" fmla="*/ 747 w 747"/>
                <a:gd name="T21" fmla="*/ 400 h 507"/>
                <a:gd name="T22" fmla="*/ 665 w 747"/>
                <a:gd name="T23" fmla="*/ 283 h 507"/>
                <a:gd name="T24" fmla="*/ 560 w 747"/>
                <a:gd name="T25" fmla="*/ 54 h 507"/>
                <a:gd name="T26" fmla="*/ 667 w 747"/>
                <a:gd name="T27" fmla="*/ 174 h 507"/>
                <a:gd name="T28" fmla="*/ 650 w 747"/>
                <a:gd name="T29" fmla="*/ 222 h 507"/>
                <a:gd name="T30" fmla="*/ 499 w 747"/>
                <a:gd name="T31" fmla="*/ 73 h 507"/>
                <a:gd name="T32" fmla="*/ 560 w 747"/>
                <a:gd name="T33" fmla="*/ 54 h 507"/>
                <a:gd name="T34" fmla="*/ 640 w 747"/>
                <a:gd name="T35" fmla="*/ 454 h 507"/>
                <a:gd name="T36" fmla="*/ 160 w 747"/>
                <a:gd name="T37" fmla="*/ 454 h 507"/>
                <a:gd name="T38" fmla="*/ 53 w 747"/>
                <a:gd name="T39" fmla="*/ 374 h 507"/>
                <a:gd name="T40" fmla="*/ 109 w 747"/>
                <a:gd name="T41" fmla="*/ 294 h 507"/>
                <a:gd name="T42" fmla="*/ 173 w 747"/>
                <a:gd name="T43" fmla="*/ 280 h 507"/>
                <a:gd name="T44" fmla="*/ 192 w 747"/>
                <a:gd name="T45" fmla="*/ 280 h 507"/>
                <a:gd name="T46" fmla="*/ 199 w 747"/>
                <a:gd name="T47" fmla="*/ 262 h 507"/>
                <a:gd name="T48" fmla="*/ 387 w 747"/>
                <a:gd name="T49" fmla="*/ 107 h 507"/>
                <a:gd name="T50" fmla="*/ 613 w 747"/>
                <a:gd name="T51" fmla="*/ 308 h 507"/>
                <a:gd name="T52" fmla="*/ 615 w 747"/>
                <a:gd name="T53" fmla="*/ 334 h 507"/>
                <a:gd name="T54" fmla="*/ 640 w 747"/>
                <a:gd name="T55" fmla="*/ 334 h 507"/>
                <a:gd name="T56" fmla="*/ 693 w 747"/>
                <a:gd name="T57" fmla="*/ 400 h 507"/>
                <a:gd name="T58" fmla="*/ 640 w 747"/>
                <a:gd name="T59" fmla="*/ 45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47" h="507">
                  <a:moveTo>
                    <a:pt x="665" y="283"/>
                  </a:moveTo>
                  <a:cubicBezTo>
                    <a:pt x="665" y="282"/>
                    <a:pt x="665" y="282"/>
                    <a:pt x="665" y="282"/>
                  </a:cubicBezTo>
                  <a:cubicBezTo>
                    <a:pt x="693" y="259"/>
                    <a:pt x="720" y="227"/>
                    <a:pt x="720" y="174"/>
                  </a:cubicBezTo>
                  <a:cubicBezTo>
                    <a:pt x="720" y="81"/>
                    <a:pt x="645" y="0"/>
                    <a:pt x="560" y="0"/>
                  </a:cubicBezTo>
                  <a:cubicBezTo>
                    <a:pt x="512" y="0"/>
                    <a:pt x="468" y="21"/>
                    <a:pt x="438" y="57"/>
                  </a:cubicBezTo>
                  <a:cubicBezTo>
                    <a:pt x="421" y="55"/>
                    <a:pt x="404" y="54"/>
                    <a:pt x="387" y="54"/>
                  </a:cubicBezTo>
                  <a:cubicBezTo>
                    <a:pt x="276" y="54"/>
                    <a:pt x="200" y="111"/>
                    <a:pt x="154" y="228"/>
                  </a:cubicBezTo>
                  <a:cubicBezTo>
                    <a:pt x="92" y="234"/>
                    <a:pt x="0" y="269"/>
                    <a:pt x="0" y="374"/>
                  </a:cubicBezTo>
                  <a:cubicBezTo>
                    <a:pt x="0" y="440"/>
                    <a:pt x="49" y="507"/>
                    <a:pt x="160" y="507"/>
                  </a:cubicBezTo>
                  <a:lnTo>
                    <a:pt x="640" y="507"/>
                  </a:lnTo>
                  <a:cubicBezTo>
                    <a:pt x="714" y="507"/>
                    <a:pt x="747" y="474"/>
                    <a:pt x="747" y="400"/>
                  </a:cubicBezTo>
                  <a:cubicBezTo>
                    <a:pt x="747" y="337"/>
                    <a:pt x="715" y="293"/>
                    <a:pt x="665" y="283"/>
                  </a:cubicBezTo>
                  <a:close/>
                  <a:moveTo>
                    <a:pt x="560" y="54"/>
                  </a:moveTo>
                  <a:cubicBezTo>
                    <a:pt x="621" y="54"/>
                    <a:pt x="667" y="117"/>
                    <a:pt x="667" y="174"/>
                  </a:cubicBezTo>
                  <a:cubicBezTo>
                    <a:pt x="667" y="193"/>
                    <a:pt x="662" y="207"/>
                    <a:pt x="650" y="222"/>
                  </a:cubicBezTo>
                  <a:cubicBezTo>
                    <a:pt x="624" y="152"/>
                    <a:pt x="571" y="99"/>
                    <a:pt x="499" y="73"/>
                  </a:cubicBezTo>
                  <a:cubicBezTo>
                    <a:pt x="517" y="61"/>
                    <a:pt x="538" y="54"/>
                    <a:pt x="560" y="54"/>
                  </a:cubicBezTo>
                  <a:close/>
                  <a:moveTo>
                    <a:pt x="640" y="454"/>
                  </a:moveTo>
                  <a:lnTo>
                    <a:pt x="160" y="454"/>
                  </a:lnTo>
                  <a:cubicBezTo>
                    <a:pt x="81" y="454"/>
                    <a:pt x="53" y="412"/>
                    <a:pt x="53" y="374"/>
                  </a:cubicBezTo>
                  <a:cubicBezTo>
                    <a:pt x="53" y="336"/>
                    <a:pt x="72" y="310"/>
                    <a:pt x="109" y="294"/>
                  </a:cubicBezTo>
                  <a:cubicBezTo>
                    <a:pt x="140" y="281"/>
                    <a:pt x="173" y="280"/>
                    <a:pt x="173" y="280"/>
                  </a:cubicBezTo>
                  <a:lnTo>
                    <a:pt x="192" y="280"/>
                  </a:lnTo>
                  <a:lnTo>
                    <a:pt x="199" y="262"/>
                  </a:lnTo>
                  <a:cubicBezTo>
                    <a:pt x="236" y="155"/>
                    <a:pt x="294" y="107"/>
                    <a:pt x="387" y="107"/>
                  </a:cubicBezTo>
                  <a:cubicBezTo>
                    <a:pt x="521" y="107"/>
                    <a:pt x="608" y="184"/>
                    <a:pt x="613" y="308"/>
                  </a:cubicBezTo>
                  <a:lnTo>
                    <a:pt x="615" y="334"/>
                  </a:lnTo>
                  <a:lnTo>
                    <a:pt x="640" y="334"/>
                  </a:lnTo>
                  <a:cubicBezTo>
                    <a:pt x="684" y="334"/>
                    <a:pt x="693" y="370"/>
                    <a:pt x="693" y="400"/>
                  </a:cubicBezTo>
                  <a:cubicBezTo>
                    <a:pt x="693" y="445"/>
                    <a:pt x="684" y="454"/>
                    <a:pt x="640" y="4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74">
              <a:extLst>
                <a:ext uri="{FF2B5EF4-FFF2-40B4-BE49-F238E27FC236}">
                  <a16:creationId xmlns:a16="http://schemas.microsoft.com/office/drawing/2014/main" id="{6E4F356F-8A19-7871-B29B-4AC9B632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363" y="903288"/>
              <a:ext cx="55563" cy="28575"/>
            </a:xfrm>
            <a:custGeom>
              <a:avLst/>
              <a:gdLst>
                <a:gd name="T0" fmla="*/ 80 w 106"/>
                <a:gd name="T1" fmla="*/ 0 h 53"/>
                <a:gd name="T2" fmla="*/ 26 w 106"/>
                <a:gd name="T3" fmla="*/ 0 h 53"/>
                <a:gd name="T4" fmla="*/ 0 w 106"/>
                <a:gd name="T5" fmla="*/ 26 h 53"/>
                <a:gd name="T6" fmla="*/ 26 w 106"/>
                <a:gd name="T7" fmla="*/ 53 h 53"/>
                <a:gd name="T8" fmla="*/ 80 w 106"/>
                <a:gd name="T9" fmla="*/ 53 h 53"/>
                <a:gd name="T10" fmla="*/ 106 w 106"/>
                <a:gd name="T11" fmla="*/ 26 h 53"/>
                <a:gd name="T12" fmla="*/ 80 w 106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3">
                  <a:moveTo>
                    <a:pt x="80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80" y="53"/>
                  </a:lnTo>
                  <a:cubicBezTo>
                    <a:pt x="94" y="53"/>
                    <a:pt x="106" y="41"/>
                    <a:pt x="106" y="26"/>
                  </a:cubicBezTo>
                  <a:cubicBezTo>
                    <a:pt x="106" y="12"/>
                    <a:pt x="94" y="0"/>
                    <a:pt x="80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75">
              <a:extLst>
                <a:ext uri="{FF2B5EF4-FFF2-40B4-BE49-F238E27FC236}">
                  <a16:creationId xmlns:a16="http://schemas.microsoft.com/office/drawing/2014/main" id="{C3092A03-4AF6-CA5A-EEE7-E1D25F3FA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063" y="760413"/>
              <a:ext cx="28575" cy="57150"/>
            </a:xfrm>
            <a:custGeom>
              <a:avLst/>
              <a:gdLst>
                <a:gd name="T0" fmla="*/ 54 w 54"/>
                <a:gd name="T1" fmla="*/ 80 h 107"/>
                <a:gd name="T2" fmla="*/ 54 w 54"/>
                <a:gd name="T3" fmla="*/ 27 h 107"/>
                <a:gd name="T4" fmla="*/ 27 w 54"/>
                <a:gd name="T5" fmla="*/ 0 h 107"/>
                <a:gd name="T6" fmla="*/ 0 w 54"/>
                <a:gd name="T7" fmla="*/ 27 h 107"/>
                <a:gd name="T8" fmla="*/ 0 w 54"/>
                <a:gd name="T9" fmla="*/ 80 h 107"/>
                <a:gd name="T10" fmla="*/ 27 w 54"/>
                <a:gd name="T11" fmla="*/ 107 h 107"/>
                <a:gd name="T12" fmla="*/ 54 w 54"/>
                <a:gd name="T13" fmla="*/ 8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107">
                  <a:moveTo>
                    <a:pt x="54" y="80"/>
                  </a:moveTo>
                  <a:lnTo>
                    <a:pt x="54" y="27"/>
                  </a:ln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80"/>
                  </a:lnTo>
                  <a:cubicBezTo>
                    <a:pt x="0" y="95"/>
                    <a:pt x="12" y="107"/>
                    <a:pt x="27" y="107"/>
                  </a:cubicBezTo>
                  <a:cubicBezTo>
                    <a:pt x="42" y="107"/>
                    <a:pt x="54" y="95"/>
                    <a:pt x="54" y="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6">
              <a:extLst>
                <a:ext uri="{FF2B5EF4-FFF2-40B4-BE49-F238E27FC236}">
                  <a16:creationId xmlns:a16="http://schemas.microsoft.com/office/drawing/2014/main" id="{BBC42280-57B0-7F59-4511-81BBA622A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8263" y="788988"/>
              <a:ext cx="52388" cy="50800"/>
            </a:xfrm>
            <a:custGeom>
              <a:avLst/>
              <a:gdLst>
                <a:gd name="T0" fmla="*/ 49 w 99"/>
                <a:gd name="T1" fmla="*/ 88 h 96"/>
                <a:gd name="T2" fmla="*/ 89 w 99"/>
                <a:gd name="T3" fmla="*/ 48 h 96"/>
                <a:gd name="T4" fmla="*/ 89 w 99"/>
                <a:gd name="T5" fmla="*/ 10 h 96"/>
                <a:gd name="T6" fmla="*/ 51 w 99"/>
                <a:gd name="T7" fmla="*/ 10 h 96"/>
                <a:gd name="T8" fmla="*/ 11 w 99"/>
                <a:gd name="T9" fmla="*/ 50 h 96"/>
                <a:gd name="T10" fmla="*/ 11 w 99"/>
                <a:gd name="T11" fmla="*/ 88 h 96"/>
                <a:gd name="T12" fmla="*/ 30 w 99"/>
                <a:gd name="T13" fmla="*/ 96 h 96"/>
                <a:gd name="T14" fmla="*/ 49 w 99"/>
                <a:gd name="T15" fmla="*/ 8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96">
                  <a:moveTo>
                    <a:pt x="49" y="88"/>
                  </a:moveTo>
                  <a:lnTo>
                    <a:pt x="89" y="48"/>
                  </a:lnTo>
                  <a:cubicBezTo>
                    <a:pt x="99" y="37"/>
                    <a:pt x="99" y="21"/>
                    <a:pt x="89" y="10"/>
                  </a:cubicBezTo>
                  <a:cubicBezTo>
                    <a:pt x="78" y="0"/>
                    <a:pt x="61" y="0"/>
                    <a:pt x="51" y="10"/>
                  </a:cubicBezTo>
                  <a:lnTo>
                    <a:pt x="11" y="50"/>
                  </a:lnTo>
                  <a:cubicBezTo>
                    <a:pt x="0" y="61"/>
                    <a:pt x="0" y="77"/>
                    <a:pt x="11" y="88"/>
                  </a:cubicBezTo>
                  <a:cubicBezTo>
                    <a:pt x="16" y="93"/>
                    <a:pt x="23" y="96"/>
                    <a:pt x="30" y="96"/>
                  </a:cubicBezTo>
                  <a:cubicBezTo>
                    <a:pt x="36" y="96"/>
                    <a:pt x="43" y="93"/>
                    <a:pt x="49" y="8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7">
              <a:extLst>
                <a:ext uri="{FF2B5EF4-FFF2-40B4-BE49-F238E27FC236}">
                  <a16:creationId xmlns:a16="http://schemas.microsoft.com/office/drawing/2014/main" id="{C49538C7-1D3A-60D4-9161-9E861B72DD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0463" y="788988"/>
              <a:ext cx="53975" cy="50800"/>
            </a:xfrm>
            <a:custGeom>
              <a:avLst/>
              <a:gdLst>
                <a:gd name="T0" fmla="*/ 69 w 99"/>
                <a:gd name="T1" fmla="*/ 96 h 96"/>
                <a:gd name="T2" fmla="*/ 88 w 99"/>
                <a:gd name="T3" fmla="*/ 88 h 96"/>
                <a:gd name="T4" fmla="*/ 88 w 99"/>
                <a:gd name="T5" fmla="*/ 50 h 96"/>
                <a:gd name="T6" fmla="*/ 48 w 99"/>
                <a:gd name="T7" fmla="*/ 10 h 96"/>
                <a:gd name="T8" fmla="*/ 10 w 99"/>
                <a:gd name="T9" fmla="*/ 10 h 96"/>
                <a:gd name="T10" fmla="*/ 10 w 99"/>
                <a:gd name="T11" fmla="*/ 48 h 96"/>
                <a:gd name="T12" fmla="*/ 50 w 99"/>
                <a:gd name="T13" fmla="*/ 88 h 96"/>
                <a:gd name="T14" fmla="*/ 69 w 99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96">
                  <a:moveTo>
                    <a:pt x="69" y="96"/>
                  </a:moveTo>
                  <a:cubicBezTo>
                    <a:pt x="76" y="96"/>
                    <a:pt x="83" y="93"/>
                    <a:pt x="88" y="88"/>
                  </a:cubicBezTo>
                  <a:cubicBezTo>
                    <a:pt x="99" y="77"/>
                    <a:pt x="99" y="61"/>
                    <a:pt x="88" y="50"/>
                  </a:cubicBezTo>
                  <a:lnTo>
                    <a:pt x="48" y="10"/>
                  </a:lnTo>
                  <a:cubicBezTo>
                    <a:pt x="38" y="0"/>
                    <a:pt x="21" y="0"/>
                    <a:pt x="10" y="10"/>
                  </a:cubicBezTo>
                  <a:cubicBezTo>
                    <a:pt x="0" y="21"/>
                    <a:pt x="0" y="37"/>
                    <a:pt x="10" y="48"/>
                  </a:cubicBezTo>
                  <a:lnTo>
                    <a:pt x="50" y="88"/>
                  </a:lnTo>
                  <a:cubicBezTo>
                    <a:pt x="56" y="93"/>
                    <a:pt x="63" y="96"/>
                    <a:pt x="69" y="9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9F1FD410-6A49-9BB2-4A42-75A2E5F4A6F5}"/>
              </a:ext>
            </a:extLst>
          </p:cNvPr>
          <p:cNvGrpSpPr/>
          <p:nvPr/>
        </p:nvGrpSpPr>
        <p:grpSpPr>
          <a:xfrm>
            <a:off x="10852150" y="1074103"/>
            <a:ext cx="455613" cy="427038"/>
            <a:chOff x="10852150" y="754063"/>
            <a:chExt cx="455613" cy="427038"/>
          </a:xfrm>
        </p:grpSpPr>
        <p:sp>
          <p:nvSpPr>
            <p:cNvPr id="153" name="Freeform 81">
              <a:extLst>
                <a:ext uri="{FF2B5EF4-FFF2-40B4-BE49-F238E27FC236}">
                  <a16:creationId xmlns:a16="http://schemas.microsoft.com/office/drawing/2014/main" id="{193350BE-305D-7786-60CA-C822AC98D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50575" y="1052513"/>
              <a:ext cx="74613" cy="71438"/>
            </a:xfrm>
            <a:custGeom>
              <a:avLst/>
              <a:gdLst>
                <a:gd name="T0" fmla="*/ 128 w 139"/>
                <a:gd name="T1" fmla="*/ 10 h 136"/>
                <a:gd name="T2" fmla="*/ 90 w 139"/>
                <a:gd name="T3" fmla="*/ 10 h 136"/>
                <a:gd name="T4" fmla="*/ 10 w 139"/>
                <a:gd name="T5" fmla="*/ 90 h 136"/>
                <a:gd name="T6" fmla="*/ 10 w 139"/>
                <a:gd name="T7" fmla="*/ 128 h 136"/>
                <a:gd name="T8" fmla="*/ 29 w 139"/>
                <a:gd name="T9" fmla="*/ 136 h 136"/>
                <a:gd name="T10" fmla="*/ 48 w 139"/>
                <a:gd name="T11" fmla="*/ 128 h 136"/>
                <a:gd name="T12" fmla="*/ 128 w 139"/>
                <a:gd name="T13" fmla="*/ 48 h 136"/>
                <a:gd name="T14" fmla="*/ 128 w 139"/>
                <a:gd name="T15" fmla="*/ 1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6">
                  <a:moveTo>
                    <a:pt x="128" y="10"/>
                  </a:moveTo>
                  <a:cubicBezTo>
                    <a:pt x="118" y="0"/>
                    <a:pt x="101" y="0"/>
                    <a:pt x="90" y="10"/>
                  </a:cubicBezTo>
                  <a:lnTo>
                    <a:pt x="10" y="90"/>
                  </a:lnTo>
                  <a:cubicBezTo>
                    <a:pt x="0" y="101"/>
                    <a:pt x="0" y="118"/>
                    <a:pt x="10" y="128"/>
                  </a:cubicBezTo>
                  <a:cubicBezTo>
                    <a:pt x="16" y="133"/>
                    <a:pt x="23" y="136"/>
                    <a:pt x="29" y="136"/>
                  </a:cubicBezTo>
                  <a:cubicBezTo>
                    <a:pt x="36" y="136"/>
                    <a:pt x="43" y="133"/>
                    <a:pt x="48" y="128"/>
                  </a:cubicBezTo>
                  <a:lnTo>
                    <a:pt x="128" y="48"/>
                  </a:lnTo>
                  <a:cubicBezTo>
                    <a:pt x="139" y="38"/>
                    <a:pt x="139" y="21"/>
                    <a:pt x="128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82">
              <a:extLst>
                <a:ext uri="{FF2B5EF4-FFF2-40B4-BE49-F238E27FC236}">
                  <a16:creationId xmlns:a16="http://schemas.microsoft.com/office/drawing/2014/main" id="{2EF796EE-FAA3-D835-3555-3B9288225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22025" y="1052513"/>
              <a:ext cx="87313" cy="85725"/>
            </a:xfrm>
            <a:custGeom>
              <a:avLst/>
              <a:gdLst>
                <a:gd name="T0" fmla="*/ 117 w 165"/>
                <a:gd name="T1" fmla="*/ 10 h 163"/>
                <a:gd name="T2" fmla="*/ 10 w 165"/>
                <a:gd name="T3" fmla="*/ 117 h 163"/>
                <a:gd name="T4" fmla="*/ 10 w 165"/>
                <a:gd name="T5" fmla="*/ 155 h 163"/>
                <a:gd name="T6" fmla="*/ 29 w 165"/>
                <a:gd name="T7" fmla="*/ 163 h 163"/>
                <a:gd name="T8" fmla="*/ 48 w 165"/>
                <a:gd name="T9" fmla="*/ 155 h 163"/>
                <a:gd name="T10" fmla="*/ 155 w 165"/>
                <a:gd name="T11" fmla="*/ 48 h 163"/>
                <a:gd name="T12" fmla="*/ 155 w 165"/>
                <a:gd name="T13" fmla="*/ 10 h 163"/>
                <a:gd name="T14" fmla="*/ 117 w 165"/>
                <a:gd name="T15" fmla="*/ 1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163">
                  <a:moveTo>
                    <a:pt x="117" y="10"/>
                  </a:moveTo>
                  <a:lnTo>
                    <a:pt x="10" y="117"/>
                  </a:lnTo>
                  <a:cubicBezTo>
                    <a:pt x="0" y="128"/>
                    <a:pt x="0" y="144"/>
                    <a:pt x="10" y="155"/>
                  </a:cubicBezTo>
                  <a:cubicBezTo>
                    <a:pt x="16" y="160"/>
                    <a:pt x="23" y="163"/>
                    <a:pt x="29" y="163"/>
                  </a:cubicBezTo>
                  <a:cubicBezTo>
                    <a:pt x="36" y="163"/>
                    <a:pt x="43" y="160"/>
                    <a:pt x="48" y="155"/>
                  </a:cubicBezTo>
                  <a:lnTo>
                    <a:pt x="155" y="48"/>
                  </a:lnTo>
                  <a:cubicBezTo>
                    <a:pt x="165" y="38"/>
                    <a:pt x="165" y="21"/>
                    <a:pt x="155" y="10"/>
                  </a:cubicBezTo>
                  <a:cubicBezTo>
                    <a:pt x="144" y="0"/>
                    <a:pt x="128" y="0"/>
                    <a:pt x="117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83">
              <a:extLst>
                <a:ext uri="{FF2B5EF4-FFF2-40B4-BE49-F238E27FC236}">
                  <a16:creationId xmlns:a16="http://schemas.microsoft.com/office/drawing/2014/main" id="{C7E4116B-F96B-0894-2CCE-37849FC28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0" y="1052513"/>
              <a:ext cx="131763" cy="128588"/>
            </a:xfrm>
            <a:custGeom>
              <a:avLst/>
              <a:gdLst>
                <a:gd name="T0" fmla="*/ 197 w 245"/>
                <a:gd name="T1" fmla="*/ 10 h 243"/>
                <a:gd name="T2" fmla="*/ 10 w 245"/>
                <a:gd name="T3" fmla="*/ 197 h 243"/>
                <a:gd name="T4" fmla="*/ 10 w 245"/>
                <a:gd name="T5" fmla="*/ 235 h 243"/>
                <a:gd name="T6" fmla="*/ 29 w 245"/>
                <a:gd name="T7" fmla="*/ 243 h 243"/>
                <a:gd name="T8" fmla="*/ 48 w 245"/>
                <a:gd name="T9" fmla="*/ 235 h 243"/>
                <a:gd name="T10" fmla="*/ 235 w 245"/>
                <a:gd name="T11" fmla="*/ 48 h 243"/>
                <a:gd name="T12" fmla="*/ 235 w 245"/>
                <a:gd name="T13" fmla="*/ 10 h 243"/>
                <a:gd name="T14" fmla="*/ 197 w 245"/>
                <a:gd name="T15" fmla="*/ 1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243">
                  <a:moveTo>
                    <a:pt x="197" y="10"/>
                  </a:moveTo>
                  <a:lnTo>
                    <a:pt x="10" y="197"/>
                  </a:lnTo>
                  <a:cubicBezTo>
                    <a:pt x="0" y="208"/>
                    <a:pt x="0" y="224"/>
                    <a:pt x="10" y="235"/>
                  </a:cubicBezTo>
                  <a:cubicBezTo>
                    <a:pt x="15" y="240"/>
                    <a:pt x="22" y="243"/>
                    <a:pt x="29" y="243"/>
                  </a:cubicBezTo>
                  <a:cubicBezTo>
                    <a:pt x="36" y="243"/>
                    <a:pt x="43" y="240"/>
                    <a:pt x="48" y="235"/>
                  </a:cubicBezTo>
                  <a:lnTo>
                    <a:pt x="235" y="48"/>
                  </a:lnTo>
                  <a:cubicBezTo>
                    <a:pt x="245" y="38"/>
                    <a:pt x="245" y="21"/>
                    <a:pt x="235" y="10"/>
                  </a:cubicBezTo>
                  <a:cubicBezTo>
                    <a:pt x="224" y="0"/>
                    <a:pt x="207" y="0"/>
                    <a:pt x="197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84">
              <a:extLst>
                <a:ext uri="{FF2B5EF4-FFF2-40B4-BE49-F238E27FC236}">
                  <a16:creationId xmlns:a16="http://schemas.microsoft.com/office/drawing/2014/main" id="{8F0AEED2-A74F-90AF-BEBA-83004863EE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2150" y="754063"/>
              <a:ext cx="455613" cy="285750"/>
            </a:xfrm>
            <a:custGeom>
              <a:avLst/>
              <a:gdLst>
                <a:gd name="T0" fmla="*/ 746 w 853"/>
                <a:gd name="T1" fmla="*/ 269 h 533"/>
                <a:gd name="T2" fmla="*/ 453 w 853"/>
                <a:gd name="T3" fmla="*/ 0 h 533"/>
                <a:gd name="T4" fmla="*/ 165 w 853"/>
                <a:gd name="T5" fmla="*/ 213 h 533"/>
                <a:gd name="T6" fmla="*/ 160 w 853"/>
                <a:gd name="T7" fmla="*/ 213 h 533"/>
                <a:gd name="T8" fmla="*/ 0 w 853"/>
                <a:gd name="T9" fmla="*/ 373 h 533"/>
                <a:gd name="T10" fmla="*/ 160 w 853"/>
                <a:gd name="T11" fmla="*/ 533 h 533"/>
                <a:gd name="T12" fmla="*/ 720 w 853"/>
                <a:gd name="T13" fmla="*/ 533 h 533"/>
                <a:gd name="T14" fmla="*/ 853 w 853"/>
                <a:gd name="T15" fmla="*/ 400 h 533"/>
                <a:gd name="T16" fmla="*/ 746 w 853"/>
                <a:gd name="T17" fmla="*/ 269 h 533"/>
                <a:gd name="T18" fmla="*/ 720 w 853"/>
                <a:gd name="T19" fmla="*/ 480 h 533"/>
                <a:gd name="T20" fmla="*/ 160 w 853"/>
                <a:gd name="T21" fmla="*/ 480 h 533"/>
                <a:gd name="T22" fmla="*/ 53 w 853"/>
                <a:gd name="T23" fmla="*/ 373 h 533"/>
                <a:gd name="T24" fmla="*/ 160 w 853"/>
                <a:gd name="T25" fmla="*/ 266 h 533"/>
                <a:gd name="T26" fmla="*/ 187 w 853"/>
                <a:gd name="T27" fmla="*/ 266 h 533"/>
                <a:gd name="T28" fmla="*/ 213 w 853"/>
                <a:gd name="T29" fmla="*/ 245 h 533"/>
                <a:gd name="T30" fmla="*/ 453 w 853"/>
                <a:gd name="T31" fmla="*/ 53 h 533"/>
                <a:gd name="T32" fmla="*/ 693 w 853"/>
                <a:gd name="T33" fmla="*/ 293 h 533"/>
                <a:gd name="T34" fmla="*/ 720 w 853"/>
                <a:gd name="T35" fmla="*/ 320 h 533"/>
                <a:gd name="T36" fmla="*/ 800 w 853"/>
                <a:gd name="T37" fmla="*/ 400 h 533"/>
                <a:gd name="T38" fmla="*/ 720 w 853"/>
                <a:gd name="T39" fmla="*/ 48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53" h="533">
                  <a:moveTo>
                    <a:pt x="746" y="269"/>
                  </a:moveTo>
                  <a:cubicBezTo>
                    <a:pt x="733" y="118"/>
                    <a:pt x="607" y="0"/>
                    <a:pt x="453" y="0"/>
                  </a:cubicBezTo>
                  <a:cubicBezTo>
                    <a:pt x="317" y="0"/>
                    <a:pt x="199" y="88"/>
                    <a:pt x="165" y="213"/>
                  </a:cubicBezTo>
                  <a:lnTo>
                    <a:pt x="160" y="213"/>
                  </a:lnTo>
                  <a:cubicBezTo>
                    <a:pt x="72" y="213"/>
                    <a:pt x="0" y="285"/>
                    <a:pt x="0" y="373"/>
                  </a:cubicBezTo>
                  <a:cubicBezTo>
                    <a:pt x="0" y="461"/>
                    <a:pt x="72" y="533"/>
                    <a:pt x="160" y="533"/>
                  </a:cubicBezTo>
                  <a:lnTo>
                    <a:pt x="720" y="533"/>
                  </a:lnTo>
                  <a:cubicBezTo>
                    <a:pt x="794" y="533"/>
                    <a:pt x="853" y="473"/>
                    <a:pt x="853" y="400"/>
                  </a:cubicBezTo>
                  <a:cubicBezTo>
                    <a:pt x="853" y="335"/>
                    <a:pt x="807" y="281"/>
                    <a:pt x="746" y="269"/>
                  </a:cubicBezTo>
                  <a:close/>
                  <a:moveTo>
                    <a:pt x="720" y="480"/>
                  </a:moveTo>
                  <a:lnTo>
                    <a:pt x="160" y="480"/>
                  </a:lnTo>
                  <a:cubicBezTo>
                    <a:pt x="101" y="480"/>
                    <a:pt x="53" y="432"/>
                    <a:pt x="53" y="373"/>
                  </a:cubicBezTo>
                  <a:cubicBezTo>
                    <a:pt x="53" y="314"/>
                    <a:pt x="101" y="266"/>
                    <a:pt x="160" y="266"/>
                  </a:cubicBezTo>
                  <a:lnTo>
                    <a:pt x="187" y="266"/>
                  </a:lnTo>
                  <a:cubicBezTo>
                    <a:pt x="199" y="266"/>
                    <a:pt x="211" y="257"/>
                    <a:pt x="213" y="245"/>
                  </a:cubicBezTo>
                  <a:cubicBezTo>
                    <a:pt x="234" y="134"/>
                    <a:pt x="335" y="53"/>
                    <a:pt x="453" y="53"/>
                  </a:cubicBezTo>
                  <a:cubicBezTo>
                    <a:pt x="586" y="53"/>
                    <a:pt x="693" y="161"/>
                    <a:pt x="693" y="293"/>
                  </a:cubicBezTo>
                  <a:cubicBezTo>
                    <a:pt x="693" y="308"/>
                    <a:pt x="705" y="320"/>
                    <a:pt x="720" y="320"/>
                  </a:cubicBezTo>
                  <a:cubicBezTo>
                    <a:pt x="764" y="320"/>
                    <a:pt x="800" y="356"/>
                    <a:pt x="800" y="400"/>
                  </a:cubicBezTo>
                  <a:cubicBezTo>
                    <a:pt x="800" y="444"/>
                    <a:pt x="764" y="480"/>
                    <a:pt x="720" y="48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5A1BDEAD-288C-DE21-4ABA-F437DFB034B5}"/>
              </a:ext>
            </a:extLst>
          </p:cNvPr>
          <p:cNvGrpSpPr/>
          <p:nvPr/>
        </p:nvGrpSpPr>
        <p:grpSpPr>
          <a:xfrm>
            <a:off x="876300" y="1869440"/>
            <a:ext cx="341313" cy="455613"/>
            <a:chOff x="876300" y="1549400"/>
            <a:chExt cx="341313" cy="455613"/>
          </a:xfrm>
        </p:grpSpPr>
        <p:sp>
          <p:nvSpPr>
            <p:cNvPr id="158" name="Freeform 88">
              <a:extLst>
                <a:ext uri="{FF2B5EF4-FFF2-40B4-BE49-F238E27FC236}">
                  <a16:creationId xmlns:a16="http://schemas.microsoft.com/office/drawing/2014/main" id="{498E312A-BC41-0757-00DA-1559F07320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6300" y="1549400"/>
              <a:ext cx="341313" cy="455613"/>
            </a:xfrm>
            <a:custGeom>
              <a:avLst/>
              <a:gdLst>
                <a:gd name="T0" fmla="*/ 613 w 640"/>
                <a:gd name="T1" fmla="*/ 853 h 853"/>
                <a:gd name="T2" fmla="*/ 640 w 640"/>
                <a:gd name="T3" fmla="*/ 827 h 853"/>
                <a:gd name="T4" fmla="*/ 640 w 640"/>
                <a:gd name="T5" fmla="*/ 107 h 853"/>
                <a:gd name="T6" fmla="*/ 613 w 640"/>
                <a:gd name="T7" fmla="*/ 80 h 853"/>
                <a:gd name="T8" fmla="*/ 483 w 640"/>
                <a:gd name="T9" fmla="*/ 80 h 853"/>
                <a:gd name="T10" fmla="*/ 450 w 640"/>
                <a:gd name="T11" fmla="*/ 15 h 853"/>
                <a:gd name="T12" fmla="*/ 426 w 640"/>
                <a:gd name="T13" fmla="*/ 0 h 853"/>
                <a:gd name="T14" fmla="*/ 213 w 640"/>
                <a:gd name="T15" fmla="*/ 0 h 853"/>
                <a:gd name="T16" fmla="*/ 189 w 640"/>
                <a:gd name="T17" fmla="*/ 15 h 853"/>
                <a:gd name="T18" fmla="*/ 157 w 640"/>
                <a:gd name="T19" fmla="*/ 80 h 853"/>
                <a:gd name="T20" fmla="*/ 26 w 640"/>
                <a:gd name="T21" fmla="*/ 80 h 853"/>
                <a:gd name="T22" fmla="*/ 0 w 640"/>
                <a:gd name="T23" fmla="*/ 107 h 853"/>
                <a:gd name="T24" fmla="*/ 0 w 640"/>
                <a:gd name="T25" fmla="*/ 827 h 853"/>
                <a:gd name="T26" fmla="*/ 26 w 640"/>
                <a:gd name="T27" fmla="*/ 853 h 853"/>
                <a:gd name="T28" fmla="*/ 613 w 640"/>
                <a:gd name="T29" fmla="*/ 853 h 853"/>
                <a:gd name="T30" fmla="*/ 229 w 640"/>
                <a:gd name="T31" fmla="*/ 53 h 853"/>
                <a:gd name="T32" fmla="*/ 410 w 640"/>
                <a:gd name="T33" fmla="*/ 53 h 853"/>
                <a:gd name="T34" fmla="*/ 463 w 640"/>
                <a:gd name="T35" fmla="*/ 160 h 853"/>
                <a:gd name="T36" fmla="*/ 176 w 640"/>
                <a:gd name="T37" fmla="*/ 160 h 853"/>
                <a:gd name="T38" fmla="*/ 229 w 640"/>
                <a:gd name="T39" fmla="*/ 53 h 853"/>
                <a:gd name="T40" fmla="*/ 53 w 640"/>
                <a:gd name="T41" fmla="*/ 133 h 853"/>
                <a:gd name="T42" fmla="*/ 130 w 640"/>
                <a:gd name="T43" fmla="*/ 133 h 853"/>
                <a:gd name="T44" fmla="*/ 109 w 640"/>
                <a:gd name="T45" fmla="*/ 175 h 853"/>
                <a:gd name="T46" fmla="*/ 110 w 640"/>
                <a:gd name="T47" fmla="*/ 201 h 853"/>
                <a:gd name="T48" fmla="*/ 133 w 640"/>
                <a:gd name="T49" fmla="*/ 213 h 853"/>
                <a:gd name="T50" fmla="*/ 506 w 640"/>
                <a:gd name="T51" fmla="*/ 213 h 853"/>
                <a:gd name="T52" fmla="*/ 507 w 640"/>
                <a:gd name="T53" fmla="*/ 213 h 853"/>
                <a:gd name="T54" fmla="*/ 533 w 640"/>
                <a:gd name="T55" fmla="*/ 187 h 853"/>
                <a:gd name="T56" fmla="*/ 529 w 640"/>
                <a:gd name="T57" fmla="*/ 172 h 853"/>
                <a:gd name="T58" fmla="*/ 509 w 640"/>
                <a:gd name="T59" fmla="*/ 133 h 853"/>
                <a:gd name="T60" fmla="*/ 586 w 640"/>
                <a:gd name="T61" fmla="*/ 133 h 853"/>
                <a:gd name="T62" fmla="*/ 586 w 640"/>
                <a:gd name="T63" fmla="*/ 800 h 853"/>
                <a:gd name="T64" fmla="*/ 53 w 640"/>
                <a:gd name="T65" fmla="*/ 800 h 853"/>
                <a:gd name="T66" fmla="*/ 53 w 640"/>
                <a:gd name="T67" fmla="*/ 13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0" h="853">
                  <a:moveTo>
                    <a:pt x="613" y="853"/>
                  </a:moveTo>
                  <a:cubicBezTo>
                    <a:pt x="628" y="853"/>
                    <a:pt x="640" y="841"/>
                    <a:pt x="640" y="827"/>
                  </a:cubicBezTo>
                  <a:lnTo>
                    <a:pt x="640" y="107"/>
                  </a:lnTo>
                  <a:cubicBezTo>
                    <a:pt x="640" y="92"/>
                    <a:pt x="628" y="80"/>
                    <a:pt x="613" y="80"/>
                  </a:cubicBezTo>
                  <a:lnTo>
                    <a:pt x="483" y="80"/>
                  </a:lnTo>
                  <a:lnTo>
                    <a:pt x="450" y="15"/>
                  </a:lnTo>
                  <a:cubicBezTo>
                    <a:pt x="446" y="6"/>
                    <a:pt x="436" y="0"/>
                    <a:pt x="426" y="0"/>
                  </a:cubicBezTo>
                  <a:lnTo>
                    <a:pt x="213" y="0"/>
                  </a:lnTo>
                  <a:cubicBezTo>
                    <a:pt x="203" y="0"/>
                    <a:pt x="194" y="6"/>
                    <a:pt x="189" y="15"/>
                  </a:cubicBezTo>
                  <a:lnTo>
                    <a:pt x="157" y="80"/>
                  </a:lnTo>
                  <a:lnTo>
                    <a:pt x="26" y="80"/>
                  </a:lnTo>
                  <a:cubicBezTo>
                    <a:pt x="12" y="80"/>
                    <a:pt x="0" y="92"/>
                    <a:pt x="0" y="10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613" y="853"/>
                  </a:lnTo>
                  <a:close/>
                  <a:moveTo>
                    <a:pt x="229" y="53"/>
                  </a:moveTo>
                  <a:lnTo>
                    <a:pt x="410" y="53"/>
                  </a:lnTo>
                  <a:lnTo>
                    <a:pt x="463" y="160"/>
                  </a:lnTo>
                  <a:lnTo>
                    <a:pt x="176" y="160"/>
                  </a:lnTo>
                  <a:lnTo>
                    <a:pt x="229" y="53"/>
                  </a:lnTo>
                  <a:close/>
                  <a:moveTo>
                    <a:pt x="53" y="133"/>
                  </a:moveTo>
                  <a:lnTo>
                    <a:pt x="130" y="133"/>
                  </a:lnTo>
                  <a:lnTo>
                    <a:pt x="109" y="175"/>
                  </a:lnTo>
                  <a:cubicBezTo>
                    <a:pt x="105" y="183"/>
                    <a:pt x="105" y="193"/>
                    <a:pt x="110" y="201"/>
                  </a:cubicBezTo>
                  <a:cubicBezTo>
                    <a:pt x="115" y="209"/>
                    <a:pt x="124" y="213"/>
                    <a:pt x="133" y="213"/>
                  </a:cubicBezTo>
                  <a:lnTo>
                    <a:pt x="506" y="213"/>
                  </a:lnTo>
                  <a:lnTo>
                    <a:pt x="507" y="213"/>
                  </a:lnTo>
                  <a:cubicBezTo>
                    <a:pt x="521" y="213"/>
                    <a:pt x="533" y="201"/>
                    <a:pt x="533" y="187"/>
                  </a:cubicBezTo>
                  <a:cubicBezTo>
                    <a:pt x="533" y="181"/>
                    <a:pt x="532" y="176"/>
                    <a:pt x="529" y="172"/>
                  </a:cubicBezTo>
                  <a:lnTo>
                    <a:pt x="509" y="133"/>
                  </a:lnTo>
                  <a:lnTo>
                    <a:pt x="586" y="133"/>
                  </a:lnTo>
                  <a:lnTo>
                    <a:pt x="586" y="800"/>
                  </a:lnTo>
                  <a:lnTo>
                    <a:pt x="53" y="800"/>
                  </a:lnTo>
                  <a:lnTo>
                    <a:pt x="53" y="13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89">
              <a:extLst>
                <a:ext uri="{FF2B5EF4-FFF2-40B4-BE49-F238E27FC236}">
                  <a16:creationId xmlns:a16="http://schemas.microsoft.com/office/drawing/2014/main" id="{AB4D7514-D888-E670-793B-A955D0789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725" y="1747838"/>
              <a:ext cx="144463" cy="101600"/>
            </a:xfrm>
            <a:custGeom>
              <a:avLst/>
              <a:gdLst>
                <a:gd name="T0" fmla="*/ 223 w 272"/>
                <a:gd name="T1" fmla="*/ 10 h 189"/>
                <a:gd name="T2" fmla="*/ 109 w 272"/>
                <a:gd name="T3" fmla="*/ 125 h 189"/>
                <a:gd name="T4" fmla="*/ 48 w 272"/>
                <a:gd name="T5" fmla="*/ 63 h 189"/>
                <a:gd name="T6" fmla="*/ 10 w 272"/>
                <a:gd name="T7" fmla="*/ 63 h 189"/>
                <a:gd name="T8" fmla="*/ 10 w 272"/>
                <a:gd name="T9" fmla="*/ 101 h 189"/>
                <a:gd name="T10" fmla="*/ 90 w 272"/>
                <a:gd name="T11" fmla="*/ 181 h 189"/>
                <a:gd name="T12" fmla="*/ 109 w 272"/>
                <a:gd name="T13" fmla="*/ 189 h 189"/>
                <a:gd name="T14" fmla="*/ 128 w 272"/>
                <a:gd name="T15" fmla="*/ 181 h 189"/>
                <a:gd name="T16" fmla="*/ 261 w 272"/>
                <a:gd name="T17" fmla="*/ 48 h 189"/>
                <a:gd name="T18" fmla="*/ 261 w 272"/>
                <a:gd name="T19" fmla="*/ 10 h 189"/>
                <a:gd name="T20" fmla="*/ 223 w 272"/>
                <a:gd name="T21" fmla="*/ 1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2" h="189">
                  <a:moveTo>
                    <a:pt x="223" y="10"/>
                  </a:moveTo>
                  <a:lnTo>
                    <a:pt x="109" y="125"/>
                  </a:lnTo>
                  <a:lnTo>
                    <a:pt x="48" y="63"/>
                  </a:lnTo>
                  <a:cubicBezTo>
                    <a:pt x="37" y="53"/>
                    <a:pt x="21" y="53"/>
                    <a:pt x="10" y="63"/>
                  </a:cubicBezTo>
                  <a:cubicBezTo>
                    <a:pt x="0" y="74"/>
                    <a:pt x="0" y="91"/>
                    <a:pt x="10" y="101"/>
                  </a:cubicBezTo>
                  <a:lnTo>
                    <a:pt x="90" y="181"/>
                  </a:lnTo>
                  <a:cubicBezTo>
                    <a:pt x="95" y="186"/>
                    <a:pt x="102" y="189"/>
                    <a:pt x="109" y="189"/>
                  </a:cubicBezTo>
                  <a:cubicBezTo>
                    <a:pt x="116" y="189"/>
                    <a:pt x="123" y="186"/>
                    <a:pt x="128" y="181"/>
                  </a:cubicBezTo>
                  <a:lnTo>
                    <a:pt x="261" y="48"/>
                  </a:lnTo>
                  <a:cubicBezTo>
                    <a:pt x="272" y="37"/>
                    <a:pt x="272" y="21"/>
                    <a:pt x="261" y="10"/>
                  </a:cubicBezTo>
                  <a:cubicBezTo>
                    <a:pt x="251" y="0"/>
                    <a:pt x="234" y="0"/>
                    <a:pt x="223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B2A3039-2EFF-87EE-DB03-C7939E08C835}"/>
              </a:ext>
            </a:extLst>
          </p:cNvPr>
          <p:cNvGrpSpPr/>
          <p:nvPr/>
        </p:nvGrpSpPr>
        <p:grpSpPr>
          <a:xfrm>
            <a:off x="1843088" y="1869440"/>
            <a:ext cx="412750" cy="455613"/>
            <a:chOff x="1843088" y="1549400"/>
            <a:chExt cx="412750" cy="455613"/>
          </a:xfrm>
        </p:grpSpPr>
        <p:sp>
          <p:nvSpPr>
            <p:cNvPr id="161" name="Freeform 93">
              <a:extLst>
                <a:ext uri="{FF2B5EF4-FFF2-40B4-BE49-F238E27FC236}">
                  <a16:creationId xmlns:a16="http://schemas.microsoft.com/office/drawing/2014/main" id="{4541666E-1557-99E2-2253-BB5FFE2CAB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7388" y="1549400"/>
              <a:ext cx="141288" cy="455613"/>
            </a:xfrm>
            <a:custGeom>
              <a:avLst/>
              <a:gdLst>
                <a:gd name="T0" fmla="*/ 214 w 267"/>
                <a:gd name="T1" fmla="*/ 853 h 853"/>
                <a:gd name="T2" fmla="*/ 267 w 267"/>
                <a:gd name="T3" fmla="*/ 800 h 853"/>
                <a:gd name="T4" fmla="*/ 267 w 267"/>
                <a:gd name="T5" fmla="*/ 53 h 853"/>
                <a:gd name="T6" fmla="*/ 214 w 267"/>
                <a:gd name="T7" fmla="*/ 0 h 853"/>
                <a:gd name="T8" fmla="*/ 54 w 267"/>
                <a:gd name="T9" fmla="*/ 0 h 853"/>
                <a:gd name="T10" fmla="*/ 0 w 267"/>
                <a:gd name="T11" fmla="*/ 53 h 853"/>
                <a:gd name="T12" fmla="*/ 0 w 267"/>
                <a:gd name="T13" fmla="*/ 800 h 853"/>
                <a:gd name="T14" fmla="*/ 54 w 267"/>
                <a:gd name="T15" fmla="*/ 853 h 853"/>
                <a:gd name="T16" fmla="*/ 214 w 267"/>
                <a:gd name="T17" fmla="*/ 853 h 853"/>
                <a:gd name="T18" fmla="*/ 54 w 267"/>
                <a:gd name="T19" fmla="*/ 53 h 853"/>
                <a:gd name="T20" fmla="*/ 214 w 267"/>
                <a:gd name="T21" fmla="*/ 53 h 853"/>
                <a:gd name="T22" fmla="*/ 214 w 267"/>
                <a:gd name="T23" fmla="*/ 133 h 853"/>
                <a:gd name="T24" fmla="*/ 134 w 267"/>
                <a:gd name="T25" fmla="*/ 133 h 853"/>
                <a:gd name="T26" fmla="*/ 107 w 267"/>
                <a:gd name="T27" fmla="*/ 160 h 853"/>
                <a:gd name="T28" fmla="*/ 134 w 267"/>
                <a:gd name="T29" fmla="*/ 187 h 853"/>
                <a:gd name="T30" fmla="*/ 214 w 267"/>
                <a:gd name="T31" fmla="*/ 187 h 853"/>
                <a:gd name="T32" fmla="*/ 214 w 267"/>
                <a:gd name="T33" fmla="*/ 267 h 853"/>
                <a:gd name="T34" fmla="*/ 200 w 267"/>
                <a:gd name="T35" fmla="*/ 267 h 853"/>
                <a:gd name="T36" fmla="*/ 174 w 267"/>
                <a:gd name="T37" fmla="*/ 293 h 853"/>
                <a:gd name="T38" fmla="*/ 200 w 267"/>
                <a:gd name="T39" fmla="*/ 320 h 853"/>
                <a:gd name="T40" fmla="*/ 214 w 267"/>
                <a:gd name="T41" fmla="*/ 320 h 853"/>
                <a:gd name="T42" fmla="*/ 214 w 267"/>
                <a:gd name="T43" fmla="*/ 400 h 853"/>
                <a:gd name="T44" fmla="*/ 134 w 267"/>
                <a:gd name="T45" fmla="*/ 400 h 853"/>
                <a:gd name="T46" fmla="*/ 107 w 267"/>
                <a:gd name="T47" fmla="*/ 427 h 853"/>
                <a:gd name="T48" fmla="*/ 134 w 267"/>
                <a:gd name="T49" fmla="*/ 453 h 853"/>
                <a:gd name="T50" fmla="*/ 214 w 267"/>
                <a:gd name="T51" fmla="*/ 453 h 853"/>
                <a:gd name="T52" fmla="*/ 214 w 267"/>
                <a:gd name="T53" fmla="*/ 533 h 853"/>
                <a:gd name="T54" fmla="*/ 200 w 267"/>
                <a:gd name="T55" fmla="*/ 533 h 853"/>
                <a:gd name="T56" fmla="*/ 174 w 267"/>
                <a:gd name="T57" fmla="*/ 560 h 853"/>
                <a:gd name="T58" fmla="*/ 200 w 267"/>
                <a:gd name="T59" fmla="*/ 587 h 853"/>
                <a:gd name="T60" fmla="*/ 214 w 267"/>
                <a:gd name="T61" fmla="*/ 587 h 853"/>
                <a:gd name="T62" fmla="*/ 214 w 267"/>
                <a:gd name="T63" fmla="*/ 667 h 853"/>
                <a:gd name="T64" fmla="*/ 134 w 267"/>
                <a:gd name="T65" fmla="*/ 667 h 853"/>
                <a:gd name="T66" fmla="*/ 107 w 267"/>
                <a:gd name="T67" fmla="*/ 693 h 853"/>
                <a:gd name="T68" fmla="*/ 134 w 267"/>
                <a:gd name="T69" fmla="*/ 720 h 853"/>
                <a:gd name="T70" fmla="*/ 214 w 267"/>
                <a:gd name="T71" fmla="*/ 720 h 853"/>
                <a:gd name="T72" fmla="*/ 214 w 267"/>
                <a:gd name="T73" fmla="*/ 800 h 853"/>
                <a:gd name="T74" fmla="*/ 54 w 267"/>
                <a:gd name="T75" fmla="*/ 800 h 853"/>
                <a:gd name="T76" fmla="*/ 54 w 267"/>
                <a:gd name="T77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67" h="853">
                  <a:moveTo>
                    <a:pt x="214" y="853"/>
                  </a:moveTo>
                  <a:cubicBezTo>
                    <a:pt x="243" y="853"/>
                    <a:pt x="267" y="829"/>
                    <a:pt x="267" y="800"/>
                  </a:cubicBezTo>
                  <a:lnTo>
                    <a:pt x="267" y="53"/>
                  </a:lnTo>
                  <a:cubicBezTo>
                    <a:pt x="267" y="24"/>
                    <a:pt x="243" y="0"/>
                    <a:pt x="214" y="0"/>
                  </a:cubicBezTo>
                  <a:lnTo>
                    <a:pt x="54" y="0"/>
                  </a:lnTo>
                  <a:cubicBezTo>
                    <a:pt x="24" y="0"/>
                    <a:pt x="0" y="24"/>
                    <a:pt x="0" y="53"/>
                  </a:cubicBezTo>
                  <a:lnTo>
                    <a:pt x="0" y="800"/>
                  </a:lnTo>
                  <a:cubicBezTo>
                    <a:pt x="0" y="829"/>
                    <a:pt x="24" y="853"/>
                    <a:pt x="54" y="853"/>
                  </a:cubicBezTo>
                  <a:lnTo>
                    <a:pt x="214" y="853"/>
                  </a:lnTo>
                  <a:close/>
                  <a:moveTo>
                    <a:pt x="54" y="53"/>
                  </a:moveTo>
                  <a:lnTo>
                    <a:pt x="214" y="53"/>
                  </a:lnTo>
                  <a:lnTo>
                    <a:pt x="214" y="133"/>
                  </a:lnTo>
                  <a:lnTo>
                    <a:pt x="134" y="133"/>
                  </a:lnTo>
                  <a:cubicBezTo>
                    <a:pt x="119" y="133"/>
                    <a:pt x="107" y="145"/>
                    <a:pt x="107" y="160"/>
                  </a:cubicBezTo>
                  <a:cubicBezTo>
                    <a:pt x="107" y="175"/>
                    <a:pt x="119" y="187"/>
                    <a:pt x="134" y="187"/>
                  </a:cubicBezTo>
                  <a:lnTo>
                    <a:pt x="214" y="187"/>
                  </a:lnTo>
                  <a:lnTo>
                    <a:pt x="214" y="267"/>
                  </a:lnTo>
                  <a:lnTo>
                    <a:pt x="200" y="267"/>
                  </a:lnTo>
                  <a:cubicBezTo>
                    <a:pt x="186" y="267"/>
                    <a:pt x="174" y="279"/>
                    <a:pt x="174" y="293"/>
                  </a:cubicBezTo>
                  <a:cubicBezTo>
                    <a:pt x="174" y="308"/>
                    <a:pt x="186" y="320"/>
                    <a:pt x="200" y="320"/>
                  </a:cubicBezTo>
                  <a:lnTo>
                    <a:pt x="214" y="320"/>
                  </a:lnTo>
                  <a:lnTo>
                    <a:pt x="214" y="400"/>
                  </a:lnTo>
                  <a:lnTo>
                    <a:pt x="134" y="400"/>
                  </a:lnTo>
                  <a:cubicBezTo>
                    <a:pt x="119" y="400"/>
                    <a:pt x="107" y="412"/>
                    <a:pt x="107" y="427"/>
                  </a:cubicBezTo>
                  <a:cubicBezTo>
                    <a:pt x="107" y="441"/>
                    <a:pt x="119" y="453"/>
                    <a:pt x="134" y="453"/>
                  </a:cubicBezTo>
                  <a:lnTo>
                    <a:pt x="214" y="453"/>
                  </a:lnTo>
                  <a:lnTo>
                    <a:pt x="214" y="533"/>
                  </a:lnTo>
                  <a:lnTo>
                    <a:pt x="200" y="533"/>
                  </a:lnTo>
                  <a:cubicBezTo>
                    <a:pt x="186" y="533"/>
                    <a:pt x="174" y="545"/>
                    <a:pt x="174" y="560"/>
                  </a:cubicBezTo>
                  <a:cubicBezTo>
                    <a:pt x="174" y="575"/>
                    <a:pt x="186" y="587"/>
                    <a:pt x="200" y="587"/>
                  </a:cubicBezTo>
                  <a:lnTo>
                    <a:pt x="214" y="587"/>
                  </a:lnTo>
                  <a:lnTo>
                    <a:pt x="214" y="667"/>
                  </a:lnTo>
                  <a:lnTo>
                    <a:pt x="134" y="667"/>
                  </a:lnTo>
                  <a:cubicBezTo>
                    <a:pt x="119" y="667"/>
                    <a:pt x="107" y="679"/>
                    <a:pt x="107" y="693"/>
                  </a:cubicBezTo>
                  <a:cubicBezTo>
                    <a:pt x="107" y="708"/>
                    <a:pt x="119" y="720"/>
                    <a:pt x="134" y="720"/>
                  </a:cubicBezTo>
                  <a:lnTo>
                    <a:pt x="214" y="720"/>
                  </a:lnTo>
                  <a:lnTo>
                    <a:pt x="214" y="800"/>
                  </a:lnTo>
                  <a:lnTo>
                    <a:pt x="54" y="800"/>
                  </a:lnTo>
                  <a:lnTo>
                    <a:pt x="54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94">
              <a:extLst>
                <a:ext uri="{FF2B5EF4-FFF2-40B4-BE49-F238E27FC236}">
                  <a16:creationId xmlns:a16="http://schemas.microsoft.com/office/drawing/2014/main" id="{2B656431-763A-0568-BC93-273D58EEB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43088" y="1563688"/>
              <a:ext cx="85725" cy="433388"/>
            </a:xfrm>
            <a:custGeom>
              <a:avLst/>
              <a:gdLst>
                <a:gd name="T0" fmla="*/ 80 w 160"/>
                <a:gd name="T1" fmla="*/ 812 h 812"/>
                <a:gd name="T2" fmla="*/ 116 w 160"/>
                <a:gd name="T3" fmla="*/ 788 h 812"/>
                <a:gd name="T4" fmla="*/ 145 w 160"/>
                <a:gd name="T5" fmla="*/ 729 h 812"/>
                <a:gd name="T6" fmla="*/ 160 w 160"/>
                <a:gd name="T7" fmla="*/ 666 h 812"/>
                <a:gd name="T8" fmla="*/ 160 w 160"/>
                <a:gd name="T9" fmla="*/ 53 h 812"/>
                <a:gd name="T10" fmla="*/ 107 w 160"/>
                <a:gd name="T11" fmla="*/ 0 h 812"/>
                <a:gd name="T12" fmla="*/ 53 w 160"/>
                <a:gd name="T13" fmla="*/ 0 h 812"/>
                <a:gd name="T14" fmla="*/ 0 w 160"/>
                <a:gd name="T15" fmla="*/ 53 h 812"/>
                <a:gd name="T16" fmla="*/ 0 w 160"/>
                <a:gd name="T17" fmla="*/ 666 h 812"/>
                <a:gd name="T18" fmla="*/ 15 w 160"/>
                <a:gd name="T19" fmla="*/ 729 h 812"/>
                <a:gd name="T20" fmla="*/ 44 w 160"/>
                <a:gd name="T21" fmla="*/ 788 h 812"/>
                <a:gd name="T22" fmla="*/ 80 w 160"/>
                <a:gd name="T23" fmla="*/ 812 h 812"/>
                <a:gd name="T24" fmla="*/ 98 w 160"/>
                <a:gd name="T25" fmla="*/ 705 h 812"/>
                <a:gd name="T26" fmla="*/ 80 w 160"/>
                <a:gd name="T27" fmla="*/ 740 h 812"/>
                <a:gd name="T28" fmla="*/ 62 w 160"/>
                <a:gd name="T29" fmla="*/ 705 h 812"/>
                <a:gd name="T30" fmla="*/ 53 w 160"/>
                <a:gd name="T31" fmla="*/ 666 h 812"/>
                <a:gd name="T32" fmla="*/ 53 w 160"/>
                <a:gd name="T33" fmla="*/ 186 h 812"/>
                <a:gd name="T34" fmla="*/ 107 w 160"/>
                <a:gd name="T35" fmla="*/ 186 h 812"/>
                <a:gd name="T36" fmla="*/ 107 w 160"/>
                <a:gd name="T37" fmla="*/ 666 h 812"/>
                <a:gd name="T38" fmla="*/ 98 w 160"/>
                <a:gd name="T39" fmla="*/ 705 h 812"/>
                <a:gd name="T40" fmla="*/ 107 w 160"/>
                <a:gd name="T41" fmla="*/ 53 h 812"/>
                <a:gd name="T42" fmla="*/ 107 w 160"/>
                <a:gd name="T43" fmla="*/ 133 h 812"/>
                <a:gd name="T44" fmla="*/ 53 w 160"/>
                <a:gd name="T45" fmla="*/ 133 h 812"/>
                <a:gd name="T46" fmla="*/ 53 w 160"/>
                <a:gd name="T47" fmla="*/ 53 h 812"/>
                <a:gd name="T48" fmla="*/ 107 w 160"/>
                <a:gd name="T49" fmla="*/ 53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812">
                  <a:moveTo>
                    <a:pt x="80" y="812"/>
                  </a:moveTo>
                  <a:cubicBezTo>
                    <a:pt x="95" y="812"/>
                    <a:pt x="108" y="803"/>
                    <a:pt x="116" y="788"/>
                  </a:cubicBezTo>
                  <a:lnTo>
                    <a:pt x="145" y="729"/>
                  </a:lnTo>
                  <a:cubicBezTo>
                    <a:pt x="154" y="712"/>
                    <a:pt x="160" y="685"/>
                    <a:pt x="160" y="666"/>
                  </a:cubicBezTo>
                  <a:lnTo>
                    <a:pt x="160" y="53"/>
                  </a:lnTo>
                  <a:cubicBezTo>
                    <a:pt x="160" y="24"/>
                    <a:pt x="136" y="0"/>
                    <a:pt x="107" y="0"/>
                  </a:cubicBezTo>
                  <a:lnTo>
                    <a:pt x="53" y="0"/>
                  </a:lnTo>
                  <a:cubicBezTo>
                    <a:pt x="24" y="0"/>
                    <a:pt x="0" y="24"/>
                    <a:pt x="0" y="53"/>
                  </a:cubicBezTo>
                  <a:lnTo>
                    <a:pt x="0" y="666"/>
                  </a:lnTo>
                  <a:cubicBezTo>
                    <a:pt x="0" y="685"/>
                    <a:pt x="6" y="712"/>
                    <a:pt x="15" y="729"/>
                  </a:cubicBezTo>
                  <a:lnTo>
                    <a:pt x="44" y="788"/>
                  </a:lnTo>
                  <a:cubicBezTo>
                    <a:pt x="52" y="803"/>
                    <a:pt x="65" y="812"/>
                    <a:pt x="80" y="812"/>
                  </a:cubicBezTo>
                  <a:close/>
                  <a:moveTo>
                    <a:pt x="98" y="705"/>
                  </a:moveTo>
                  <a:lnTo>
                    <a:pt x="80" y="740"/>
                  </a:lnTo>
                  <a:lnTo>
                    <a:pt x="62" y="705"/>
                  </a:lnTo>
                  <a:cubicBezTo>
                    <a:pt x="58" y="696"/>
                    <a:pt x="53" y="677"/>
                    <a:pt x="53" y="666"/>
                  </a:cubicBezTo>
                  <a:lnTo>
                    <a:pt x="53" y="186"/>
                  </a:lnTo>
                  <a:lnTo>
                    <a:pt x="107" y="186"/>
                  </a:lnTo>
                  <a:lnTo>
                    <a:pt x="107" y="666"/>
                  </a:lnTo>
                  <a:cubicBezTo>
                    <a:pt x="107" y="677"/>
                    <a:pt x="102" y="696"/>
                    <a:pt x="98" y="705"/>
                  </a:cubicBezTo>
                  <a:close/>
                  <a:moveTo>
                    <a:pt x="107" y="53"/>
                  </a:moveTo>
                  <a:lnTo>
                    <a:pt x="107" y="133"/>
                  </a:lnTo>
                  <a:lnTo>
                    <a:pt x="53" y="133"/>
                  </a:lnTo>
                  <a:lnTo>
                    <a:pt x="53" y="53"/>
                  </a:lnTo>
                  <a:lnTo>
                    <a:pt x="107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95">
              <a:extLst>
                <a:ext uri="{FF2B5EF4-FFF2-40B4-BE49-F238E27FC236}">
                  <a16:creationId xmlns:a16="http://schemas.microsoft.com/office/drawing/2014/main" id="{A780F7EF-12E3-5072-F900-70878AE5B1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7250" y="1557338"/>
              <a:ext cx="128588" cy="433388"/>
            </a:xfrm>
            <a:custGeom>
              <a:avLst/>
              <a:gdLst>
                <a:gd name="T0" fmla="*/ 146 w 240"/>
                <a:gd name="T1" fmla="*/ 84 h 813"/>
                <a:gd name="T2" fmla="*/ 116 w 240"/>
                <a:gd name="T3" fmla="*/ 25 h 813"/>
                <a:gd name="T4" fmla="*/ 80 w 240"/>
                <a:gd name="T5" fmla="*/ 0 h 813"/>
                <a:gd name="T6" fmla="*/ 45 w 240"/>
                <a:gd name="T7" fmla="*/ 25 h 813"/>
                <a:gd name="T8" fmla="*/ 15 w 240"/>
                <a:gd name="T9" fmla="*/ 84 h 813"/>
                <a:gd name="T10" fmla="*/ 0 w 240"/>
                <a:gd name="T11" fmla="*/ 146 h 813"/>
                <a:gd name="T12" fmla="*/ 0 w 240"/>
                <a:gd name="T13" fmla="*/ 759 h 813"/>
                <a:gd name="T14" fmla="*/ 54 w 240"/>
                <a:gd name="T15" fmla="*/ 813 h 813"/>
                <a:gd name="T16" fmla="*/ 107 w 240"/>
                <a:gd name="T17" fmla="*/ 813 h 813"/>
                <a:gd name="T18" fmla="*/ 160 w 240"/>
                <a:gd name="T19" fmla="*/ 759 h 813"/>
                <a:gd name="T20" fmla="*/ 187 w 240"/>
                <a:gd name="T21" fmla="*/ 759 h 813"/>
                <a:gd name="T22" fmla="*/ 240 w 240"/>
                <a:gd name="T23" fmla="*/ 706 h 813"/>
                <a:gd name="T24" fmla="*/ 240 w 240"/>
                <a:gd name="T25" fmla="*/ 599 h 813"/>
                <a:gd name="T26" fmla="*/ 214 w 240"/>
                <a:gd name="T27" fmla="*/ 573 h 813"/>
                <a:gd name="T28" fmla="*/ 187 w 240"/>
                <a:gd name="T29" fmla="*/ 599 h 813"/>
                <a:gd name="T30" fmla="*/ 187 w 240"/>
                <a:gd name="T31" fmla="*/ 706 h 813"/>
                <a:gd name="T32" fmla="*/ 160 w 240"/>
                <a:gd name="T33" fmla="*/ 706 h 813"/>
                <a:gd name="T34" fmla="*/ 160 w 240"/>
                <a:gd name="T35" fmla="*/ 146 h 813"/>
                <a:gd name="T36" fmla="*/ 146 w 240"/>
                <a:gd name="T37" fmla="*/ 84 h 813"/>
                <a:gd name="T38" fmla="*/ 107 w 240"/>
                <a:gd name="T39" fmla="*/ 759 h 813"/>
                <a:gd name="T40" fmla="*/ 54 w 240"/>
                <a:gd name="T41" fmla="*/ 759 h 813"/>
                <a:gd name="T42" fmla="*/ 54 w 240"/>
                <a:gd name="T43" fmla="*/ 146 h 813"/>
                <a:gd name="T44" fmla="*/ 63 w 240"/>
                <a:gd name="T45" fmla="*/ 107 h 813"/>
                <a:gd name="T46" fmla="*/ 80 w 240"/>
                <a:gd name="T47" fmla="*/ 72 h 813"/>
                <a:gd name="T48" fmla="*/ 98 w 240"/>
                <a:gd name="T49" fmla="*/ 107 h 813"/>
                <a:gd name="T50" fmla="*/ 107 w 240"/>
                <a:gd name="T51" fmla="*/ 146 h 813"/>
                <a:gd name="T52" fmla="*/ 107 w 240"/>
                <a:gd name="T53" fmla="*/ 759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0" h="813">
                  <a:moveTo>
                    <a:pt x="146" y="84"/>
                  </a:moveTo>
                  <a:lnTo>
                    <a:pt x="116" y="25"/>
                  </a:lnTo>
                  <a:cubicBezTo>
                    <a:pt x="108" y="9"/>
                    <a:pt x="95" y="0"/>
                    <a:pt x="80" y="0"/>
                  </a:cubicBezTo>
                  <a:cubicBezTo>
                    <a:pt x="65" y="0"/>
                    <a:pt x="52" y="9"/>
                    <a:pt x="45" y="25"/>
                  </a:cubicBezTo>
                  <a:lnTo>
                    <a:pt x="15" y="84"/>
                  </a:lnTo>
                  <a:cubicBezTo>
                    <a:pt x="7" y="100"/>
                    <a:pt x="0" y="127"/>
                    <a:pt x="0" y="146"/>
                  </a:cubicBezTo>
                  <a:lnTo>
                    <a:pt x="0" y="759"/>
                  </a:lnTo>
                  <a:cubicBezTo>
                    <a:pt x="0" y="789"/>
                    <a:pt x="24" y="813"/>
                    <a:pt x="54" y="813"/>
                  </a:cubicBezTo>
                  <a:lnTo>
                    <a:pt x="107" y="813"/>
                  </a:lnTo>
                  <a:cubicBezTo>
                    <a:pt x="136" y="813"/>
                    <a:pt x="160" y="789"/>
                    <a:pt x="160" y="759"/>
                  </a:cubicBezTo>
                  <a:lnTo>
                    <a:pt x="187" y="759"/>
                  </a:lnTo>
                  <a:cubicBezTo>
                    <a:pt x="216" y="759"/>
                    <a:pt x="240" y="735"/>
                    <a:pt x="240" y="706"/>
                  </a:cubicBezTo>
                  <a:lnTo>
                    <a:pt x="240" y="599"/>
                  </a:lnTo>
                  <a:cubicBezTo>
                    <a:pt x="240" y="585"/>
                    <a:pt x="228" y="573"/>
                    <a:pt x="214" y="573"/>
                  </a:cubicBezTo>
                  <a:cubicBezTo>
                    <a:pt x="199" y="573"/>
                    <a:pt x="187" y="585"/>
                    <a:pt x="187" y="599"/>
                  </a:cubicBezTo>
                  <a:lnTo>
                    <a:pt x="187" y="706"/>
                  </a:lnTo>
                  <a:lnTo>
                    <a:pt x="160" y="706"/>
                  </a:lnTo>
                  <a:lnTo>
                    <a:pt x="160" y="146"/>
                  </a:lnTo>
                  <a:cubicBezTo>
                    <a:pt x="160" y="127"/>
                    <a:pt x="154" y="100"/>
                    <a:pt x="146" y="84"/>
                  </a:cubicBezTo>
                  <a:close/>
                  <a:moveTo>
                    <a:pt x="107" y="759"/>
                  </a:moveTo>
                  <a:lnTo>
                    <a:pt x="54" y="759"/>
                  </a:lnTo>
                  <a:lnTo>
                    <a:pt x="54" y="146"/>
                  </a:lnTo>
                  <a:cubicBezTo>
                    <a:pt x="54" y="136"/>
                    <a:pt x="58" y="117"/>
                    <a:pt x="63" y="107"/>
                  </a:cubicBezTo>
                  <a:lnTo>
                    <a:pt x="80" y="72"/>
                  </a:lnTo>
                  <a:lnTo>
                    <a:pt x="98" y="107"/>
                  </a:lnTo>
                  <a:cubicBezTo>
                    <a:pt x="103" y="117"/>
                    <a:pt x="107" y="136"/>
                    <a:pt x="107" y="146"/>
                  </a:cubicBezTo>
                  <a:lnTo>
                    <a:pt x="107" y="7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BE0F3A1-3110-1568-9B53-4A66525A0A98}"/>
              </a:ext>
            </a:extLst>
          </p:cNvPr>
          <p:cNvGrpSpPr/>
          <p:nvPr/>
        </p:nvGrpSpPr>
        <p:grpSpPr>
          <a:xfrm>
            <a:off x="2825750" y="1883728"/>
            <a:ext cx="455613" cy="433388"/>
            <a:chOff x="2825750" y="1563688"/>
            <a:chExt cx="455613" cy="433388"/>
          </a:xfrm>
        </p:grpSpPr>
        <p:sp>
          <p:nvSpPr>
            <p:cNvPr id="165" name="Freeform 99">
              <a:extLst>
                <a:ext uri="{FF2B5EF4-FFF2-40B4-BE49-F238E27FC236}">
                  <a16:creationId xmlns:a16="http://schemas.microsoft.com/office/drawing/2014/main" id="{2D219A67-E8FF-C981-254C-F0F760F0A3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5750" y="1563688"/>
              <a:ext cx="314325" cy="427038"/>
            </a:xfrm>
            <a:custGeom>
              <a:avLst/>
              <a:gdLst>
                <a:gd name="T0" fmla="*/ 0 w 587"/>
                <a:gd name="T1" fmla="*/ 746 h 800"/>
                <a:gd name="T2" fmla="*/ 53 w 587"/>
                <a:gd name="T3" fmla="*/ 800 h 800"/>
                <a:gd name="T4" fmla="*/ 533 w 587"/>
                <a:gd name="T5" fmla="*/ 800 h 800"/>
                <a:gd name="T6" fmla="*/ 587 w 587"/>
                <a:gd name="T7" fmla="*/ 746 h 800"/>
                <a:gd name="T8" fmla="*/ 587 w 587"/>
                <a:gd name="T9" fmla="*/ 213 h 800"/>
                <a:gd name="T10" fmla="*/ 560 w 587"/>
                <a:gd name="T11" fmla="*/ 149 h 800"/>
                <a:gd name="T12" fmla="*/ 438 w 587"/>
                <a:gd name="T13" fmla="*/ 26 h 800"/>
                <a:gd name="T14" fmla="*/ 373 w 587"/>
                <a:gd name="T15" fmla="*/ 0 h 800"/>
                <a:gd name="T16" fmla="*/ 53 w 587"/>
                <a:gd name="T17" fmla="*/ 0 h 800"/>
                <a:gd name="T18" fmla="*/ 0 w 587"/>
                <a:gd name="T19" fmla="*/ 53 h 800"/>
                <a:gd name="T20" fmla="*/ 0 w 587"/>
                <a:gd name="T21" fmla="*/ 746 h 800"/>
                <a:gd name="T22" fmla="*/ 496 w 587"/>
                <a:gd name="T23" fmla="*/ 160 h 800"/>
                <a:gd name="T24" fmla="*/ 427 w 587"/>
                <a:gd name="T25" fmla="*/ 160 h 800"/>
                <a:gd name="T26" fmla="*/ 427 w 587"/>
                <a:gd name="T27" fmla="*/ 91 h 800"/>
                <a:gd name="T28" fmla="*/ 496 w 587"/>
                <a:gd name="T29" fmla="*/ 160 h 800"/>
                <a:gd name="T30" fmla="*/ 53 w 587"/>
                <a:gd name="T31" fmla="*/ 53 h 800"/>
                <a:gd name="T32" fmla="*/ 373 w 587"/>
                <a:gd name="T33" fmla="*/ 53 h 800"/>
                <a:gd name="T34" fmla="*/ 373 w 587"/>
                <a:gd name="T35" fmla="*/ 160 h 800"/>
                <a:gd name="T36" fmla="*/ 427 w 587"/>
                <a:gd name="T37" fmla="*/ 213 h 800"/>
                <a:gd name="T38" fmla="*/ 533 w 587"/>
                <a:gd name="T39" fmla="*/ 213 h 800"/>
                <a:gd name="T40" fmla="*/ 533 w 587"/>
                <a:gd name="T41" fmla="*/ 746 h 800"/>
                <a:gd name="T42" fmla="*/ 53 w 587"/>
                <a:gd name="T43" fmla="*/ 746 h 800"/>
                <a:gd name="T44" fmla="*/ 53 w 587"/>
                <a:gd name="T45" fmla="*/ 53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7" h="800">
                  <a:moveTo>
                    <a:pt x="0" y="746"/>
                  </a:moveTo>
                  <a:cubicBezTo>
                    <a:pt x="0" y="776"/>
                    <a:pt x="24" y="800"/>
                    <a:pt x="53" y="800"/>
                  </a:cubicBezTo>
                  <a:lnTo>
                    <a:pt x="533" y="800"/>
                  </a:lnTo>
                  <a:cubicBezTo>
                    <a:pt x="563" y="800"/>
                    <a:pt x="587" y="776"/>
                    <a:pt x="587" y="746"/>
                  </a:cubicBezTo>
                  <a:lnTo>
                    <a:pt x="587" y="213"/>
                  </a:lnTo>
                  <a:cubicBezTo>
                    <a:pt x="587" y="191"/>
                    <a:pt x="575" y="164"/>
                    <a:pt x="560" y="149"/>
                  </a:cubicBezTo>
                  <a:lnTo>
                    <a:pt x="438" y="26"/>
                  </a:lnTo>
                  <a:cubicBezTo>
                    <a:pt x="422" y="11"/>
                    <a:pt x="395" y="0"/>
                    <a:pt x="373" y="0"/>
                  </a:cubicBezTo>
                  <a:lnTo>
                    <a:pt x="53" y="0"/>
                  </a:lnTo>
                  <a:cubicBezTo>
                    <a:pt x="24" y="0"/>
                    <a:pt x="0" y="24"/>
                    <a:pt x="0" y="53"/>
                  </a:cubicBezTo>
                  <a:lnTo>
                    <a:pt x="0" y="746"/>
                  </a:lnTo>
                  <a:close/>
                  <a:moveTo>
                    <a:pt x="496" y="160"/>
                  </a:moveTo>
                  <a:lnTo>
                    <a:pt x="427" y="160"/>
                  </a:lnTo>
                  <a:lnTo>
                    <a:pt x="427" y="91"/>
                  </a:lnTo>
                  <a:lnTo>
                    <a:pt x="496" y="160"/>
                  </a:lnTo>
                  <a:close/>
                  <a:moveTo>
                    <a:pt x="53" y="53"/>
                  </a:moveTo>
                  <a:lnTo>
                    <a:pt x="373" y="53"/>
                  </a:lnTo>
                  <a:lnTo>
                    <a:pt x="373" y="160"/>
                  </a:lnTo>
                  <a:cubicBezTo>
                    <a:pt x="373" y="189"/>
                    <a:pt x="397" y="213"/>
                    <a:pt x="427" y="213"/>
                  </a:cubicBezTo>
                  <a:lnTo>
                    <a:pt x="533" y="213"/>
                  </a:lnTo>
                  <a:lnTo>
                    <a:pt x="533" y="746"/>
                  </a:lnTo>
                  <a:lnTo>
                    <a:pt x="53" y="746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00">
              <a:extLst>
                <a:ext uri="{FF2B5EF4-FFF2-40B4-BE49-F238E27FC236}">
                  <a16:creationId xmlns:a16="http://schemas.microsoft.com/office/drawing/2014/main" id="{435D66AF-DD56-604B-68CD-57C390332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5638" y="1563688"/>
              <a:ext cx="85725" cy="433388"/>
            </a:xfrm>
            <a:custGeom>
              <a:avLst/>
              <a:gdLst>
                <a:gd name="T0" fmla="*/ 107 w 160"/>
                <a:gd name="T1" fmla="*/ 0 h 812"/>
                <a:gd name="T2" fmla="*/ 54 w 160"/>
                <a:gd name="T3" fmla="*/ 0 h 812"/>
                <a:gd name="T4" fmla="*/ 0 w 160"/>
                <a:gd name="T5" fmla="*/ 53 h 812"/>
                <a:gd name="T6" fmla="*/ 0 w 160"/>
                <a:gd name="T7" fmla="*/ 666 h 812"/>
                <a:gd name="T8" fmla="*/ 15 w 160"/>
                <a:gd name="T9" fmla="*/ 729 h 812"/>
                <a:gd name="T10" fmla="*/ 45 w 160"/>
                <a:gd name="T11" fmla="*/ 788 h 812"/>
                <a:gd name="T12" fmla="*/ 80 w 160"/>
                <a:gd name="T13" fmla="*/ 812 h 812"/>
                <a:gd name="T14" fmla="*/ 116 w 160"/>
                <a:gd name="T15" fmla="*/ 788 h 812"/>
                <a:gd name="T16" fmla="*/ 146 w 160"/>
                <a:gd name="T17" fmla="*/ 729 h 812"/>
                <a:gd name="T18" fmla="*/ 160 w 160"/>
                <a:gd name="T19" fmla="*/ 666 h 812"/>
                <a:gd name="T20" fmla="*/ 160 w 160"/>
                <a:gd name="T21" fmla="*/ 53 h 812"/>
                <a:gd name="T22" fmla="*/ 107 w 160"/>
                <a:gd name="T23" fmla="*/ 0 h 812"/>
                <a:gd name="T24" fmla="*/ 107 w 160"/>
                <a:gd name="T25" fmla="*/ 53 h 812"/>
                <a:gd name="T26" fmla="*/ 107 w 160"/>
                <a:gd name="T27" fmla="*/ 133 h 812"/>
                <a:gd name="T28" fmla="*/ 54 w 160"/>
                <a:gd name="T29" fmla="*/ 133 h 812"/>
                <a:gd name="T30" fmla="*/ 54 w 160"/>
                <a:gd name="T31" fmla="*/ 53 h 812"/>
                <a:gd name="T32" fmla="*/ 107 w 160"/>
                <a:gd name="T33" fmla="*/ 53 h 812"/>
                <a:gd name="T34" fmla="*/ 98 w 160"/>
                <a:gd name="T35" fmla="*/ 705 h 812"/>
                <a:gd name="T36" fmla="*/ 80 w 160"/>
                <a:gd name="T37" fmla="*/ 740 h 812"/>
                <a:gd name="T38" fmla="*/ 63 w 160"/>
                <a:gd name="T39" fmla="*/ 705 h 812"/>
                <a:gd name="T40" fmla="*/ 54 w 160"/>
                <a:gd name="T41" fmla="*/ 666 h 812"/>
                <a:gd name="T42" fmla="*/ 54 w 160"/>
                <a:gd name="T43" fmla="*/ 186 h 812"/>
                <a:gd name="T44" fmla="*/ 107 w 160"/>
                <a:gd name="T45" fmla="*/ 186 h 812"/>
                <a:gd name="T46" fmla="*/ 107 w 160"/>
                <a:gd name="T47" fmla="*/ 666 h 812"/>
                <a:gd name="T48" fmla="*/ 98 w 160"/>
                <a:gd name="T49" fmla="*/ 705 h 8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0" h="812">
                  <a:moveTo>
                    <a:pt x="107" y="0"/>
                  </a:moveTo>
                  <a:lnTo>
                    <a:pt x="54" y="0"/>
                  </a:lnTo>
                  <a:cubicBezTo>
                    <a:pt x="24" y="0"/>
                    <a:pt x="0" y="24"/>
                    <a:pt x="0" y="53"/>
                  </a:cubicBezTo>
                  <a:lnTo>
                    <a:pt x="0" y="666"/>
                  </a:lnTo>
                  <a:cubicBezTo>
                    <a:pt x="0" y="685"/>
                    <a:pt x="7" y="712"/>
                    <a:pt x="15" y="729"/>
                  </a:cubicBezTo>
                  <a:lnTo>
                    <a:pt x="45" y="788"/>
                  </a:lnTo>
                  <a:cubicBezTo>
                    <a:pt x="52" y="803"/>
                    <a:pt x="65" y="812"/>
                    <a:pt x="80" y="812"/>
                  </a:cubicBezTo>
                  <a:cubicBezTo>
                    <a:pt x="95" y="812"/>
                    <a:pt x="108" y="803"/>
                    <a:pt x="116" y="788"/>
                  </a:cubicBezTo>
                  <a:lnTo>
                    <a:pt x="146" y="729"/>
                  </a:lnTo>
                  <a:cubicBezTo>
                    <a:pt x="154" y="712"/>
                    <a:pt x="160" y="685"/>
                    <a:pt x="160" y="666"/>
                  </a:cubicBezTo>
                  <a:lnTo>
                    <a:pt x="160" y="53"/>
                  </a:lnTo>
                  <a:cubicBezTo>
                    <a:pt x="160" y="24"/>
                    <a:pt x="136" y="0"/>
                    <a:pt x="107" y="0"/>
                  </a:cubicBezTo>
                  <a:close/>
                  <a:moveTo>
                    <a:pt x="107" y="53"/>
                  </a:moveTo>
                  <a:lnTo>
                    <a:pt x="107" y="133"/>
                  </a:lnTo>
                  <a:lnTo>
                    <a:pt x="54" y="133"/>
                  </a:lnTo>
                  <a:lnTo>
                    <a:pt x="54" y="53"/>
                  </a:lnTo>
                  <a:lnTo>
                    <a:pt x="107" y="53"/>
                  </a:lnTo>
                  <a:close/>
                  <a:moveTo>
                    <a:pt x="98" y="705"/>
                  </a:moveTo>
                  <a:lnTo>
                    <a:pt x="80" y="740"/>
                  </a:lnTo>
                  <a:lnTo>
                    <a:pt x="63" y="705"/>
                  </a:lnTo>
                  <a:cubicBezTo>
                    <a:pt x="58" y="696"/>
                    <a:pt x="54" y="677"/>
                    <a:pt x="54" y="666"/>
                  </a:cubicBezTo>
                  <a:lnTo>
                    <a:pt x="54" y="186"/>
                  </a:lnTo>
                  <a:lnTo>
                    <a:pt x="107" y="186"/>
                  </a:lnTo>
                  <a:lnTo>
                    <a:pt x="107" y="666"/>
                  </a:lnTo>
                  <a:cubicBezTo>
                    <a:pt x="107" y="677"/>
                    <a:pt x="103" y="696"/>
                    <a:pt x="98" y="70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01">
              <a:extLst>
                <a:ext uri="{FF2B5EF4-FFF2-40B4-BE49-F238E27FC236}">
                  <a16:creationId xmlns:a16="http://schemas.microsoft.com/office/drawing/2014/main" id="{49DD88DE-368E-E5CF-E97F-CADDF8B2C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1635125"/>
              <a:ext cx="106363" cy="28575"/>
            </a:xfrm>
            <a:custGeom>
              <a:avLst/>
              <a:gdLst>
                <a:gd name="T0" fmla="*/ 26 w 200"/>
                <a:gd name="T1" fmla="*/ 53 h 53"/>
                <a:gd name="T2" fmla="*/ 173 w 200"/>
                <a:gd name="T3" fmla="*/ 53 h 53"/>
                <a:gd name="T4" fmla="*/ 200 w 200"/>
                <a:gd name="T5" fmla="*/ 27 h 53"/>
                <a:gd name="T6" fmla="*/ 173 w 200"/>
                <a:gd name="T7" fmla="*/ 0 h 53"/>
                <a:gd name="T8" fmla="*/ 26 w 200"/>
                <a:gd name="T9" fmla="*/ 0 h 53"/>
                <a:gd name="T10" fmla="*/ 0 w 200"/>
                <a:gd name="T11" fmla="*/ 27 h 53"/>
                <a:gd name="T12" fmla="*/ 26 w 20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53">
                  <a:moveTo>
                    <a:pt x="26" y="53"/>
                  </a:moveTo>
                  <a:lnTo>
                    <a:pt x="173" y="53"/>
                  </a:lnTo>
                  <a:cubicBezTo>
                    <a:pt x="188" y="53"/>
                    <a:pt x="200" y="41"/>
                    <a:pt x="200" y="27"/>
                  </a:cubicBezTo>
                  <a:cubicBezTo>
                    <a:pt x="200" y="12"/>
                    <a:pt x="188" y="0"/>
                    <a:pt x="17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02">
              <a:extLst>
                <a:ext uri="{FF2B5EF4-FFF2-40B4-BE49-F238E27FC236}">
                  <a16:creationId xmlns:a16="http://schemas.microsoft.com/office/drawing/2014/main" id="{9CEF8EDE-39D4-674E-F610-E55741753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1706563"/>
              <a:ext cx="200025" cy="28575"/>
            </a:xfrm>
            <a:custGeom>
              <a:avLst/>
              <a:gdLst>
                <a:gd name="T0" fmla="*/ 346 w 373"/>
                <a:gd name="T1" fmla="*/ 0 h 54"/>
                <a:gd name="T2" fmla="*/ 26 w 373"/>
                <a:gd name="T3" fmla="*/ 0 h 54"/>
                <a:gd name="T4" fmla="*/ 0 w 373"/>
                <a:gd name="T5" fmla="*/ 27 h 54"/>
                <a:gd name="T6" fmla="*/ 26 w 373"/>
                <a:gd name="T7" fmla="*/ 54 h 54"/>
                <a:gd name="T8" fmla="*/ 346 w 373"/>
                <a:gd name="T9" fmla="*/ 54 h 54"/>
                <a:gd name="T10" fmla="*/ 373 w 373"/>
                <a:gd name="T11" fmla="*/ 27 h 54"/>
                <a:gd name="T12" fmla="*/ 346 w 37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4">
                  <a:moveTo>
                    <a:pt x="34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346" y="54"/>
                  </a:lnTo>
                  <a:cubicBezTo>
                    <a:pt x="361" y="54"/>
                    <a:pt x="373" y="42"/>
                    <a:pt x="373" y="27"/>
                  </a:cubicBezTo>
                  <a:cubicBezTo>
                    <a:pt x="373" y="1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03">
              <a:extLst>
                <a:ext uri="{FF2B5EF4-FFF2-40B4-BE49-F238E27FC236}">
                  <a16:creationId xmlns:a16="http://schemas.microsoft.com/office/drawing/2014/main" id="{1E53B634-37D8-9382-020D-DACEBA65D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1763713"/>
              <a:ext cx="200025" cy="26988"/>
            </a:xfrm>
            <a:custGeom>
              <a:avLst/>
              <a:gdLst>
                <a:gd name="T0" fmla="*/ 346 w 373"/>
                <a:gd name="T1" fmla="*/ 0 h 53"/>
                <a:gd name="T2" fmla="*/ 26 w 373"/>
                <a:gd name="T3" fmla="*/ 0 h 53"/>
                <a:gd name="T4" fmla="*/ 0 w 373"/>
                <a:gd name="T5" fmla="*/ 27 h 53"/>
                <a:gd name="T6" fmla="*/ 26 w 373"/>
                <a:gd name="T7" fmla="*/ 53 h 53"/>
                <a:gd name="T8" fmla="*/ 346 w 373"/>
                <a:gd name="T9" fmla="*/ 53 h 53"/>
                <a:gd name="T10" fmla="*/ 373 w 373"/>
                <a:gd name="T11" fmla="*/ 27 h 53"/>
                <a:gd name="T12" fmla="*/ 346 w 37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3">
                  <a:moveTo>
                    <a:pt x="34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346" y="53"/>
                  </a:lnTo>
                  <a:cubicBezTo>
                    <a:pt x="361" y="53"/>
                    <a:pt x="373" y="41"/>
                    <a:pt x="373" y="27"/>
                  </a:cubicBezTo>
                  <a:cubicBezTo>
                    <a:pt x="373" y="1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04">
              <a:extLst>
                <a:ext uri="{FF2B5EF4-FFF2-40B4-BE49-F238E27FC236}">
                  <a16:creationId xmlns:a16="http://schemas.microsoft.com/office/drawing/2014/main" id="{C4767CC1-3047-2DAF-F441-191BBF05A2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1820863"/>
              <a:ext cx="200025" cy="28575"/>
            </a:xfrm>
            <a:custGeom>
              <a:avLst/>
              <a:gdLst>
                <a:gd name="T0" fmla="*/ 346 w 373"/>
                <a:gd name="T1" fmla="*/ 0 h 53"/>
                <a:gd name="T2" fmla="*/ 26 w 373"/>
                <a:gd name="T3" fmla="*/ 0 h 53"/>
                <a:gd name="T4" fmla="*/ 0 w 373"/>
                <a:gd name="T5" fmla="*/ 26 h 53"/>
                <a:gd name="T6" fmla="*/ 26 w 373"/>
                <a:gd name="T7" fmla="*/ 53 h 53"/>
                <a:gd name="T8" fmla="*/ 346 w 373"/>
                <a:gd name="T9" fmla="*/ 53 h 53"/>
                <a:gd name="T10" fmla="*/ 373 w 373"/>
                <a:gd name="T11" fmla="*/ 26 h 53"/>
                <a:gd name="T12" fmla="*/ 346 w 37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3">
                  <a:moveTo>
                    <a:pt x="34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346" y="53"/>
                  </a:lnTo>
                  <a:cubicBezTo>
                    <a:pt x="361" y="53"/>
                    <a:pt x="373" y="41"/>
                    <a:pt x="373" y="26"/>
                  </a:cubicBezTo>
                  <a:cubicBezTo>
                    <a:pt x="373" y="1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05">
              <a:extLst>
                <a:ext uri="{FF2B5EF4-FFF2-40B4-BE49-F238E27FC236}">
                  <a16:creationId xmlns:a16="http://schemas.microsoft.com/office/drawing/2014/main" id="{48E6E487-1397-0AD3-5AFA-C4D983C442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2900" y="1876425"/>
              <a:ext cx="200025" cy="30163"/>
            </a:xfrm>
            <a:custGeom>
              <a:avLst/>
              <a:gdLst>
                <a:gd name="T0" fmla="*/ 346 w 373"/>
                <a:gd name="T1" fmla="*/ 0 h 54"/>
                <a:gd name="T2" fmla="*/ 26 w 373"/>
                <a:gd name="T3" fmla="*/ 0 h 54"/>
                <a:gd name="T4" fmla="*/ 0 w 373"/>
                <a:gd name="T5" fmla="*/ 27 h 54"/>
                <a:gd name="T6" fmla="*/ 26 w 373"/>
                <a:gd name="T7" fmla="*/ 54 h 54"/>
                <a:gd name="T8" fmla="*/ 346 w 373"/>
                <a:gd name="T9" fmla="*/ 54 h 54"/>
                <a:gd name="T10" fmla="*/ 373 w 373"/>
                <a:gd name="T11" fmla="*/ 27 h 54"/>
                <a:gd name="T12" fmla="*/ 346 w 37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4">
                  <a:moveTo>
                    <a:pt x="34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346" y="54"/>
                  </a:lnTo>
                  <a:cubicBezTo>
                    <a:pt x="361" y="54"/>
                    <a:pt x="373" y="42"/>
                    <a:pt x="373" y="27"/>
                  </a:cubicBezTo>
                  <a:cubicBezTo>
                    <a:pt x="373" y="12"/>
                    <a:pt x="361" y="0"/>
                    <a:pt x="34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C4C1DDC7-061B-00FB-F6F5-4369CF1345BF}"/>
              </a:ext>
            </a:extLst>
          </p:cNvPr>
          <p:cNvGrpSpPr/>
          <p:nvPr/>
        </p:nvGrpSpPr>
        <p:grpSpPr>
          <a:xfrm>
            <a:off x="3886200" y="1869440"/>
            <a:ext cx="341313" cy="455613"/>
            <a:chOff x="3886200" y="1549400"/>
            <a:chExt cx="341313" cy="455613"/>
          </a:xfrm>
        </p:grpSpPr>
        <p:sp>
          <p:nvSpPr>
            <p:cNvPr id="173" name="Freeform 109">
              <a:extLst>
                <a:ext uri="{FF2B5EF4-FFF2-40B4-BE49-F238E27FC236}">
                  <a16:creationId xmlns:a16="http://schemas.microsoft.com/office/drawing/2014/main" id="{11315D95-FF52-1D38-A01F-C84D49E239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6200" y="1549400"/>
              <a:ext cx="341313" cy="455613"/>
            </a:xfrm>
            <a:custGeom>
              <a:avLst/>
              <a:gdLst>
                <a:gd name="T0" fmla="*/ 586 w 640"/>
                <a:gd name="T1" fmla="*/ 853 h 853"/>
                <a:gd name="T2" fmla="*/ 640 w 640"/>
                <a:gd name="T3" fmla="*/ 800 h 853"/>
                <a:gd name="T4" fmla="*/ 640 w 640"/>
                <a:gd name="T5" fmla="*/ 53 h 853"/>
                <a:gd name="T6" fmla="*/ 586 w 640"/>
                <a:gd name="T7" fmla="*/ 0 h 853"/>
                <a:gd name="T8" fmla="*/ 240 w 640"/>
                <a:gd name="T9" fmla="*/ 0 h 853"/>
                <a:gd name="T10" fmla="*/ 175 w 640"/>
                <a:gd name="T11" fmla="*/ 27 h 853"/>
                <a:gd name="T12" fmla="*/ 26 w 640"/>
                <a:gd name="T13" fmla="*/ 176 h 853"/>
                <a:gd name="T14" fmla="*/ 0 w 640"/>
                <a:gd name="T15" fmla="*/ 240 h 853"/>
                <a:gd name="T16" fmla="*/ 0 w 640"/>
                <a:gd name="T17" fmla="*/ 800 h 853"/>
                <a:gd name="T18" fmla="*/ 53 w 640"/>
                <a:gd name="T19" fmla="*/ 853 h 853"/>
                <a:gd name="T20" fmla="*/ 586 w 640"/>
                <a:gd name="T21" fmla="*/ 853 h 853"/>
                <a:gd name="T22" fmla="*/ 586 w 640"/>
                <a:gd name="T23" fmla="*/ 53 h 853"/>
                <a:gd name="T24" fmla="*/ 586 w 640"/>
                <a:gd name="T25" fmla="*/ 800 h 853"/>
                <a:gd name="T26" fmla="*/ 586 w 640"/>
                <a:gd name="T27" fmla="*/ 800 h 853"/>
                <a:gd name="T28" fmla="*/ 53 w 640"/>
                <a:gd name="T29" fmla="*/ 800 h 853"/>
                <a:gd name="T30" fmla="*/ 53 w 640"/>
                <a:gd name="T31" fmla="*/ 240 h 853"/>
                <a:gd name="T32" fmla="*/ 186 w 640"/>
                <a:gd name="T33" fmla="*/ 240 h 853"/>
                <a:gd name="T34" fmla="*/ 240 w 640"/>
                <a:gd name="T35" fmla="*/ 187 h 853"/>
                <a:gd name="T36" fmla="*/ 240 w 640"/>
                <a:gd name="T37" fmla="*/ 53 h 853"/>
                <a:gd name="T38" fmla="*/ 586 w 640"/>
                <a:gd name="T39" fmla="*/ 53 h 853"/>
                <a:gd name="T40" fmla="*/ 186 w 640"/>
                <a:gd name="T41" fmla="*/ 91 h 853"/>
                <a:gd name="T42" fmla="*/ 186 w 640"/>
                <a:gd name="T43" fmla="*/ 187 h 853"/>
                <a:gd name="T44" fmla="*/ 91 w 640"/>
                <a:gd name="T45" fmla="*/ 187 h 853"/>
                <a:gd name="T46" fmla="*/ 186 w 640"/>
                <a:gd name="T47" fmla="*/ 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0" h="853">
                  <a:moveTo>
                    <a:pt x="586" y="853"/>
                  </a:moveTo>
                  <a:cubicBezTo>
                    <a:pt x="616" y="853"/>
                    <a:pt x="640" y="829"/>
                    <a:pt x="640" y="800"/>
                  </a:cubicBezTo>
                  <a:lnTo>
                    <a:pt x="640" y="53"/>
                  </a:lnTo>
                  <a:cubicBezTo>
                    <a:pt x="640" y="24"/>
                    <a:pt x="616" y="0"/>
                    <a:pt x="586" y="0"/>
                  </a:cubicBezTo>
                  <a:lnTo>
                    <a:pt x="240" y="0"/>
                  </a:lnTo>
                  <a:cubicBezTo>
                    <a:pt x="218" y="0"/>
                    <a:pt x="191" y="11"/>
                    <a:pt x="175" y="27"/>
                  </a:cubicBezTo>
                  <a:lnTo>
                    <a:pt x="26" y="176"/>
                  </a:lnTo>
                  <a:cubicBezTo>
                    <a:pt x="11" y="191"/>
                    <a:pt x="0" y="218"/>
                    <a:pt x="0" y="240"/>
                  </a:cubicBezTo>
                  <a:lnTo>
                    <a:pt x="0" y="800"/>
                  </a:lnTo>
                  <a:cubicBezTo>
                    <a:pt x="0" y="829"/>
                    <a:pt x="24" y="853"/>
                    <a:pt x="53" y="853"/>
                  </a:cubicBezTo>
                  <a:lnTo>
                    <a:pt x="586" y="853"/>
                  </a:lnTo>
                  <a:close/>
                  <a:moveTo>
                    <a:pt x="586" y="53"/>
                  </a:moveTo>
                  <a:lnTo>
                    <a:pt x="586" y="800"/>
                  </a:lnTo>
                  <a:lnTo>
                    <a:pt x="586" y="800"/>
                  </a:lnTo>
                  <a:lnTo>
                    <a:pt x="53" y="800"/>
                  </a:lnTo>
                  <a:lnTo>
                    <a:pt x="53" y="240"/>
                  </a:lnTo>
                  <a:lnTo>
                    <a:pt x="186" y="240"/>
                  </a:lnTo>
                  <a:cubicBezTo>
                    <a:pt x="216" y="240"/>
                    <a:pt x="240" y="216"/>
                    <a:pt x="240" y="187"/>
                  </a:cubicBezTo>
                  <a:lnTo>
                    <a:pt x="240" y="53"/>
                  </a:lnTo>
                  <a:lnTo>
                    <a:pt x="586" y="53"/>
                  </a:lnTo>
                  <a:close/>
                  <a:moveTo>
                    <a:pt x="186" y="91"/>
                  </a:moveTo>
                  <a:lnTo>
                    <a:pt x="186" y="187"/>
                  </a:lnTo>
                  <a:lnTo>
                    <a:pt x="91" y="187"/>
                  </a:lnTo>
                  <a:lnTo>
                    <a:pt x="186" y="91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10">
              <a:extLst>
                <a:ext uri="{FF2B5EF4-FFF2-40B4-BE49-F238E27FC236}">
                  <a16:creationId xmlns:a16="http://schemas.microsoft.com/office/drawing/2014/main" id="{3D399BC8-8187-19D8-2FE9-D35E860B7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3363" y="1635125"/>
              <a:ext cx="112713" cy="28575"/>
            </a:xfrm>
            <a:custGeom>
              <a:avLst/>
              <a:gdLst>
                <a:gd name="T0" fmla="*/ 27 w 213"/>
                <a:gd name="T1" fmla="*/ 53 h 53"/>
                <a:gd name="T2" fmla="*/ 187 w 213"/>
                <a:gd name="T3" fmla="*/ 53 h 53"/>
                <a:gd name="T4" fmla="*/ 213 w 213"/>
                <a:gd name="T5" fmla="*/ 27 h 53"/>
                <a:gd name="T6" fmla="*/ 187 w 213"/>
                <a:gd name="T7" fmla="*/ 0 h 53"/>
                <a:gd name="T8" fmla="*/ 27 w 213"/>
                <a:gd name="T9" fmla="*/ 0 h 53"/>
                <a:gd name="T10" fmla="*/ 0 w 213"/>
                <a:gd name="T11" fmla="*/ 27 h 53"/>
                <a:gd name="T12" fmla="*/ 27 w 213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3" h="53">
                  <a:moveTo>
                    <a:pt x="27" y="53"/>
                  </a:moveTo>
                  <a:lnTo>
                    <a:pt x="187" y="53"/>
                  </a:lnTo>
                  <a:cubicBezTo>
                    <a:pt x="201" y="53"/>
                    <a:pt x="213" y="41"/>
                    <a:pt x="213" y="27"/>
                  </a:cubicBezTo>
                  <a:cubicBezTo>
                    <a:pt x="213" y="12"/>
                    <a:pt x="201" y="0"/>
                    <a:pt x="18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11">
              <a:extLst>
                <a:ext uri="{FF2B5EF4-FFF2-40B4-BE49-F238E27FC236}">
                  <a16:creationId xmlns:a16="http://schemas.microsoft.com/office/drawing/2014/main" id="{9DD16A30-C452-DCBB-A592-345EF27CA2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706563"/>
              <a:ext cx="198438" cy="28575"/>
            </a:xfrm>
            <a:custGeom>
              <a:avLst/>
              <a:gdLst>
                <a:gd name="T0" fmla="*/ 347 w 373"/>
                <a:gd name="T1" fmla="*/ 0 h 54"/>
                <a:gd name="T2" fmla="*/ 27 w 373"/>
                <a:gd name="T3" fmla="*/ 0 h 54"/>
                <a:gd name="T4" fmla="*/ 0 w 373"/>
                <a:gd name="T5" fmla="*/ 27 h 54"/>
                <a:gd name="T6" fmla="*/ 27 w 373"/>
                <a:gd name="T7" fmla="*/ 54 h 54"/>
                <a:gd name="T8" fmla="*/ 347 w 373"/>
                <a:gd name="T9" fmla="*/ 54 h 54"/>
                <a:gd name="T10" fmla="*/ 373 w 373"/>
                <a:gd name="T11" fmla="*/ 27 h 54"/>
                <a:gd name="T12" fmla="*/ 347 w 37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4">
                  <a:moveTo>
                    <a:pt x="34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lnTo>
                    <a:pt x="347" y="54"/>
                  </a:lnTo>
                  <a:cubicBezTo>
                    <a:pt x="361" y="54"/>
                    <a:pt x="373" y="42"/>
                    <a:pt x="373" y="27"/>
                  </a:cubicBezTo>
                  <a:cubicBezTo>
                    <a:pt x="373" y="12"/>
                    <a:pt x="361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12">
              <a:extLst>
                <a:ext uri="{FF2B5EF4-FFF2-40B4-BE49-F238E27FC236}">
                  <a16:creationId xmlns:a16="http://schemas.microsoft.com/office/drawing/2014/main" id="{F2DFE51A-946F-3231-F69E-46D8C31C2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778000"/>
              <a:ext cx="198438" cy="28575"/>
            </a:xfrm>
            <a:custGeom>
              <a:avLst/>
              <a:gdLst>
                <a:gd name="T0" fmla="*/ 347 w 373"/>
                <a:gd name="T1" fmla="*/ 0 h 53"/>
                <a:gd name="T2" fmla="*/ 27 w 373"/>
                <a:gd name="T3" fmla="*/ 0 h 53"/>
                <a:gd name="T4" fmla="*/ 0 w 373"/>
                <a:gd name="T5" fmla="*/ 26 h 53"/>
                <a:gd name="T6" fmla="*/ 27 w 373"/>
                <a:gd name="T7" fmla="*/ 53 h 53"/>
                <a:gd name="T8" fmla="*/ 347 w 373"/>
                <a:gd name="T9" fmla="*/ 53 h 53"/>
                <a:gd name="T10" fmla="*/ 373 w 373"/>
                <a:gd name="T11" fmla="*/ 26 h 53"/>
                <a:gd name="T12" fmla="*/ 347 w 37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3">
                  <a:moveTo>
                    <a:pt x="34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347" y="53"/>
                  </a:lnTo>
                  <a:cubicBezTo>
                    <a:pt x="361" y="53"/>
                    <a:pt x="373" y="41"/>
                    <a:pt x="373" y="26"/>
                  </a:cubicBezTo>
                  <a:cubicBezTo>
                    <a:pt x="373" y="12"/>
                    <a:pt x="361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13">
              <a:extLst>
                <a:ext uri="{FF2B5EF4-FFF2-40B4-BE49-F238E27FC236}">
                  <a16:creationId xmlns:a16="http://schemas.microsoft.com/office/drawing/2014/main" id="{FF3FECA0-AF4C-6C89-13D6-5E0BB40FF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849438"/>
              <a:ext cx="198438" cy="26988"/>
            </a:xfrm>
            <a:custGeom>
              <a:avLst/>
              <a:gdLst>
                <a:gd name="T0" fmla="*/ 347 w 373"/>
                <a:gd name="T1" fmla="*/ 0 h 53"/>
                <a:gd name="T2" fmla="*/ 27 w 373"/>
                <a:gd name="T3" fmla="*/ 0 h 53"/>
                <a:gd name="T4" fmla="*/ 0 w 373"/>
                <a:gd name="T5" fmla="*/ 27 h 53"/>
                <a:gd name="T6" fmla="*/ 27 w 373"/>
                <a:gd name="T7" fmla="*/ 53 h 53"/>
                <a:gd name="T8" fmla="*/ 347 w 373"/>
                <a:gd name="T9" fmla="*/ 53 h 53"/>
                <a:gd name="T10" fmla="*/ 373 w 373"/>
                <a:gd name="T11" fmla="*/ 27 h 53"/>
                <a:gd name="T12" fmla="*/ 347 w 37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3">
                  <a:moveTo>
                    <a:pt x="34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347" y="53"/>
                  </a:lnTo>
                  <a:cubicBezTo>
                    <a:pt x="361" y="53"/>
                    <a:pt x="373" y="41"/>
                    <a:pt x="373" y="27"/>
                  </a:cubicBezTo>
                  <a:cubicBezTo>
                    <a:pt x="373" y="12"/>
                    <a:pt x="361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14">
              <a:extLst>
                <a:ext uri="{FF2B5EF4-FFF2-40B4-BE49-F238E27FC236}">
                  <a16:creationId xmlns:a16="http://schemas.microsoft.com/office/drawing/2014/main" id="{EB2F57E2-5F52-797B-B91C-FB28EE243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38" y="1919288"/>
              <a:ext cx="198438" cy="28575"/>
            </a:xfrm>
            <a:custGeom>
              <a:avLst/>
              <a:gdLst>
                <a:gd name="T0" fmla="*/ 347 w 373"/>
                <a:gd name="T1" fmla="*/ 0 h 54"/>
                <a:gd name="T2" fmla="*/ 27 w 373"/>
                <a:gd name="T3" fmla="*/ 0 h 54"/>
                <a:gd name="T4" fmla="*/ 0 w 373"/>
                <a:gd name="T5" fmla="*/ 27 h 54"/>
                <a:gd name="T6" fmla="*/ 27 w 373"/>
                <a:gd name="T7" fmla="*/ 54 h 54"/>
                <a:gd name="T8" fmla="*/ 347 w 373"/>
                <a:gd name="T9" fmla="*/ 54 h 54"/>
                <a:gd name="T10" fmla="*/ 373 w 373"/>
                <a:gd name="T11" fmla="*/ 27 h 54"/>
                <a:gd name="T12" fmla="*/ 347 w 37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3" h="54">
                  <a:moveTo>
                    <a:pt x="34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lnTo>
                    <a:pt x="347" y="54"/>
                  </a:lnTo>
                  <a:cubicBezTo>
                    <a:pt x="361" y="54"/>
                    <a:pt x="373" y="42"/>
                    <a:pt x="373" y="27"/>
                  </a:cubicBezTo>
                  <a:cubicBezTo>
                    <a:pt x="373" y="12"/>
                    <a:pt x="361" y="0"/>
                    <a:pt x="347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9C6E373-79FF-C2B1-A9D6-4303E3E0977D}"/>
              </a:ext>
            </a:extLst>
          </p:cNvPr>
          <p:cNvGrpSpPr/>
          <p:nvPr/>
        </p:nvGrpSpPr>
        <p:grpSpPr>
          <a:xfrm>
            <a:off x="4849813" y="1901190"/>
            <a:ext cx="455613" cy="454026"/>
            <a:chOff x="4849813" y="1581150"/>
            <a:chExt cx="455613" cy="454026"/>
          </a:xfrm>
        </p:grpSpPr>
        <p:sp>
          <p:nvSpPr>
            <p:cNvPr id="180" name="Freeform 118">
              <a:extLst>
                <a:ext uri="{FF2B5EF4-FFF2-40B4-BE49-F238E27FC236}">
                  <a16:creationId xmlns:a16="http://schemas.microsoft.com/office/drawing/2014/main" id="{CF43B219-7C7B-819D-1ABD-66967A97C9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813" y="1581150"/>
              <a:ext cx="200025" cy="198438"/>
            </a:xfrm>
            <a:custGeom>
              <a:avLst/>
              <a:gdLst>
                <a:gd name="T0" fmla="*/ 27 w 373"/>
                <a:gd name="T1" fmla="*/ 373 h 373"/>
                <a:gd name="T2" fmla="*/ 347 w 373"/>
                <a:gd name="T3" fmla="*/ 373 h 373"/>
                <a:gd name="T4" fmla="*/ 373 w 373"/>
                <a:gd name="T5" fmla="*/ 347 h 373"/>
                <a:gd name="T6" fmla="*/ 373 w 373"/>
                <a:gd name="T7" fmla="*/ 27 h 373"/>
                <a:gd name="T8" fmla="*/ 347 w 373"/>
                <a:gd name="T9" fmla="*/ 0 h 373"/>
                <a:gd name="T10" fmla="*/ 27 w 373"/>
                <a:gd name="T11" fmla="*/ 0 h 373"/>
                <a:gd name="T12" fmla="*/ 0 w 373"/>
                <a:gd name="T13" fmla="*/ 27 h 373"/>
                <a:gd name="T14" fmla="*/ 0 w 373"/>
                <a:gd name="T15" fmla="*/ 347 h 373"/>
                <a:gd name="T16" fmla="*/ 27 w 373"/>
                <a:gd name="T17" fmla="*/ 373 h 373"/>
                <a:gd name="T18" fmla="*/ 53 w 373"/>
                <a:gd name="T19" fmla="*/ 53 h 373"/>
                <a:gd name="T20" fmla="*/ 320 w 373"/>
                <a:gd name="T21" fmla="*/ 53 h 373"/>
                <a:gd name="T22" fmla="*/ 320 w 373"/>
                <a:gd name="T23" fmla="*/ 320 h 373"/>
                <a:gd name="T24" fmla="*/ 53 w 373"/>
                <a:gd name="T25" fmla="*/ 320 h 373"/>
                <a:gd name="T26" fmla="*/ 53 w 373"/>
                <a:gd name="T27" fmla="*/ 5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373">
                  <a:moveTo>
                    <a:pt x="27" y="373"/>
                  </a:moveTo>
                  <a:lnTo>
                    <a:pt x="347" y="373"/>
                  </a:lnTo>
                  <a:cubicBezTo>
                    <a:pt x="361" y="373"/>
                    <a:pt x="373" y="361"/>
                    <a:pt x="373" y="347"/>
                  </a:cubicBezTo>
                  <a:lnTo>
                    <a:pt x="373" y="27"/>
                  </a:lnTo>
                  <a:cubicBezTo>
                    <a:pt x="373" y="12"/>
                    <a:pt x="361" y="0"/>
                    <a:pt x="34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ubicBezTo>
                    <a:pt x="0" y="361"/>
                    <a:pt x="12" y="373"/>
                    <a:pt x="27" y="373"/>
                  </a:cubicBezTo>
                  <a:close/>
                  <a:moveTo>
                    <a:pt x="53" y="53"/>
                  </a:moveTo>
                  <a:lnTo>
                    <a:pt x="320" y="53"/>
                  </a:lnTo>
                  <a:lnTo>
                    <a:pt x="320" y="320"/>
                  </a:lnTo>
                  <a:lnTo>
                    <a:pt x="53" y="320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19">
              <a:extLst>
                <a:ext uri="{FF2B5EF4-FFF2-40B4-BE49-F238E27FC236}">
                  <a16:creationId xmlns:a16="http://schemas.microsoft.com/office/drawing/2014/main" id="{3454FCAB-CBD8-9040-9A56-E6493D1552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988" y="1581150"/>
              <a:ext cx="198438" cy="198438"/>
            </a:xfrm>
            <a:custGeom>
              <a:avLst/>
              <a:gdLst>
                <a:gd name="T0" fmla="*/ 373 w 373"/>
                <a:gd name="T1" fmla="*/ 27 h 373"/>
                <a:gd name="T2" fmla="*/ 347 w 373"/>
                <a:gd name="T3" fmla="*/ 0 h 373"/>
                <a:gd name="T4" fmla="*/ 27 w 373"/>
                <a:gd name="T5" fmla="*/ 0 h 373"/>
                <a:gd name="T6" fmla="*/ 0 w 373"/>
                <a:gd name="T7" fmla="*/ 27 h 373"/>
                <a:gd name="T8" fmla="*/ 0 w 373"/>
                <a:gd name="T9" fmla="*/ 347 h 373"/>
                <a:gd name="T10" fmla="*/ 27 w 373"/>
                <a:gd name="T11" fmla="*/ 373 h 373"/>
                <a:gd name="T12" fmla="*/ 347 w 373"/>
                <a:gd name="T13" fmla="*/ 373 h 373"/>
                <a:gd name="T14" fmla="*/ 373 w 373"/>
                <a:gd name="T15" fmla="*/ 347 h 373"/>
                <a:gd name="T16" fmla="*/ 373 w 373"/>
                <a:gd name="T17" fmla="*/ 27 h 373"/>
                <a:gd name="T18" fmla="*/ 320 w 373"/>
                <a:gd name="T19" fmla="*/ 320 h 373"/>
                <a:gd name="T20" fmla="*/ 53 w 373"/>
                <a:gd name="T21" fmla="*/ 320 h 373"/>
                <a:gd name="T22" fmla="*/ 53 w 373"/>
                <a:gd name="T23" fmla="*/ 53 h 373"/>
                <a:gd name="T24" fmla="*/ 320 w 373"/>
                <a:gd name="T25" fmla="*/ 53 h 373"/>
                <a:gd name="T26" fmla="*/ 320 w 373"/>
                <a:gd name="T27" fmla="*/ 3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373">
                  <a:moveTo>
                    <a:pt x="373" y="27"/>
                  </a:moveTo>
                  <a:cubicBezTo>
                    <a:pt x="373" y="12"/>
                    <a:pt x="361" y="0"/>
                    <a:pt x="34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ubicBezTo>
                    <a:pt x="0" y="361"/>
                    <a:pt x="12" y="373"/>
                    <a:pt x="27" y="373"/>
                  </a:cubicBezTo>
                  <a:lnTo>
                    <a:pt x="347" y="373"/>
                  </a:lnTo>
                  <a:cubicBezTo>
                    <a:pt x="361" y="373"/>
                    <a:pt x="373" y="361"/>
                    <a:pt x="373" y="347"/>
                  </a:cubicBezTo>
                  <a:lnTo>
                    <a:pt x="373" y="27"/>
                  </a:lnTo>
                  <a:close/>
                  <a:moveTo>
                    <a:pt x="320" y="320"/>
                  </a:moveTo>
                  <a:lnTo>
                    <a:pt x="53" y="320"/>
                  </a:lnTo>
                  <a:lnTo>
                    <a:pt x="53" y="53"/>
                  </a:lnTo>
                  <a:lnTo>
                    <a:pt x="320" y="53"/>
                  </a:lnTo>
                  <a:lnTo>
                    <a:pt x="320" y="3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20">
              <a:extLst>
                <a:ext uri="{FF2B5EF4-FFF2-40B4-BE49-F238E27FC236}">
                  <a16:creationId xmlns:a16="http://schemas.microsoft.com/office/drawing/2014/main" id="{95B3FB45-FAF5-ED22-6935-4CA89F7216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49813" y="1830388"/>
              <a:ext cx="206375" cy="204788"/>
            </a:xfrm>
            <a:custGeom>
              <a:avLst/>
              <a:gdLst>
                <a:gd name="T0" fmla="*/ 27 w 387"/>
                <a:gd name="T1" fmla="*/ 386 h 386"/>
                <a:gd name="T2" fmla="*/ 360 w 387"/>
                <a:gd name="T3" fmla="*/ 386 h 386"/>
                <a:gd name="T4" fmla="*/ 387 w 387"/>
                <a:gd name="T5" fmla="*/ 360 h 386"/>
                <a:gd name="T6" fmla="*/ 387 w 387"/>
                <a:gd name="T7" fmla="*/ 26 h 386"/>
                <a:gd name="T8" fmla="*/ 360 w 387"/>
                <a:gd name="T9" fmla="*/ 0 h 386"/>
                <a:gd name="T10" fmla="*/ 27 w 387"/>
                <a:gd name="T11" fmla="*/ 0 h 386"/>
                <a:gd name="T12" fmla="*/ 0 w 387"/>
                <a:gd name="T13" fmla="*/ 26 h 386"/>
                <a:gd name="T14" fmla="*/ 0 w 387"/>
                <a:gd name="T15" fmla="*/ 360 h 386"/>
                <a:gd name="T16" fmla="*/ 27 w 387"/>
                <a:gd name="T17" fmla="*/ 386 h 386"/>
                <a:gd name="T18" fmla="*/ 53 w 387"/>
                <a:gd name="T19" fmla="*/ 53 h 386"/>
                <a:gd name="T20" fmla="*/ 333 w 387"/>
                <a:gd name="T21" fmla="*/ 53 h 386"/>
                <a:gd name="T22" fmla="*/ 333 w 387"/>
                <a:gd name="T23" fmla="*/ 333 h 386"/>
                <a:gd name="T24" fmla="*/ 53 w 387"/>
                <a:gd name="T25" fmla="*/ 333 h 386"/>
                <a:gd name="T26" fmla="*/ 53 w 387"/>
                <a:gd name="T27" fmla="*/ 5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7" h="386">
                  <a:moveTo>
                    <a:pt x="27" y="386"/>
                  </a:moveTo>
                  <a:lnTo>
                    <a:pt x="360" y="386"/>
                  </a:lnTo>
                  <a:cubicBezTo>
                    <a:pt x="375" y="386"/>
                    <a:pt x="387" y="374"/>
                    <a:pt x="387" y="360"/>
                  </a:cubicBezTo>
                  <a:lnTo>
                    <a:pt x="387" y="26"/>
                  </a:lnTo>
                  <a:cubicBezTo>
                    <a:pt x="387" y="12"/>
                    <a:pt x="375" y="0"/>
                    <a:pt x="36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lnTo>
                    <a:pt x="0" y="360"/>
                  </a:lnTo>
                  <a:cubicBezTo>
                    <a:pt x="0" y="374"/>
                    <a:pt x="12" y="386"/>
                    <a:pt x="27" y="386"/>
                  </a:cubicBezTo>
                  <a:close/>
                  <a:moveTo>
                    <a:pt x="53" y="53"/>
                  </a:moveTo>
                  <a:lnTo>
                    <a:pt x="333" y="53"/>
                  </a:lnTo>
                  <a:lnTo>
                    <a:pt x="333" y="333"/>
                  </a:lnTo>
                  <a:lnTo>
                    <a:pt x="53" y="333"/>
                  </a:lnTo>
                  <a:lnTo>
                    <a:pt x="53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21">
              <a:extLst>
                <a:ext uri="{FF2B5EF4-FFF2-40B4-BE49-F238E27FC236}">
                  <a16:creationId xmlns:a16="http://schemas.microsoft.com/office/drawing/2014/main" id="{FBF1D47E-CACE-B36C-CC11-93EEC71D6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06988" y="1836738"/>
              <a:ext cx="198438" cy="198438"/>
            </a:xfrm>
            <a:custGeom>
              <a:avLst/>
              <a:gdLst>
                <a:gd name="T0" fmla="*/ 347 w 373"/>
                <a:gd name="T1" fmla="*/ 0 h 373"/>
                <a:gd name="T2" fmla="*/ 27 w 373"/>
                <a:gd name="T3" fmla="*/ 0 h 373"/>
                <a:gd name="T4" fmla="*/ 0 w 373"/>
                <a:gd name="T5" fmla="*/ 27 h 373"/>
                <a:gd name="T6" fmla="*/ 0 w 373"/>
                <a:gd name="T7" fmla="*/ 347 h 373"/>
                <a:gd name="T8" fmla="*/ 27 w 373"/>
                <a:gd name="T9" fmla="*/ 373 h 373"/>
                <a:gd name="T10" fmla="*/ 347 w 373"/>
                <a:gd name="T11" fmla="*/ 373 h 373"/>
                <a:gd name="T12" fmla="*/ 373 w 373"/>
                <a:gd name="T13" fmla="*/ 347 h 373"/>
                <a:gd name="T14" fmla="*/ 373 w 373"/>
                <a:gd name="T15" fmla="*/ 27 h 373"/>
                <a:gd name="T16" fmla="*/ 347 w 373"/>
                <a:gd name="T17" fmla="*/ 0 h 373"/>
                <a:gd name="T18" fmla="*/ 320 w 373"/>
                <a:gd name="T19" fmla="*/ 320 h 373"/>
                <a:gd name="T20" fmla="*/ 53 w 373"/>
                <a:gd name="T21" fmla="*/ 320 h 373"/>
                <a:gd name="T22" fmla="*/ 53 w 373"/>
                <a:gd name="T23" fmla="*/ 53 h 373"/>
                <a:gd name="T24" fmla="*/ 320 w 373"/>
                <a:gd name="T25" fmla="*/ 53 h 373"/>
                <a:gd name="T26" fmla="*/ 320 w 373"/>
                <a:gd name="T27" fmla="*/ 3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3" h="373">
                  <a:moveTo>
                    <a:pt x="347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347"/>
                  </a:lnTo>
                  <a:cubicBezTo>
                    <a:pt x="0" y="361"/>
                    <a:pt x="12" y="373"/>
                    <a:pt x="27" y="373"/>
                  </a:cubicBezTo>
                  <a:lnTo>
                    <a:pt x="347" y="373"/>
                  </a:lnTo>
                  <a:cubicBezTo>
                    <a:pt x="361" y="373"/>
                    <a:pt x="373" y="361"/>
                    <a:pt x="373" y="347"/>
                  </a:cubicBezTo>
                  <a:lnTo>
                    <a:pt x="373" y="27"/>
                  </a:lnTo>
                  <a:cubicBezTo>
                    <a:pt x="373" y="12"/>
                    <a:pt x="361" y="0"/>
                    <a:pt x="347" y="0"/>
                  </a:cubicBezTo>
                  <a:close/>
                  <a:moveTo>
                    <a:pt x="320" y="320"/>
                  </a:moveTo>
                  <a:lnTo>
                    <a:pt x="53" y="320"/>
                  </a:lnTo>
                  <a:lnTo>
                    <a:pt x="53" y="53"/>
                  </a:lnTo>
                  <a:lnTo>
                    <a:pt x="320" y="53"/>
                  </a:lnTo>
                  <a:lnTo>
                    <a:pt x="320" y="32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1C7AD1D5-9856-D61A-8A3C-797FDAB89A2B}"/>
              </a:ext>
            </a:extLst>
          </p:cNvPr>
          <p:cNvGrpSpPr/>
          <p:nvPr/>
        </p:nvGrpSpPr>
        <p:grpSpPr>
          <a:xfrm>
            <a:off x="6938963" y="1869440"/>
            <a:ext cx="257175" cy="455613"/>
            <a:chOff x="6938963" y="1549400"/>
            <a:chExt cx="257175" cy="455613"/>
          </a:xfrm>
        </p:grpSpPr>
        <p:sp>
          <p:nvSpPr>
            <p:cNvPr id="185" name="Freeform 125">
              <a:extLst>
                <a:ext uri="{FF2B5EF4-FFF2-40B4-BE49-F238E27FC236}">
                  <a16:creationId xmlns:a16="http://schemas.microsoft.com/office/drawing/2014/main" id="{C91ADD44-6BF3-E2E9-6571-5A018E7F0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8963" y="1549400"/>
              <a:ext cx="257175" cy="455613"/>
            </a:xfrm>
            <a:custGeom>
              <a:avLst/>
              <a:gdLst>
                <a:gd name="T0" fmla="*/ 453 w 480"/>
                <a:gd name="T1" fmla="*/ 0 h 853"/>
                <a:gd name="T2" fmla="*/ 26 w 480"/>
                <a:gd name="T3" fmla="*/ 0 h 853"/>
                <a:gd name="T4" fmla="*/ 0 w 480"/>
                <a:gd name="T5" fmla="*/ 27 h 853"/>
                <a:gd name="T6" fmla="*/ 0 w 480"/>
                <a:gd name="T7" fmla="*/ 827 h 853"/>
                <a:gd name="T8" fmla="*/ 26 w 480"/>
                <a:gd name="T9" fmla="*/ 853 h 853"/>
                <a:gd name="T10" fmla="*/ 453 w 480"/>
                <a:gd name="T11" fmla="*/ 853 h 853"/>
                <a:gd name="T12" fmla="*/ 480 w 480"/>
                <a:gd name="T13" fmla="*/ 827 h 853"/>
                <a:gd name="T14" fmla="*/ 480 w 480"/>
                <a:gd name="T15" fmla="*/ 27 h 853"/>
                <a:gd name="T16" fmla="*/ 453 w 480"/>
                <a:gd name="T17" fmla="*/ 0 h 853"/>
                <a:gd name="T18" fmla="*/ 426 w 480"/>
                <a:gd name="T19" fmla="*/ 800 h 853"/>
                <a:gd name="T20" fmla="*/ 53 w 480"/>
                <a:gd name="T21" fmla="*/ 800 h 853"/>
                <a:gd name="T22" fmla="*/ 53 w 480"/>
                <a:gd name="T23" fmla="*/ 53 h 853"/>
                <a:gd name="T24" fmla="*/ 426 w 480"/>
                <a:gd name="T25" fmla="*/ 53 h 853"/>
                <a:gd name="T26" fmla="*/ 426 w 480"/>
                <a:gd name="T27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0" h="853">
                  <a:moveTo>
                    <a:pt x="45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453" y="853"/>
                  </a:lnTo>
                  <a:cubicBezTo>
                    <a:pt x="468" y="853"/>
                    <a:pt x="480" y="841"/>
                    <a:pt x="480" y="827"/>
                  </a:cubicBezTo>
                  <a:lnTo>
                    <a:pt x="480" y="27"/>
                  </a:lnTo>
                  <a:cubicBezTo>
                    <a:pt x="480" y="12"/>
                    <a:pt x="468" y="0"/>
                    <a:pt x="453" y="0"/>
                  </a:cubicBezTo>
                  <a:close/>
                  <a:moveTo>
                    <a:pt x="426" y="800"/>
                  </a:moveTo>
                  <a:lnTo>
                    <a:pt x="53" y="800"/>
                  </a:lnTo>
                  <a:lnTo>
                    <a:pt x="53" y="53"/>
                  </a:lnTo>
                  <a:lnTo>
                    <a:pt x="426" y="53"/>
                  </a:lnTo>
                  <a:lnTo>
                    <a:pt x="426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26">
              <a:extLst>
                <a:ext uri="{FF2B5EF4-FFF2-40B4-BE49-F238E27FC236}">
                  <a16:creationId xmlns:a16="http://schemas.microsoft.com/office/drawing/2014/main" id="{4BC20CAF-2A5F-640C-D795-396B79D8A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25" y="1919288"/>
              <a:ext cx="42863" cy="28575"/>
            </a:xfrm>
            <a:custGeom>
              <a:avLst/>
              <a:gdLst>
                <a:gd name="T0" fmla="*/ 53 w 80"/>
                <a:gd name="T1" fmla="*/ 0 h 54"/>
                <a:gd name="T2" fmla="*/ 26 w 80"/>
                <a:gd name="T3" fmla="*/ 0 h 54"/>
                <a:gd name="T4" fmla="*/ 0 w 80"/>
                <a:gd name="T5" fmla="*/ 27 h 54"/>
                <a:gd name="T6" fmla="*/ 26 w 80"/>
                <a:gd name="T7" fmla="*/ 54 h 54"/>
                <a:gd name="T8" fmla="*/ 53 w 80"/>
                <a:gd name="T9" fmla="*/ 54 h 54"/>
                <a:gd name="T10" fmla="*/ 80 w 80"/>
                <a:gd name="T11" fmla="*/ 27 h 54"/>
                <a:gd name="T12" fmla="*/ 53 w 8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4">
                  <a:moveTo>
                    <a:pt x="5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53" y="54"/>
                  </a:lnTo>
                  <a:cubicBezTo>
                    <a:pt x="68" y="54"/>
                    <a:pt x="80" y="42"/>
                    <a:pt x="80" y="27"/>
                  </a:cubicBezTo>
                  <a:cubicBezTo>
                    <a:pt x="80" y="12"/>
                    <a:pt x="68" y="0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27">
              <a:extLst>
                <a:ext uri="{FF2B5EF4-FFF2-40B4-BE49-F238E27FC236}">
                  <a16:creationId xmlns:a16="http://schemas.microsoft.com/office/drawing/2014/main" id="{73CF3B92-F98D-003F-E462-FBA6600E8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2463" y="1606550"/>
              <a:ext cx="128588" cy="28575"/>
            </a:xfrm>
            <a:custGeom>
              <a:avLst/>
              <a:gdLst>
                <a:gd name="T0" fmla="*/ 26 w 240"/>
                <a:gd name="T1" fmla="*/ 53 h 53"/>
                <a:gd name="T2" fmla="*/ 213 w 240"/>
                <a:gd name="T3" fmla="*/ 53 h 53"/>
                <a:gd name="T4" fmla="*/ 240 w 240"/>
                <a:gd name="T5" fmla="*/ 26 h 53"/>
                <a:gd name="T6" fmla="*/ 213 w 240"/>
                <a:gd name="T7" fmla="*/ 0 h 53"/>
                <a:gd name="T8" fmla="*/ 26 w 240"/>
                <a:gd name="T9" fmla="*/ 0 h 53"/>
                <a:gd name="T10" fmla="*/ 0 w 240"/>
                <a:gd name="T11" fmla="*/ 26 h 53"/>
                <a:gd name="T12" fmla="*/ 26 w 240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53">
                  <a:moveTo>
                    <a:pt x="26" y="53"/>
                  </a:moveTo>
                  <a:lnTo>
                    <a:pt x="213" y="53"/>
                  </a:lnTo>
                  <a:cubicBezTo>
                    <a:pt x="228" y="53"/>
                    <a:pt x="240" y="41"/>
                    <a:pt x="240" y="26"/>
                  </a:cubicBezTo>
                  <a:cubicBezTo>
                    <a:pt x="240" y="12"/>
                    <a:pt x="228" y="0"/>
                    <a:pt x="21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E4C21C39-C32B-3A06-2E56-4D72708A430C}"/>
              </a:ext>
            </a:extLst>
          </p:cNvPr>
          <p:cNvGrpSpPr/>
          <p:nvPr/>
        </p:nvGrpSpPr>
        <p:grpSpPr>
          <a:xfrm>
            <a:off x="7927975" y="1869440"/>
            <a:ext cx="284163" cy="455613"/>
            <a:chOff x="7927975" y="1549400"/>
            <a:chExt cx="284163" cy="455613"/>
          </a:xfrm>
        </p:grpSpPr>
        <p:sp>
          <p:nvSpPr>
            <p:cNvPr id="189" name="Freeform 131">
              <a:extLst>
                <a:ext uri="{FF2B5EF4-FFF2-40B4-BE49-F238E27FC236}">
                  <a16:creationId xmlns:a16="http://schemas.microsoft.com/office/drawing/2014/main" id="{03E0D091-E54E-AC68-5AD3-CB3DF4AFE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70850" y="1549400"/>
              <a:ext cx="141288" cy="455613"/>
            </a:xfrm>
            <a:custGeom>
              <a:avLst/>
              <a:gdLst>
                <a:gd name="T0" fmla="*/ 186 w 266"/>
                <a:gd name="T1" fmla="*/ 0 h 853"/>
                <a:gd name="T2" fmla="*/ 80 w 266"/>
                <a:gd name="T3" fmla="*/ 0 h 853"/>
                <a:gd name="T4" fmla="*/ 53 w 266"/>
                <a:gd name="T5" fmla="*/ 27 h 853"/>
                <a:gd name="T6" fmla="*/ 53 w 266"/>
                <a:gd name="T7" fmla="*/ 271 h 853"/>
                <a:gd name="T8" fmla="*/ 0 w 266"/>
                <a:gd name="T9" fmla="*/ 347 h 853"/>
                <a:gd name="T10" fmla="*/ 0 w 266"/>
                <a:gd name="T11" fmla="*/ 827 h 853"/>
                <a:gd name="T12" fmla="*/ 26 w 266"/>
                <a:gd name="T13" fmla="*/ 853 h 853"/>
                <a:gd name="T14" fmla="*/ 240 w 266"/>
                <a:gd name="T15" fmla="*/ 853 h 853"/>
                <a:gd name="T16" fmla="*/ 266 w 266"/>
                <a:gd name="T17" fmla="*/ 827 h 853"/>
                <a:gd name="T18" fmla="*/ 266 w 266"/>
                <a:gd name="T19" fmla="*/ 347 h 853"/>
                <a:gd name="T20" fmla="*/ 213 w 266"/>
                <a:gd name="T21" fmla="*/ 271 h 853"/>
                <a:gd name="T22" fmla="*/ 213 w 266"/>
                <a:gd name="T23" fmla="*/ 27 h 853"/>
                <a:gd name="T24" fmla="*/ 186 w 266"/>
                <a:gd name="T25" fmla="*/ 0 h 853"/>
                <a:gd name="T26" fmla="*/ 80 w 266"/>
                <a:gd name="T27" fmla="*/ 320 h 853"/>
                <a:gd name="T28" fmla="*/ 106 w 266"/>
                <a:gd name="T29" fmla="*/ 293 h 853"/>
                <a:gd name="T30" fmla="*/ 106 w 266"/>
                <a:gd name="T31" fmla="*/ 53 h 853"/>
                <a:gd name="T32" fmla="*/ 160 w 266"/>
                <a:gd name="T33" fmla="*/ 53 h 853"/>
                <a:gd name="T34" fmla="*/ 160 w 266"/>
                <a:gd name="T35" fmla="*/ 293 h 853"/>
                <a:gd name="T36" fmla="*/ 186 w 266"/>
                <a:gd name="T37" fmla="*/ 320 h 853"/>
                <a:gd name="T38" fmla="*/ 213 w 266"/>
                <a:gd name="T39" fmla="*/ 347 h 853"/>
                <a:gd name="T40" fmla="*/ 213 w 266"/>
                <a:gd name="T41" fmla="*/ 453 h 853"/>
                <a:gd name="T42" fmla="*/ 53 w 266"/>
                <a:gd name="T43" fmla="*/ 453 h 853"/>
                <a:gd name="T44" fmla="*/ 53 w 266"/>
                <a:gd name="T45" fmla="*/ 347 h 853"/>
                <a:gd name="T46" fmla="*/ 80 w 266"/>
                <a:gd name="T47" fmla="*/ 320 h 853"/>
                <a:gd name="T48" fmla="*/ 53 w 266"/>
                <a:gd name="T49" fmla="*/ 507 h 853"/>
                <a:gd name="T50" fmla="*/ 213 w 266"/>
                <a:gd name="T51" fmla="*/ 507 h 853"/>
                <a:gd name="T52" fmla="*/ 213 w 266"/>
                <a:gd name="T53" fmla="*/ 613 h 853"/>
                <a:gd name="T54" fmla="*/ 53 w 266"/>
                <a:gd name="T55" fmla="*/ 613 h 853"/>
                <a:gd name="T56" fmla="*/ 53 w 266"/>
                <a:gd name="T57" fmla="*/ 507 h 853"/>
                <a:gd name="T58" fmla="*/ 53 w 266"/>
                <a:gd name="T59" fmla="*/ 800 h 853"/>
                <a:gd name="T60" fmla="*/ 53 w 266"/>
                <a:gd name="T61" fmla="*/ 667 h 853"/>
                <a:gd name="T62" fmla="*/ 213 w 266"/>
                <a:gd name="T63" fmla="*/ 667 h 853"/>
                <a:gd name="T64" fmla="*/ 213 w 266"/>
                <a:gd name="T65" fmla="*/ 800 h 853"/>
                <a:gd name="T66" fmla="*/ 53 w 266"/>
                <a:gd name="T67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6" h="853">
                  <a:moveTo>
                    <a:pt x="186" y="0"/>
                  </a:moveTo>
                  <a:lnTo>
                    <a:pt x="80" y="0"/>
                  </a:lnTo>
                  <a:cubicBezTo>
                    <a:pt x="65" y="0"/>
                    <a:pt x="53" y="12"/>
                    <a:pt x="53" y="27"/>
                  </a:cubicBezTo>
                  <a:lnTo>
                    <a:pt x="53" y="271"/>
                  </a:lnTo>
                  <a:cubicBezTo>
                    <a:pt x="26" y="280"/>
                    <a:pt x="0" y="303"/>
                    <a:pt x="0" y="34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240" y="853"/>
                  </a:lnTo>
                  <a:cubicBezTo>
                    <a:pt x="254" y="853"/>
                    <a:pt x="266" y="841"/>
                    <a:pt x="266" y="827"/>
                  </a:cubicBezTo>
                  <a:lnTo>
                    <a:pt x="266" y="347"/>
                  </a:lnTo>
                  <a:cubicBezTo>
                    <a:pt x="266" y="303"/>
                    <a:pt x="240" y="280"/>
                    <a:pt x="213" y="271"/>
                  </a:cubicBezTo>
                  <a:lnTo>
                    <a:pt x="213" y="27"/>
                  </a:lnTo>
                  <a:cubicBezTo>
                    <a:pt x="213" y="12"/>
                    <a:pt x="201" y="0"/>
                    <a:pt x="186" y="0"/>
                  </a:cubicBezTo>
                  <a:close/>
                  <a:moveTo>
                    <a:pt x="80" y="320"/>
                  </a:moveTo>
                  <a:cubicBezTo>
                    <a:pt x="94" y="320"/>
                    <a:pt x="106" y="308"/>
                    <a:pt x="106" y="293"/>
                  </a:cubicBezTo>
                  <a:lnTo>
                    <a:pt x="106" y="53"/>
                  </a:lnTo>
                  <a:lnTo>
                    <a:pt x="160" y="53"/>
                  </a:lnTo>
                  <a:lnTo>
                    <a:pt x="160" y="293"/>
                  </a:lnTo>
                  <a:cubicBezTo>
                    <a:pt x="160" y="308"/>
                    <a:pt x="172" y="320"/>
                    <a:pt x="186" y="320"/>
                  </a:cubicBezTo>
                  <a:cubicBezTo>
                    <a:pt x="198" y="320"/>
                    <a:pt x="213" y="325"/>
                    <a:pt x="213" y="347"/>
                  </a:cubicBezTo>
                  <a:lnTo>
                    <a:pt x="213" y="453"/>
                  </a:lnTo>
                  <a:lnTo>
                    <a:pt x="53" y="453"/>
                  </a:lnTo>
                  <a:lnTo>
                    <a:pt x="53" y="347"/>
                  </a:lnTo>
                  <a:cubicBezTo>
                    <a:pt x="53" y="325"/>
                    <a:pt x="68" y="320"/>
                    <a:pt x="80" y="320"/>
                  </a:cubicBezTo>
                  <a:close/>
                  <a:moveTo>
                    <a:pt x="53" y="507"/>
                  </a:moveTo>
                  <a:lnTo>
                    <a:pt x="213" y="507"/>
                  </a:lnTo>
                  <a:lnTo>
                    <a:pt x="213" y="613"/>
                  </a:lnTo>
                  <a:lnTo>
                    <a:pt x="53" y="613"/>
                  </a:lnTo>
                  <a:lnTo>
                    <a:pt x="53" y="507"/>
                  </a:lnTo>
                  <a:close/>
                  <a:moveTo>
                    <a:pt x="53" y="800"/>
                  </a:moveTo>
                  <a:lnTo>
                    <a:pt x="53" y="667"/>
                  </a:lnTo>
                  <a:lnTo>
                    <a:pt x="213" y="667"/>
                  </a:lnTo>
                  <a:lnTo>
                    <a:pt x="213" y="800"/>
                  </a:lnTo>
                  <a:lnTo>
                    <a:pt x="53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32">
              <a:extLst>
                <a:ext uri="{FF2B5EF4-FFF2-40B4-BE49-F238E27FC236}">
                  <a16:creationId xmlns:a16="http://schemas.microsoft.com/office/drawing/2014/main" id="{7A3BBDCB-D006-0DD0-A068-5CFCDF6CD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27975" y="1706563"/>
              <a:ext cx="114300" cy="298450"/>
            </a:xfrm>
            <a:custGeom>
              <a:avLst/>
              <a:gdLst>
                <a:gd name="T0" fmla="*/ 201 w 213"/>
                <a:gd name="T1" fmla="*/ 263 h 560"/>
                <a:gd name="T2" fmla="*/ 213 w 213"/>
                <a:gd name="T3" fmla="*/ 240 h 560"/>
                <a:gd name="T4" fmla="*/ 213 w 213"/>
                <a:gd name="T5" fmla="*/ 27 h 560"/>
                <a:gd name="T6" fmla="*/ 187 w 213"/>
                <a:gd name="T7" fmla="*/ 0 h 560"/>
                <a:gd name="T8" fmla="*/ 27 w 213"/>
                <a:gd name="T9" fmla="*/ 0 h 560"/>
                <a:gd name="T10" fmla="*/ 0 w 213"/>
                <a:gd name="T11" fmla="*/ 27 h 560"/>
                <a:gd name="T12" fmla="*/ 0 w 213"/>
                <a:gd name="T13" fmla="*/ 240 h 560"/>
                <a:gd name="T14" fmla="*/ 12 w 213"/>
                <a:gd name="T15" fmla="*/ 263 h 560"/>
                <a:gd name="T16" fmla="*/ 80 w 213"/>
                <a:gd name="T17" fmla="*/ 308 h 560"/>
                <a:gd name="T18" fmla="*/ 80 w 213"/>
                <a:gd name="T19" fmla="*/ 507 h 560"/>
                <a:gd name="T20" fmla="*/ 40 w 213"/>
                <a:gd name="T21" fmla="*/ 507 h 560"/>
                <a:gd name="T22" fmla="*/ 13 w 213"/>
                <a:gd name="T23" fmla="*/ 534 h 560"/>
                <a:gd name="T24" fmla="*/ 40 w 213"/>
                <a:gd name="T25" fmla="*/ 560 h 560"/>
                <a:gd name="T26" fmla="*/ 173 w 213"/>
                <a:gd name="T27" fmla="*/ 560 h 560"/>
                <a:gd name="T28" fmla="*/ 200 w 213"/>
                <a:gd name="T29" fmla="*/ 534 h 560"/>
                <a:gd name="T30" fmla="*/ 173 w 213"/>
                <a:gd name="T31" fmla="*/ 507 h 560"/>
                <a:gd name="T32" fmla="*/ 133 w 213"/>
                <a:gd name="T33" fmla="*/ 507 h 560"/>
                <a:gd name="T34" fmla="*/ 133 w 213"/>
                <a:gd name="T35" fmla="*/ 308 h 560"/>
                <a:gd name="T36" fmla="*/ 201 w 213"/>
                <a:gd name="T37" fmla="*/ 263 h 560"/>
                <a:gd name="T38" fmla="*/ 53 w 213"/>
                <a:gd name="T39" fmla="*/ 54 h 560"/>
                <a:gd name="T40" fmla="*/ 160 w 213"/>
                <a:gd name="T41" fmla="*/ 54 h 560"/>
                <a:gd name="T42" fmla="*/ 160 w 213"/>
                <a:gd name="T43" fmla="*/ 226 h 560"/>
                <a:gd name="T44" fmla="*/ 107 w 213"/>
                <a:gd name="T45" fmla="*/ 262 h 560"/>
                <a:gd name="T46" fmla="*/ 53 w 213"/>
                <a:gd name="T47" fmla="*/ 226 h 560"/>
                <a:gd name="T48" fmla="*/ 53 w 213"/>
                <a:gd name="T49" fmla="*/ 54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" h="560">
                  <a:moveTo>
                    <a:pt x="201" y="263"/>
                  </a:moveTo>
                  <a:cubicBezTo>
                    <a:pt x="209" y="258"/>
                    <a:pt x="213" y="249"/>
                    <a:pt x="213" y="240"/>
                  </a:cubicBezTo>
                  <a:lnTo>
                    <a:pt x="213" y="27"/>
                  </a:lnTo>
                  <a:cubicBezTo>
                    <a:pt x="213" y="12"/>
                    <a:pt x="201" y="0"/>
                    <a:pt x="187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240"/>
                  </a:lnTo>
                  <a:cubicBezTo>
                    <a:pt x="0" y="249"/>
                    <a:pt x="4" y="258"/>
                    <a:pt x="12" y="263"/>
                  </a:cubicBezTo>
                  <a:lnTo>
                    <a:pt x="80" y="308"/>
                  </a:lnTo>
                  <a:lnTo>
                    <a:pt x="80" y="507"/>
                  </a:lnTo>
                  <a:lnTo>
                    <a:pt x="40" y="507"/>
                  </a:lnTo>
                  <a:cubicBezTo>
                    <a:pt x="25" y="507"/>
                    <a:pt x="13" y="519"/>
                    <a:pt x="13" y="534"/>
                  </a:cubicBezTo>
                  <a:cubicBezTo>
                    <a:pt x="13" y="548"/>
                    <a:pt x="25" y="560"/>
                    <a:pt x="40" y="560"/>
                  </a:cubicBezTo>
                  <a:lnTo>
                    <a:pt x="173" y="560"/>
                  </a:lnTo>
                  <a:cubicBezTo>
                    <a:pt x="188" y="560"/>
                    <a:pt x="200" y="548"/>
                    <a:pt x="200" y="534"/>
                  </a:cubicBezTo>
                  <a:cubicBezTo>
                    <a:pt x="200" y="519"/>
                    <a:pt x="188" y="507"/>
                    <a:pt x="173" y="507"/>
                  </a:cubicBezTo>
                  <a:lnTo>
                    <a:pt x="133" y="507"/>
                  </a:lnTo>
                  <a:lnTo>
                    <a:pt x="133" y="308"/>
                  </a:lnTo>
                  <a:lnTo>
                    <a:pt x="201" y="263"/>
                  </a:lnTo>
                  <a:close/>
                  <a:moveTo>
                    <a:pt x="53" y="54"/>
                  </a:moveTo>
                  <a:lnTo>
                    <a:pt x="160" y="54"/>
                  </a:lnTo>
                  <a:lnTo>
                    <a:pt x="160" y="226"/>
                  </a:lnTo>
                  <a:lnTo>
                    <a:pt x="107" y="262"/>
                  </a:lnTo>
                  <a:lnTo>
                    <a:pt x="53" y="226"/>
                  </a:lnTo>
                  <a:lnTo>
                    <a:pt x="53" y="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1" name="Freeform 136">
            <a:extLst>
              <a:ext uri="{FF2B5EF4-FFF2-40B4-BE49-F238E27FC236}">
                <a16:creationId xmlns:a16="http://schemas.microsoft.com/office/drawing/2014/main" id="{318DBEA7-D45F-B208-AEDD-1B0AA112800B}"/>
              </a:ext>
            </a:extLst>
          </p:cNvPr>
          <p:cNvSpPr>
            <a:spLocks noEditPoints="1"/>
          </p:cNvSpPr>
          <p:nvPr/>
        </p:nvSpPr>
        <p:spPr bwMode="auto">
          <a:xfrm>
            <a:off x="9848861" y="1898017"/>
            <a:ext cx="455613" cy="398463"/>
          </a:xfrm>
          <a:custGeom>
            <a:avLst/>
            <a:gdLst>
              <a:gd name="T0" fmla="*/ 827 w 853"/>
              <a:gd name="T1" fmla="*/ 0 h 747"/>
              <a:gd name="T2" fmla="*/ 560 w 853"/>
              <a:gd name="T3" fmla="*/ 0 h 747"/>
              <a:gd name="T4" fmla="*/ 539 w 853"/>
              <a:gd name="T5" fmla="*/ 11 h 747"/>
              <a:gd name="T6" fmla="*/ 467 w 853"/>
              <a:gd name="T7" fmla="*/ 107 h 747"/>
              <a:gd name="T8" fmla="*/ 387 w 853"/>
              <a:gd name="T9" fmla="*/ 107 h 747"/>
              <a:gd name="T10" fmla="*/ 315 w 853"/>
              <a:gd name="T11" fmla="*/ 11 h 747"/>
              <a:gd name="T12" fmla="*/ 293 w 853"/>
              <a:gd name="T13" fmla="*/ 0 h 747"/>
              <a:gd name="T14" fmla="*/ 27 w 853"/>
              <a:gd name="T15" fmla="*/ 0 h 747"/>
              <a:gd name="T16" fmla="*/ 0 w 853"/>
              <a:gd name="T17" fmla="*/ 27 h 747"/>
              <a:gd name="T18" fmla="*/ 0 w 853"/>
              <a:gd name="T19" fmla="*/ 240 h 747"/>
              <a:gd name="T20" fmla="*/ 27 w 853"/>
              <a:gd name="T21" fmla="*/ 267 h 747"/>
              <a:gd name="T22" fmla="*/ 160 w 853"/>
              <a:gd name="T23" fmla="*/ 267 h 747"/>
              <a:gd name="T24" fmla="*/ 160 w 853"/>
              <a:gd name="T25" fmla="*/ 720 h 747"/>
              <a:gd name="T26" fmla="*/ 187 w 853"/>
              <a:gd name="T27" fmla="*/ 747 h 747"/>
              <a:gd name="T28" fmla="*/ 667 w 853"/>
              <a:gd name="T29" fmla="*/ 747 h 747"/>
              <a:gd name="T30" fmla="*/ 693 w 853"/>
              <a:gd name="T31" fmla="*/ 720 h 747"/>
              <a:gd name="T32" fmla="*/ 693 w 853"/>
              <a:gd name="T33" fmla="*/ 267 h 747"/>
              <a:gd name="T34" fmla="*/ 827 w 853"/>
              <a:gd name="T35" fmla="*/ 267 h 747"/>
              <a:gd name="T36" fmla="*/ 853 w 853"/>
              <a:gd name="T37" fmla="*/ 240 h 747"/>
              <a:gd name="T38" fmla="*/ 853 w 853"/>
              <a:gd name="T39" fmla="*/ 27 h 747"/>
              <a:gd name="T40" fmla="*/ 827 w 853"/>
              <a:gd name="T41" fmla="*/ 0 h 747"/>
              <a:gd name="T42" fmla="*/ 800 w 853"/>
              <a:gd name="T43" fmla="*/ 214 h 747"/>
              <a:gd name="T44" fmla="*/ 667 w 853"/>
              <a:gd name="T45" fmla="*/ 214 h 747"/>
              <a:gd name="T46" fmla="*/ 640 w 853"/>
              <a:gd name="T47" fmla="*/ 240 h 747"/>
              <a:gd name="T48" fmla="*/ 640 w 853"/>
              <a:gd name="T49" fmla="*/ 694 h 747"/>
              <a:gd name="T50" fmla="*/ 213 w 853"/>
              <a:gd name="T51" fmla="*/ 694 h 747"/>
              <a:gd name="T52" fmla="*/ 213 w 853"/>
              <a:gd name="T53" fmla="*/ 240 h 747"/>
              <a:gd name="T54" fmla="*/ 187 w 853"/>
              <a:gd name="T55" fmla="*/ 214 h 747"/>
              <a:gd name="T56" fmla="*/ 53 w 853"/>
              <a:gd name="T57" fmla="*/ 214 h 747"/>
              <a:gd name="T58" fmla="*/ 53 w 853"/>
              <a:gd name="T59" fmla="*/ 54 h 747"/>
              <a:gd name="T60" fmla="*/ 280 w 853"/>
              <a:gd name="T61" fmla="*/ 54 h 747"/>
              <a:gd name="T62" fmla="*/ 352 w 853"/>
              <a:gd name="T63" fmla="*/ 150 h 747"/>
              <a:gd name="T64" fmla="*/ 373 w 853"/>
              <a:gd name="T65" fmla="*/ 160 h 747"/>
              <a:gd name="T66" fmla="*/ 480 w 853"/>
              <a:gd name="T67" fmla="*/ 160 h 747"/>
              <a:gd name="T68" fmla="*/ 501 w 853"/>
              <a:gd name="T69" fmla="*/ 150 h 747"/>
              <a:gd name="T70" fmla="*/ 573 w 853"/>
              <a:gd name="T71" fmla="*/ 54 h 747"/>
              <a:gd name="T72" fmla="*/ 800 w 853"/>
              <a:gd name="T73" fmla="*/ 54 h 747"/>
              <a:gd name="T74" fmla="*/ 800 w 853"/>
              <a:gd name="T75" fmla="*/ 214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3" h="747">
                <a:moveTo>
                  <a:pt x="827" y="0"/>
                </a:moveTo>
                <a:lnTo>
                  <a:pt x="560" y="0"/>
                </a:lnTo>
                <a:cubicBezTo>
                  <a:pt x="552" y="0"/>
                  <a:pt x="544" y="4"/>
                  <a:pt x="539" y="11"/>
                </a:cubicBezTo>
                <a:lnTo>
                  <a:pt x="467" y="107"/>
                </a:lnTo>
                <a:lnTo>
                  <a:pt x="387" y="107"/>
                </a:lnTo>
                <a:lnTo>
                  <a:pt x="315" y="11"/>
                </a:lnTo>
                <a:cubicBezTo>
                  <a:pt x="310" y="4"/>
                  <a:pt x="302" y="0"/>
                  <a:pt x="293" y="0"/>
                </a:cubicBez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240"/>
                </a:lnTo>
                <a:cubicBezTo>
                  <a:pt x="0" y="255"/>
                  <a:pt x="12" y="267"/>
                  <a:pt x="27" y="267"/>
                </a:cubicBezTo>
                <a:lnTo>
                  <a:pt x="160" y="267"/>
                </a:lnTo>
                <a:lnTo>
                  <a:pt x="160" y="720"/>
                </a:lnTo>
                <a:cubicBezTo>
                  <a:pt x="160" y="735"/>
                  <a:pt x="172" y="747"/>
                  <a:pt x="187" y="747"/>
                </a:cubicBezTo>
                <a:lnTo>
                  <a:pt x="667" y="747"/>
                </a:lnTo>
                <a:cubicBezTo>
                  <a:pt x="681" y="747"/>
                  <a:pt x="693" y="735"/>
                  <a:pt x="693" y="720"/>
                </a:cubicBezTo>
                <a:lnTo>
                  <a:pt x="693" y="267"/>
                </a:lnTo>
                <a:lnTo>
                  <a:pt x="827" y="267"/>
                </a:lnTo>
                <a:cubicBezTo>
                  <a:pt x="841" y="267"/>
                  <a:pt x="853" y="255"/>
                  <a:pt x="853" y="240"/>
                </a:cubicBezTo>
                <a:lnTo>
                  <a:pt x="853" y="27"/>
                </a:lnTo>
                <a:cubicBezTo>
                  <a:pt x="853" y="12"/>
                  <a:pt x="841" y="0"/>
                  <a:pt x="827" y="0"/>
                </a:cubicBezTo>
                <a:close/>
                <a:moveTo>
                  <a:pt x="800" y="214"/>
                </a:moveTo>
                <a:lnTo>
                  <a:pt x="667" y="214"/>
                </a:lnTo>
                <a:cubicBezTo>
                  <a:pt x="652" y="214"/>
                  <a:pt x="640" y="226"/>
                  <a:pt x="640" y="240"/>
                </a:cubicBezTo>
                <a:lnTo>
                  <a:pt x="640" y="694"/>
                </a:lnTo>
                <a:lnTo>
                  <a:pt x="213" y="694"/>
                </a:lnTo>
                <a:lnTo>
                  <a:pt x="213" y="240"/>
                </a:lnTo>
                <a:cubicBezTo>
                  <a:pt x="213" y="226"/>
                  <a:pt x="201" y="214"/>
                  <a:pt x="187" y="214"/>
                </a:cubicBezTo>
                <a:lnTo>
                  <a:pt x="53" y="214"/>
                </a:lnTo>
                <a:lnTo>
                  <a:pt x="53" y="54"/>
                </a:lnTo>
                <a:lnTo>
                  <a:pt x="280" y="54"/>
                </a:lnTo>
                <a:lnTo>
                  <a:pt x="352" y="150"/>
                </a:lnTo>
                <a:cubicBezTo>
                  <a:pt x="357" y="156"/>
                  <a:pt x="365" y="160"/>
                  <a:pt x="373" y="160"/>
                </a:cubicBezTo>
                <a:lnTo>
                  <a:pt x="480" y="160"/>
                </a:lnTo>
                <a:cubicBezTo>
                  <a:pt x="488" y="160"/>
                  <a:pt x="496" y="156"/>
                  <a:pt x="501" y="150"/>
                </a:cubicBezTo>
                <a:lnTo>
                  <a:pt x="573" y="54"/>
                </a:lnTo>
                <a:lnTo>
                  <a:pt x="800" y="54"/>
                </a:lnTo>
                <a:lnTo>
                  <a:pt x="800" y="21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Freeform 140">
            <a:extLst>
              <a:ext uri="{FF2B5EF4-FFF2-40B4-BE49-F238E27FC236}">
                <a16:creationId xmlns:a16="http://schemas.microsoft.com/office/drawing/2014/main" id="{40B87215-69C5-6731-2297-537A86006327}"/>
              </a:ext>
            </a:extLst>
          </p:cNvPr>
          <p:cNvSpPr>
            <a:spLocks noEditPoints="1"/>
          </p:cNvSpPr>
          <p:nvPr/>
        </p:nvSpPr>
        <p:spPr bwMode="auto">
          <a:xfrm>
            <a:off x="1820863" y="2687003"/>
            <a:ext cx="447675" cy="444500"/>
          </a:xfrm>
          <a:custGeom>
            <a:avLst/>
            <a:gdLst>
              <a:gd name="T0" fmla="*/ 38 w 838"/>
              <a:gd name="T1" fmla="*/ 834 h 834"/>
              <a:gd name="T2" fmla="*/ 58 w 838"/>
              <a:gd name="T3" fmla="*/ 829 h 834"/>
              <a:gd name="T4" fmla="*/ 249 w 838"/>
              <a:gd name="T5" fmla="*/ 744 h 834"/>
              <a:gd name="T6" fmla="*/ 300 w 838"/>
              <a:gd name="T7" fmla="*/ 709 h 834"/>
              <a:gd name="T8" fmla="*/ 823 w 838"/>
              <a:gd name="T9" fmla="*/ 187 h 834"/>
              <a:gd name="T10" fmla="*/ 838 w 838"/>
              <a:gd name="T11" fmla="*/ 149 h 834"/>
              <a:gd name="T12" fmla="*/ 823 w 838"/>
              <a:gd name="T13" fmla="*/ 111 h 834"/>
              <a:gd name="T14" fmla="*/ 727 w 838"/>
              <a:gd name="T15" fmla="*/ 16 h 834"/>
              <a:gd name="T16" fmla="*/ 689 w 838"/>
              <a:gd name="T17" fmla="*/ 0 h 834"/>
              <a:gd name="T18" fmla="*/ 652 w 838"/>
              <a:gd name="T19" fmla="*/ 16 h 834"/>
              <a:gd name="T20" fmla="*/ 116 w 838"/>
              <a:gd name="T21" fmla="*/ 551 h 834"/>
              <a:gd name="T22" fmla="*/ 81 w 838"/>
              <a:gd name="T23" fmla="*/ 604 h 834"/>
              <a:gd name="T24" fmla="*/ 8 w 838"/>
              <a:gd name="T25" fmla="*/ 781 h 834"/>
              <a:gd name="T26" fmla="*/ 10 w 838"/>
              <a:gd name="T27" fmla="*/ 819 h 834"/>
              <a:gd name="T28" fmla="*/ 38 w 838"/>
              <a:gd name="T29" fmla="*/ 834 h 834"/>
              <a:gd name="T30" fmla="*/ 263 w 838"/>
              <a:gd name="T31" fmla="*/ 671 h 834"/>
              <a:gd name="T32" fmla="*/ 263 w 838"/>
              <a:gd name="T33" fmla="*/ 671 h 834"/>
              <a:gd name="T34" fmla="*/ 167 w 838"/>
              <a:gd name="T35" fmla="*/ 576 h 834"/>
              <a:gd name="T36" fmla="*/ 609 w 838"/>
              <a:gd name="T37" fmla="*/ 133 h 834"/>
              <a:gd name="T38" fmla="*/ 705 w 838"/>
              <a:gd name="T39" fmla="*/ 229 h 834"/>
              <a:gd name="T40" fmla="*/ 263 w 838"/>
              <a:gd name="T41" fmla="*/ 671 h 834"/>
              <a:gd name="T42" fmla="*/ 689 w 838"/>
              <a:gd name="T43" fmla="*/ 53 h 834"/>
              <a:gd name="T44" fmla="*/ 785 w 838"/>
              <a:gd name="T45" fmla="*/ 149 h 834"/>
              <a:gd name="T46" fmla="*/ 743 w 838"/>
              <a:gd name="T47" fmla="*/ 191 h 834"/>
              <a:gd name="T48" fmla="*/ 647 w 838"/>
              <a:gd name="T49" fmla="*/ 96 h 834"/>
              <a:gd name="T50" fmla="*/ 689 w 838"/>
              <a:gd name="T51" fmla="*/ 53 h 834"/>
              <a:gd name="T52" fmla="*/ 131 w 838"/>
              <a:gd name="T53" fmla="*/ 624 h 834"/>
              <a:gd name="T54" fmla="*/ 134 w 838"/>
              <a:gd name="T55" fmla="*/ 618 h 834"/>
              <a:gd name="T56" fmla="*/ 216 w 838"/>
              <a:gd name="T57" fmla="*/ 700 h 834"/>
              <a:gd name="T58" fmla="*/ 73 w 838"/>
              <a:gd name="T59" fmla="*/ 764 h 834"/>
              <a:gd name="T60" fmla="*/ 131 w 838"/>
              <a:gd name="T61" fmla="*/ 624 h 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38" h="834">
                <a:moveTo>
                  <a:pt x="38" y="834"/>
                </a:moveTo>
                <a:cubicBezTo>
                  <a:pt x="44" y="834"/>
                  <a:pt x="51" y="832"/>
                  <a:pt x="58" y="829"/>
                </a:cubicBezTo>
                <a:lnTo>
                  <a:pt x="249" y="744"/>
                </a:lnTo>
                <a:cubicBezTo>
                  <a:pt x="266" y="737"/>
                  <a:pt x="288" y="722"/>
                  <a:pt x="300" y="709"/>
                </a:cubicBezTo>
                <a:lnTo>
                  <a:pt x="823" y="187"/>
                </a:lnTo>
                <a:cubicBezTo>
                  <a:pt x="833" y="177"/>
                  <a:pt x="838" y="163"/>
                  <a:pt x="838" y="149"/>
                </a:cubicBezTo>
                <a:cubicBezTo>
                  <a:pt x="838" y="135"/>
                  <a:pt x="833" y="121"/>
                  <a:pt x="823" y="111"/>
                </a:cubicBezTo>
                <a:lnTo>
                  <a:pt x="727" y="16"/>
                </a:lnTo>
                <a:cubicBezTo>
                  <a:pt x="717" y="6"/>
                  <a:pt x="704" y="0"/>
                  <a:pt x="689" y="0"/>
                </a:cubicBezTo>
                <a:cubicBezTo>
                  <a:pt x="675" y="0"/>
                  <a:pt x="662" y="6"/>
                  <a:pt x="652" y="16"/>
                </a:cubicBezTo>
                <a:lnTo>
                  <a:pt x="116" y="551"/>
                </a:lnTo>
                <a:cubicBezTo>
                  <a:pt x="103" y="564"/>
                  <a:pt x="88" y="587"/>
                  <a:pt x="81" y="604"/>
                </a:cubicBezTo>
                <a:lnTo>
                  <a:pt x="8" y="781"/>
                </a:lnTo>
                <a:cubicBezTo>
                  <a:pt x="0" y="800"/>
                  <a:pt x="6" y="813"/>
                  <a:pt x="10" y="819"/>
                </a:cubicBezTo>
                <a:cubicBezTo>
                  <a:pt x="16" y="828"/>
                  <a:pt x="26" y="834"/>
                  <a:pt x="38" y="834"/>
                </a:cubicBezTo>
                <a:close/>
                <a:moveTo>
                  <a:pt x="263" y="671"/>
                </a:moveTo>
                <a:cubicBezTo>
                  <a:pt x="263" y="671"/>
                  <a:pt x="263" y="671"/>
                  <a:pt x="263" y="671"/>
                </a:cubicBezTo>
                <a:lnTo>
                  <a:pt x="167" y="576"/>
                </a:lnTo>
                <a:lnTo>
                  <a:pt x="609" y="133"/>
                </a:lnTo>
                <a:lnTo>
                  <a:pt x="705" y="229"/>
                </a:lnTo>
                <a:lnTo>
                  <a:pt x="263" y="671"/>
                </a:lnTo>
                <a:close/>
                <a:moveTo>
                  <a:pt x="689" y="53"/>
                </a:moveTo>
                <a:lnTo>
                  <a:pt x="785" y="149"/>
                </a:lnTo>
                <a:lnTo>
                  <a:pt x="743" y="191"/>
                </a:lnTo>
                <a:lnTo>
                  <a:pt x="647" y="96"/>
                </a:lnTo>
                <a:lnTo>
                  <a:pt x="689" y="53"/>
                </a:lnTo>
                <a:close/>
                <a:moveTo>
                  <a:pt x="131" y="624"/>
                </a:moveTo>
                <a:cubicBezTo>
                  <a:pt x="131" y="622"/>
                  <a:pt x="132" y="620"/>
                  <a:pt x="134" y="618"/>
                </a:cubicBezTo>
                <a:lnTo>
                  <a:pt x="216" y="700"/>
                </a:lnTo>
                <a:lnTo>
                  <a:pt x="73" y="764"/>
                </a:lnTo>
                <a:lnTo>
                  <a:pt x="131" y="624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E1C70D39-BFE9-F3FD-CF8A-3E6A3B6CD8BD}"/>
              </a:ext>
            </a:extLst>
          </p:cNvPr>
          <p:cNvGrpSpPr/>
          <p:nvPr/>
        </p:nvGrpSpPr>
        <p:grpSpPr>
          <a:xfrm>
            <a:off x="2820988" y="2680653"/>
            <a:ext cx="455613" cy="455613"/>
            <a:chOff x="2820988" y="2360613"/>
            <a:chExt cx="455613" cy="455613"/>
          </a:xfrm>
        </p:grpSpPr>
        <p:sp>
          <p:nvSpPr>
            <p:cNvPr id="194" name="Freeform 144">
              <a:extLst>
                <a:ext uri="{FF2B5EF4-FFF2-40B4-BE49-F238E27FC236}">
                  <a16:creationId xmlns:a16="http://schemas.microsoft.com/office/drawing/2014/main" id="{E32A3947-0381-D494-D929-1EA1A94769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0988" y="2360613"/>
              <a:ext cx="455613" cy="455613"/>
            </a:xfrm>
            <a:custGeom>
              <a:avLst/>
              <a:gdLst>
                <a:gd name="T0" fmla="*/ 427 w 853"/>
                <a:gd name="T1" fmla="*/ 0 h 853"/>
                <a:gd name="T2" fmla="*/ 125 w 853"/>
                <a:gd name="T3" fmla="*/ 125 h 853"/>
                <a:gd name="T4" fmla="*/ 0 w 853"/>
                <a:gd name="T5" fmla="*/ 427 h 853"/>
                <a:gd name="T6" fmla="*/ 125 w 853"/>
                <a:gd name="T7" fmla="*/ 728 h 853"/>
                <a:gd name="T8" fmla="*/ 427 w 853"/>
                <a:gd name="T9" fmla="*/ 853 h 853"/>
                <a:gd name="T10" fmla="*/ 728 w 853"/>
                <a:gd name="T11" fmla="*/ 728 h 853"/>
                <a:gd name="T12" fmla="*/ 853 w 853"/>
                <a:gd name="T13" fmla="*/ 427 h 853"/>
                <a:gd name="T14" fmla="*/ 728 w 853"/>
                <a:gd name="T15" fmla="*/ 125 h 853"/>
                <a:gd name="T16" fmla="*/ 427 w 853"/>
                <a:gd name="T17" fmla="*/ 0 h 853"/>
                <a:gd name="T18" fmla="*/ 691 w 853"/>
                <a:gd name="T19" fmla="*/ 691 h 853"/>
                <a:gd name="T20" fmla="*/ 427 w 853"/>
                <a:gd name="T21" fmla="*/ 800 h 853"/>
                <a:gd name="T22" fmla="*/ 163 w 853"/>
                <a:gd name="T23" fmla="*/ 691 h 853"/>
                <a:gd name="T24" fmla="*/ 53 w 853"/>
                <a:gd name="T25" fmla="*/ 427 h 853"/>
                <a:gd name="T26" fmla="*/ 163 w 853"/>
                <a:gd name="T27" fmla="*/ 163 h 853"/>
                <a:gd name="T28" fmla="*/ 427 w 853"/>
                <a:gd name="T29" fmla="*/ 53 h 853"/>
                <a:gd name="T30" fmla="*/ 691 w 853"/>
                <a:gd name="T31" fmla="*/ 163 h 853"/>
                <a:gd name="T32" fmla="*/ 800 w 853"/>
                <a:gd name="T33" fmla="*/ 427 h 853"/>
                <a:gd name="T34" fmla="*/ 691 w 853"/>
                <a:gd name="T35" fmla="*/ 69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3" h="853">
                  <a:moveTo>
                    <a:pt x="427" y="0"/>
                  </a:moveTo>
                  <a:cubicBezTo>
                    <a:pt x="313" y="0"/>
                    <a:pt x="206" y="44"/>
                    <a:pt x="125" y="125"/>
                  </a:cubicBezTo>
                  <a:cubicBezTo>
                    <a:pt x="44" y="206"/>
                    <a:pt x="0" y="313"/>
                    <a:pt x="0" y="427"/>
                  </a:cubicBezTo>
                  <a:cubicBezTo>
                    <a:pt x="0" y="541"/>
                    <a:pt x="44" y="648"/>
                    <a:pt x="125" y="728"/>
                  </a:cubicBezTo>
                  <a:cubicBezTo>
                    <a:pt x="206" y="809"/>
                    <a:pt x="313" y="853"/>
                    <a:pt x="427" y="853"/>
                  </a:cubicBezTo>
                  <a:cubicBezTo>
                    <a:pt x="541" y="853"/>
                    <a:pt x="648" y="809"/>
                    <a:pt x="728" y="728"/>
                  </a:cubicBezTo>
                  <a:cubicBezTo>
                    <a:pt x="809" y="648"/>
                    <a:pt x="853" y="541"/>
                    <a:pt x="853" y="427"/>
                  </a:cubicBezTo>
                  <a:cubicBezTo>
                    <a:pt x="853" y="313"/>
                    <a:pt x="809" y="206"/>
                    <a:pt x="728" y="125"/>
                  </a:cubicBezTo>
                  <a:cubicBezTo>
                    <a:pt x="648" y="44"/>
                    <a:pt x="541" y="0"/>
                    <a:pt x="427" y="0"/>
                  </a:cubicBezTo>
                  <a:close/>
                  <a:moveTo>
                    <a:pt x="691" y="691"/>
                  </a:moveTo>
                  <a:cubicBezTo>
                    <a:pt x="620" y="761"/>
                    <a:pt x="526" y="800"/>
                    <a:pt x="427" y="800"/>
                  </a:cubicBezTo>
                  <a:cubicBezTo>
                    <a:pt x="327" y="800"/>
                    <a:pt x="233" y="761"/>
                    <a:pt x="163" y="691"/>
                  </a:cubicBezTo>
                  <a:cubicBezTo>
                    <a:pt x="92" y="620"/>
                    <a:pt x="53" y="526"/>
                    <a:pt x="53" y="427"/>
                  </a:cubicBezTo>
                  <a:cubicBezTo>
                    <a:pt x="53" y="327"/>
                    <a:pt x="92" y="233"/>
                    <a:pt x="163" y="163"/>
                  </a:cubicBezTo>
                  <a:cubicBezTo>
                    <a:pt x="233" y="92"/>
                    <a:pt x="327" y="53"/>
                    <a:pt x="427" y="53"/>
                  </a:cubicBezTo>
                  <a:cubicBezTo>
                    <a:pt x="526" y="53"/>
                    <a:pt x="620" y="92"/>
                    <a:pt x="691" y="163"/>
                  </a:cubicBezTo>
                  <a:cubicBezTo>
                    <a:pt x="761" y="233"/>
                    <a:pt x="800" y="327"/>
                    <a:pt x="800" y="427"/>
                  </a:cubicBezTo>
                  <a:cubicBezTo>
                    <a:pt x="800" y="526"/>
                    <a:pt x="761" y="620"/>
                    <a:pt x="691" y="69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45">
              <a:extLst>
                <a:ext uri="{FF2B5EF4-FFF2-40B4-BE49-F238E27FC236}">
                  <a16:creationId xmlns:a16="http://schemas.microsoft.com/office/drawing/2014/main" id="{03AD3E34-0BE9-1623-3E74-06B24DC43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6713" y="2446338"/>
              <a:ext cx="284163" cy="284163"/>
            </a:xfrm>
            <a:custGeom>
              <a:avLst/>
              <a:gdLst>
                <a:gd name="T0" fmla="*/ 507 w 533"/>
                <a:gd name="T1" fmla="*/ 240 h 533"/>
                <a:gd name="T2" fmla="*/ 293 w 533"/>
                <a:gd name="T3" fmla="*/ 240 h 533"/>
                <a:gd name="T4" fmla="*/ 293 w 533"/>
                <a:gd name="T5" fmla="*/ 27 h 533"/>
                <a:gd name="T6" fmla="*/ 267 w 533"/>
                <a:gd name="T7" fmla="*/ 0 h 533"/>
                <a:gd name="T8" fmla="*/ 240 w 533"/>
                <a:gd name="T9" fmla="*/ 27 h 533"/>
                <a:gd name="T10" fmla="*/ 240 w 533"/>
                <a:gd name="T11" fmla="*/ 240 h 533"/>
                <a:gd name="T12" fmla="*/ 27 w 533"/>
                <a:gd name="T13" fmla="*/ 240 h 533"/>
                <a:gd name="T14" fmla="*/ 0 w 533"/>
                <a:gd name="T15" fmla="*/ 267 h 533"/>
                <a:gd name="T16" fmla="*/ 27 w 533"/>
                <a:gd name="T17" fmla="*/ 293 h 533"/>
                <a:gd name="T18" fmla="*/ 240 w 533"/>
                <a:gd name="T19" fmla="*/ 293 h 533"/>
                <a:gd name="T20" fmla="*/ 240 w 533"/>
                <a:gd name="T21" fmla="*/ 507 h 533"/>
                <a:gd name="T22" fmla="*/ 267 w 533"/>
                <a:gd name="T23" fmla="*/ 533 h 533"/>
                <a:gd name="T24" fmla="*/ 293 w 533"/>
                <a:gd name="T25" fmla="*/ 507 h 533"/>
                <a:gd name="T26" fmla="*/ 293 w 533"/>
                <a:gd name="T27" fmla="*/ 293 h 533"/>
                <a:gd name="T28" fmla="*/ 507 w 533"/>
                <a:gd name="T29" fmla="*/ 293 h 533"/>
                <a:gd name="T30" fmla="*/ 533 w 533"/>
                <a:gd name="T31" fmla="*/ 267 h 533"/>
                <a:gd name="T32" fmla="*/ 507 w 533"/>
                <a:gd name="T33" fmla="*/ 240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3" h="533">
                  <a:moveTo>
                    <a:pt x="507" y="240"/>
                  </a:moveTo>
                  <a:lnTo>
                    <a:pt x="293" y="240"/>
                  </a:lnTo>
                  <a:lnTo>
                    <a:pt x="293" y="27"/>
                  </a:lnTo>
                  <a:cubicBezTo>
                    <a:pt x="293" y="12"/>
                    <a:pt x="281" y="0"/>
                    <a:pt x="267" y="0"/>
                  </a:cubicBezTo>
                  <a:cubicBezTo>
                    <a:pt x="252" y="0"/>
                    <a:pt x="240" y="12"/>
                    <a:pt x="240" y="27"/>
                  </a:cubicBezTo>
                  <a:lnTo>
                    <a:pt x="240" y="240"/>
                  </a:lnTo>
                  <a:lnTo>
                    <a:pt x="27" y="240"/>
                  </a:lnTo>
                  <a:cubicBezTo>
                    <a:pt x="12" y="240"/>
                    <a:pt x="0" y="252"/>
                    <a:pt x="0" y="267"/>
                  </a:cubicBezTo>
                  <a:cubicBezTo>
                    <a:pt x="0" y="281"/>
                    <a:pt x="12" y="293"/>
                    <a:pt x="27" y="293"/>
                  </a:cubicBezTo>
                  <a:lnTo>
                    <a:pt x="240" y="293"/>
                  </a:lnTo>
                  <a:lnTo>
                    <a:pt x="240" y="507"/>
                  </a:lnTo>
                  <a:cubicBezTo>
                    <a:pt x="240" y="521"/>
                    <a:pt x="252" y="533"/>
                    <a:pt x="267" y="533"/>
                  </a:cubicBezTo>
                  <a:cubicBezTo>
                    <a:pt x="281" y="533"/>
                    <a:pt x="293" y="521"/>
                    <a:pt x="293" y="507"/>
                  </a:cubicBezTo>
                  <a:lnTo>
                    <a:pt x="293" y="293"/>
                  </a:lnTo>
                  <a:lnTo>
                    <a:pt x="507" y="293"/>
                  </a:lnTo>
                  <a:cubicBezTo>
                    <a:pt x="521" y="293"/>
                    <a:pt x="533" y="281"/>
                    <a:pt x="533" y="267"/>
                  </a:cubicBezTo>
                  <a:cubicBezTo>
                    <a:pt x="533" y="252"/>
                    <a:pt x="521" y="240"/>
                    <a:pt x="507" y="24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DC5E008A-BCA5-D514-F8BF-7A716643B7C8}"/>
              </a:ext>
            </a:extLst>
          </p:cNvPr>
          <p:cNvGrpSpPr/>
          <p:nvPr/>
        </p:nvGrpSpPr>
        <p:grpSpPr>
          <a:xfrm>
            <a:off x="3822700" y="2752091"/>
            <a:ext cx="454025" cy="312738"/>
            <a:chOff x="3822700" y="2432051"/>
            <a:chExt cx="454025" cy="312738"/>
          </a:xfrm>
        </p:grpSpPr>
        <p:sp>
          <p:nvSpPr>
            <p:cNvPr id="197" name="Freeform 149">
              <a:extLst>
                <a:ext uri="{FF2B5EF4-FFF2-40B4-BE49-F238E27FC236}">
                  <a16:creationId xmlns:a16="http://schemas.microsoft.com/office/drawing/2014/main" id="{35D5D46E-00C1-71E7-2FC1-8E2557A25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22700" y="2432051"/>
              <a:ext cx="454025" cy="312738"/>
            </a:xfrm>
            <a:custGeom>
              <a:avLst/>
              <a:gdLst>
                <a:gd name="T0" fmla="*/ 27 w 853"/>
                <a:gd name="T1" fmla="*/ 587 h 587"/>
                <a:gd name="T2" fmla="*/ 827 w 853"/>
                <a:gd name="T3" fmla="*/ 587 h 587"/>
                <a:gd name="T4" fmla="*/ 853 w 853"/>
                <a:gd name="T5" fmla="*/ 560 h 587"/>
                <a:gd name="T6" fmla="*/ 853 w 853"/>
                <a:gd name="T7" fmla="*/ 480 h 587"/>
                <a:gd name="T8" fmla="*/ 827 w 853"/>
                <a:gd name="T9" fmla="*/ 454 h 587"/>
                <a:gd name="T10" fmla="*/ 773 w 853"/>
                <a:gd name="T11" fmla="*/ 454 h 587"/>
                <a:gd name="T12" fmla="*/ 773 w 853"/>
                <a:gd name="T13" fmla="*/ 27 h 587"/>
                <a:gd name="T14" fmla="*/ 747 w 853"/>
                <a:gd name="T15" fmla="*/ 0 h 587"/>
                <a:gd name="T16" fmla="*/ 107 w 853"/>
                <a:gd name="T17" fmla="*/ 0 h 587"/>
                <a:gd name="T18" fmla="*/ 80 w 853"/>
                <a:gd name="T19" fmla="*/ 27 h 587"/>
                <a:gd name="T20" fmla="*/ 80 w 853"/>
                <a:gd name="T21" fmla="*/ 454 h 587"/>
                <a:gd name="T22" fmla="*/ 27 w 853"/>
                <a:gd name="T23" fmla="*/ 454 h 587"/>
                <a:gd name="T24" fmla="*/ 0 w 853"/>
                <a:gd name="T25" fmla="*/ 480 h 587"/>
                <a:gd name="T26" fmla="*/ 0 w 853"/>
                <a:gd name="T27" fmla="*/ 560 h 587"/>
                <a:gd name="T28" fmla="*/ 27 w 853"/>
                <a:gd name="T29" fmla="*/ 587 h 587"/>
                <a:gd name="T30" fmla="*/ 133 w 853"/>
                <a:gd name="T31" fmla="*/ 54 h 587"/>
                <a:gd name="T32" fmla="*/ 720 w 853"/>
                <a:gd name="T33" fmla="*/ 54 h 587"/>
                <a:gd name="T34" fmla="*/ 720 w 853"/>
                <a:gd name="T35" fmla="*/ 454 h 587"/>
                <a:gd name="T36" fmla="*/ 133 w 853"/>
                <a:gd name="T37" fmla="*/ 454 h 587"/>
                <a:gd name="T38" fmla="*/ 133 w 853"/>
                <a:gd name="T39" fmla="*/ 54 h 587"/>
                <a:gd name="T40" fmla="*/ 53 w 853"/>
                <a:gd name="T41" fmla="*/ 507 h 587"/>
                <a:gd name="T42" fmla="*/ 107 w 853"/>
                <a:gd name="T43" fmla="*/ 507 h 587"/>
                <a:gd name="T44" fmla="*/ 747 w 853"/>
                <a:gd name="T45" fmla="*/ 507 h 587"/>
                <a:gd name="T46" fmla="*/ 800 w 853"/>
                <a:gd name="T47" fmla="*/ 507 h 587"/>
                <a:gd name="T48" fmla="*/ 800 w 853"/>
                <a:gd name="T49" fmla="*/ 534 h 587"/>
                <a:gd name="T50" fmla="*/ 53 w 853"/>
                <a:gd name="T51" fmla="*/ 534 h 587"/>
                <a:gd name="T52" fmla="*/ 53 w 853"/>
                <a:gd name="T53" fmla="*/ 507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3" h="587">
                  <a:moveTo>
                    <a:pt x="27" y="587"/>
                  </a:moveTo>
                  <a:lnTo>
                    <a:pt x="827" y="587"/>
                  </a:lnTo>
                  <a:cubicBezTo>
                    <a:pt x="841" y="587"/>
                    <a:pt x="853" y="575"/>
                    <a:pt x="853" y="560"/>
                  </a:cubicBezTo>
                  <a:lnTo>
                    <a:pt x="853" y="480"/>
                  </a:lnTo>
                  <a:cubicBezTo>
                    <a:pt x="853" y="466"/>
                    <a:pt x="841" y="454"/>
                    <a:pt x="827" y="454"/>
                  </a:cubicBezTo>
                  <a:lnTo>
                    <a:pt x="773" y="454"/>
                  </a:lnTo>
                  <a:lnTo>
                    <a:pt x="773" y="27"/>
                  </a:lnTo>
                  <a:cubicBezTo>
                    <a:pt x="773" y="12"/>
                    <a:pt x="761" y="0"/>
                    <a:pt x="747" y="0"/>
                  </a:cubicBezTo>
                  <a:lnTo>
                    <a:pt x="107" y="0"/>
                  </a:lnTo>
                  <a:cubicBezTo>
                    <a:pt x="92" y="0"/>
                    <a:pt x="80" y="12"/>
                    <a:pt x="80" y="27"/>
                  </a:cubicBezTo>
                  <a:lnTo>
                    <a:pt x="80" y="454"/>
                  </a:lnTo>
                  <a:lnTo>
                    <a:pt x="27" y="454"/>
                  </a:lnTo>
                  <a:cubicBezTo>
                    <a:pt x="12" y="454"/>
                    <a:pt x="0" y="466"/>
                    <a:pt x="0" y="480"/>
                  </a:cubicBezTo>
                  <a:lnTo>
                    <a:pt x="0" y="560"/>
                  </a:lnTo>
                  <a:cubicBezTo>
                    <a:pt x="0" y="575"/>
                    <a:pt x="12" y="587"/>
                    <a:pt x="27" y="587"/>
                  </a:cubicBezTo>
                  <a:close/>
                  <a:moveTo>
                    <a:pt x="133" y="54"/>
                  </a:moveTo>
                  <a:lnTo>
                    <a:pt x="720" y="54"/>
                  </a:lnTo>
                  <a:lnTo>
                    <a:pt x="720" y="454"/>
                  </a:lnTo>
                  <a:lnTo>
                    <a:pt x="133" y="454"/>
                  </a:lnTo>
                  <a:lnTo>
                    <a:pt x="133" y="54"/>
                  </a:lnTo>
                  <a:close/>
                  <a:moveTo>
                    <a:pt x="53" y="507"/>
                  </a:moveTo>
                  <a:lnTo>
                    <a:pt x="107" y="507"/>
                  </a:lnTo>
                  <a:lnTo>
                    <a:pt x="747" y="507"/>
                  </a:lnTo>
                  <a:lnTo>
                    <a:pt x="800" y="507"/>
                  </a:lnTo>
                  <a:lnTo>
                    <a:pt x="800" y="534"/>
                  </a:lnTo>
                  <a:lnTo>
                    <a:pt x="53" y="534"/>
                  </a:lnTo>
                  <a:lnTo>
                    <a:pt x="53" y="5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0">
              <a:extLst>
                <a:ext uri="{FF2B5EF4-FFF2-40B4-BE49-F238E27FC236}">
                  <a16:creationId xmlns:a16="http://schemas.microsoft.com/office/drawing/2014/main" id="{289FF1EF-7335-1D14-1359-3B2C4BC81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425" y="2473326"/>
              <a:ext cx="28575" cy="30163"/>
            </a:xfrm>
            <a:custGeom>
              <a:avLst/>
              <a:gdLst>
                <a:gd name="T0" fmla="*/ 8 w 53"/>
                <a:gd name="T1" fmla="*/ 10 h 56"/>
                <a:gd name="T2" fmla="*/ 0 w 53"/>
                <a:gd name="T3" fmla="*/ 29 h 56"/>
                <a:gd name="T4" fmla="*/ 8 w 53"/>
                <a:gd name="T5" fmla="*/ 48 h 56"/>
                <a:gd name="T6" fmla="*/ 27 w 53"/>
                <a:gd name="T7" fmla="*/ 56 h 56"/>
                <a:gd name="T8" fmla="*/ 46 w 53"/>
                <a:gd name="T9" fmla="*/ 48 h 56"/>
                <a:gd name="T10" fmla="*/ 53 w 53"/>
                <a:gd name="T11" fmla="*/ 29 h 56"/>
                <a:gd name="T12" fmla="*/ 45 w 53"/>
                <a:gd name="T13" fmla="*/ 10 h 56"/>
                <a:gd name="T14" fmla="*/ 8 w 53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6">
                  <a:moveTo>
                    <a:pt x="8" y="10"/>
                  </a:moveTo>
                  <a:cubicBezTo>
                    <a:pt x="3" y="15"/>
                    <a:pt x="0" y="22"/>
                    <a:pt x="0" y="29"/>
                  </a:cubicBezTo>
                  <a:cubicBezTo>
                    <a:pt x="0" y="36"/>
                    <a:pt x="3" y="43"/>
                    <a:pt x="8" y="48"/>
                  </a:cubicBezTo>
                  <a:cubicBezTo>
                    <a:pt x="13" y="53"/>
                    <a:pt x="20" y="56"/>
                    <a:pt x="27" y="56"/>
                  </a:cubicBezTo>
                  <a:cubicBezTo>
                    <a:pt x="34" y="56"/>
                    <a:pt x="41" y="53"/>
                    <a:pt x="46" y="48"/>
                  </a:cubicBezTo>
                  <a:cubicBezTo>
                    <a:pt x="51" y="43"/>
                    <a:pt x="53" y="36"/>
                    <a:pt x="53" y="29"/>
                  </a:cubicBezTo>
                  <a:cubicBezTo>
                    <a:pt x="53" y="22"/>
                    <a:pt x="51" y="15"/>
                    <a:pt x="45" y="10"/>
                  </a:cubicBezTo>
                  <a:cubicBezTo>
                    <a:pt x="36" y="0"/>
                    <a:pt x="18" y="0"/>
                    <a:pt x="8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CCBAD61-C32E-9FDD-2B0D-8371D20F9C4E}"/>
              </a:ext>
            </a:extLst>
          </p:cNvPr>
          <p:cNvGrpSpPr/>
          <p:nvPr/>
        </p:nvGrpSpPr>
        <p:grpSpPr>
          <a:xfrm>
            <a:off x="4822825" y="2680653"/>
            <a:ext cx="455613" cy="455613"/>
            <a:chOff x="4822825" y="2360613"/>
            <a:chExt cx="455613" cy="455613"/>
          </a:xfrm>
        </p:grpSpPr>
        <p:sp>
          <p:nvSpPr>
            <p:cNvPr id="200" name="Freeform 154">
              <a:extLst>
                <a:ext uri="{FF2B5EF4-FFF2-40B4-BE49-F238E27FC236}">
                  <a16:creationId xmlns:a16="http://schemas.microsoft.com/office/drawing/2014/main" id="{0AF13AAB-999D-1759-FB93-B2A073B963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22825" y="2360613"/>
              <a:ext cx="455613" cy="455613"/>
            </a:xfrm>
            <a:custGeom>
              <a:avLst/>
              <a:gdLst>
                <a:gd name="T0" fmla="*/ 27 w 853"/>
                <a:gd name="T1" fmla="*/ 720 h 853"/>
                <a:gd name="T2" fmla="*/ 187 w 853"/>
                <a:gd name="T3" fmla="*/ 720 h 853"/>
                <a:gd name="T4" fmla="*/ 187 w 853"/>
                <a:gd name="T5" fmla="*/ 827 h 853"/>
                <a:gd name="T6" fmla="*/ 213 w 853"/>
                <a:gd name="T7" fmla="*/ 853 h 853"/>
                <a:gd name="T8" fmla="*/ 640 w 853"/>
                <a:gd name="T9" fmla="*/ 853 h 853"/>
                <a:gd name="T10" fmla="*/ 667 w 853"/>
                <a:gd name="T11" fmla="*/ 827 h 853"/>
                <a:gd name="T12" fmla="*/ 667 w 853"/>
                <a:gd name="T13" fmla="*/ 720 h 853"/>
                <a:gd name="T14" fmla="*/ 827 w 853"/>
                <a:gd name="T15" fmla="*/ 720 h 853"/>
                <a:gd name="T16" fmla="*/ 853 w 853"/>
                <a:gd name="T17" fmla="*/ 693 h 853"/>
                <a:gd name="T18" fmla="*/ 853 w 853"/>
                <a:gd name="T19" fmla="*/ 267 h 853"/>
                <a:gd name="T20" fmla="*/ 827 w 853"/>
                <a:gd name="T21" fmla="*/ 240 h 853"/>
                <a:gd name="T22" fmla="*/ 667 w 853"/>
                <a:gd name="T23" fmla="*/ 240 h 853"/>
                <a:gd name="T24" fmla="*/ 667 w 853"/>
                <a:gd name="T25" fmla="*/ 27 h 853"/>
                <a:gd name="T26" fmla="*/ 640 w 853"/>
                <a:gd name="T27" fmla="*/ 0 h 853"/>
                <a:gd name="T28" fmla="*/ 213 w 853"/>
                <a:gd name="T29" fmla="*/ 0 h 853"/>
                <a:gd name="T30" fmla="*/ 187 w 853"/>
                <a:gd name="T31" fmla="*/ 27 h 853"/>
                <a:gd name="T32" fmla="*/ 187 w 853"/>
                <a:gd name="T33" fmla="*/ 240 h 853"/>
                <a:gd name="T34" fmla="*/ 27 w 853"/>
                <a:gd name="T35" fmla="*/ 240 h 853"/>
                <a:gd name="T36" fmla="*/ 0 w 853"/>
                <a:gd name="T37" fmla="*/ 267 h 853"/>
                <a:gd name="T38" fmla="*/ 0 w 853"/>
                <a:gd name="T39" fmla="*/ 693 h 853"/>
                <a:gd name="T40" fmla="*/ 27 w 853"/>
                <a:gd name="T41" fmla="*/ 720 h 853"/>
                <a:gd name="T42" fmla="*/ 613 w 853"/>
                <a:gd name="T43" fmla="*/ 800 h 853"/>
                <a:gd name="T44" fmla="*/ 240 w 853"/>
                <a:gd name="T45" fmla="*/ 800 h 853"/>
                <a:gd name="T46" fmla="*/ 240 w 853"/>
                <a:gd name="T47" fmla="*/ 533 h 853"/>
                <a:gd name="T48" fmla="*/ 613 w 853"/>
                <a:gd name="T49" fmla="*/ 533 h 853"/>
                <a:gd name="T50" fmla="*/ 613 w 853"/>
                <a:gd name="T51" fmla="*/ 800 h 853"/>
                <a:gd name="T52" fmla="*/ 240 w 853"/>
                <a:gd name="T53" fmla="*/ 53 h 853"/>
                <a:gd name="T54" fmla="*/ 613 w 853"/>
                <a:gd name="T55" fmla="*/ 53 h 853"/>
                <a:gd name="T56" fmla="*/ 613 w 853"/>
                <a:gd name="T57" fmla="*/ 240 h 853"/>
                <a:gd name="T58" fmla="*/ 240 w 853"/>
                <a:gd name="T59" fmla="*/ 240 h 853"/>
                <a:gd name="T60" fmla="*/ 240 w 853"/>
                <a:gd name="T61" fmla="*/ 53 h 853"/>
                <a:gd name="T62" fmla="*/ 53 w 853"/>
                <a:gd name="T63" fmla="*/ 293 h 853"/>
                <a:gd name="T64" fmla="*/ 213 w 853"/>
                <a:gd name="T65" fmla="*/ 293 h 853"/>
                <a:gd name="T66" fmla="*/ 640 w 853"/>
                <a:gd name="T67" fmla="*/ 293 h 853"/>
                <a:gd name="T68" fmla="*/ 800 w 853"/>
                <a:gd name="T69" fmla="*/ 293 h 853"/>
                <a:gd name="T70" fmla="*/ 800 w 853"/>
                <a:gd name="T71" fmla="*/ 667 h 853"/>
                <a:gd name="T72" fmla="*/ 667 w 853"/>
                <a:gd name="T73" fmla="*/ 667 h 853"/>
                <a:gd name="T74" fmla="*/ 667 w 853"/>
                <a:gd name="T75" fmla="*/ 507 h 853"/>
                <a:gd name="T76" fmla="*/ 640 w 853"/>
                <a:gd name="T77" fmla="*/ 480 h 853"/>
                <a:gd name="T78" fmla="*/ 213 w 853"/>
                <a:gd name="T79" fmla="*/ 480 h 853"/>
                <a:gd name="T80" fmla="*/ 187 w 853"/>
                <a:gd name="T81" fmla="*/ 507 h 853"/>
                <a:gd name="T82" fmla="*/ 187 w 853"/>
                <a:gd name="T83" fmla="*/ 667 h 853"/>
                <a:gd name="T84" fmla="*/ 53 w 853"/>
                <a:gd name="T85" fmla="*/ 667 h 853"/>
                <a:gd name="T86" fmla="*/ 53 w 853"/>
                <a:gd name="T87" fmla="*/ 29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53" h="853">
                  <a:moveTo>
                    <a:pt x="27" y="720"/>
                  </a:moveTo>
                  <a:lnTo>
                    <a:pt x="187" y="720"/>
                  </a:lnTo>
                  <a:lnTo>
                    <a:pt x="187" y="827"/>
                  </a:lnTo>
                  <a:cubicBezTo>
                    <a:pt x="187" y="841"/>
                    <a:pt x="199" y="853"/>
                    <a:pt x="213" y="853"/>
                  </a:cubicBezTo>
                  <a:lnTo>
                    <a:pt x="640" y="853"/>
                  </a:lnTo>
                  <a:cubicBezTo>
                    <a:pt x="655" y="853"/>
                    <a:pt x="667" y="841"/>
                    <a:pt x="667" y="827"/>
                  </a:cubicBezTo>
                  <a:lnTo>
                    <a:pt x="667" y="720"/>
                  </a:lnTo>
                  <a:lnTo>
                    <a:pt x="827" y="720"/>
                  </a:lnTo>
                  <a:cubicBezTo>
                    <a:pt x="841" y="720"/>
                    <a:pt x="853" y="708"/>
                    <a:pt x="853" y="693"/>
                  </a:cubicBezTo>
                  <a:lnTo>
                    <a:pt x="853" y="267"/>
                  </a:lnTo>
                  <a:cubicBezTo>
                    <a:pt x="853" y="252"/>
                    <a:pt x="841" y="240"/>
                    <a:pt x="827" y="240"/>
                  </a:cubicBezTo>
                  <a:lnTo>
                    <a:pt x="667" y="240"/>
                  </a:lnTo>
                  <a:lnTo>
                    <a:pt x="667" y="27"/>
                  </a:lnTo>
                  <a:cubicBezTo>
                    <a:pt x="667" y="12"/>
                    <a:pt x="655" y="0"/>
                    <a:pt x="640" y="0"/>
                  </a:cubicBezTo>
                  <a:lnTo>
                    <a:pt x="213" y="0"/>
                  </a:lnTo>
                  <a:cubicBezTo>
                    <a:pt x="199" y="0"/>
                    <a:pt x="187" y="12"/>
                    <a:pt x="187" y="27"/>
                  </a:cubicBezTo>
                  <a:lnTo>
                    <a:pt x="187" y="240"/>
                  </a:lnTo>
                  <a:lnTo>
                    <a:pt x="27" y="240"/>
                  </a:lnTo>
                  <a:cubicBezTo>
                    <a:pt x="12" y="240"/>
                    <a:pt x="0" y="252"/>
                    <a:pt x="0" y="267"/>
                  </a:cubicBezTo>
                  <a:lnTo>
                    <a:pt x="0" y="693"/>
                  </a:lnTo>
                  <a:cubicBezTo>
                    <a:pt x="0" y="708"/>
                    <a:pt x="12" y="720"/>
                    <a:pt x="27" y="720"/>
                  </a:cubicBezTo>
                  <a:close/>
                  <a:moveTo>
                    <a:pt x="613" y="800"/>
                  </a:moveTo>
                  <a:lnTo>
                    <a:pt x="240" y="800"/>
                  </a:lnTo>
                  <a:lnTo>
                    <a:pt x="240" y="533"/>
                  </a:lnTo>
                  <a:lnTo>
                    <a:pt x="613" y="533"/>
                  </a:lnTo>
                  <a:lnTo>
                    <a:pt x="613" y="800"/>
                  </a:lnTo>
                  <a:close/>
                  <a:moveTo>
                    <a:pt x="240" y="53"/>
                  </a:moveTo>
                  <a:lnTo>
                    <a:pt x="613" y="53"/>
                  </a:lnTo>
                  <a:lnTo>
                    <a:pt x="613" y="240"/>
                  </a:lnTo>
                  <a:lnTo>
                    <a:pt x="240" y="240"/>
                  </a:lnTo>
                  <a:lnTo>
                    <a:pt x="240" y="53"/>
                  </a:lnTo>
                  <a:close/>
                  <a:moveTo>
                    <a:pt x="53" y="293"/>
                  </a:moveTo>
                  <a:lnTo>
                    <a:pt x="213" y="293"/>
                  </a:lnTo>
                  <a:lnTo>
                    <a:pt x="640" y="293"/>
                  </a:lnTo>
                  <a:lnTo>
                    <a:pt x="800" y="293"/>
                  </a:lnTo>
                  <a:lnTo>
                    <a:pt x="800" y="667"/>
                  </a:lnTo>
                  <a:lnTo>
                    <a:pt x="667" y="667"/>
                  </a:lnTo>
                  <a:lnTo>
                    <a:pt x="667" y="507"/>
                  </a:lnTo>
                  <a:cubicBezTo>
                    <a:pt x="667" y="492"/>
                    <a:pt x="655" y="480"/>
                    <a:pt x="640" y="480"/>
                  </a:cubicBezTo>
                  <a:lnTo>
                    <a:pt x="213" y="480"/>
                  </a:lnTo>
                  <a:cubicBezTo>
                    <a:pt x="199" y="480"/>
                    <a:pt x="187" y="492"/>
                    <a:pt x="187" y="507"/>
                  </a:cubicBezTo>
                  <a:lnTo>
                    <a:pt x="187" y="667"/>
                  </a:lnTo>
                  <a:lnTo>
                    <a:pt x="53" y="667"/>
                  </a:lnTo>
                  <a:lnTo>
                    <a:pt x="53" y="29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5">
              <a:extLst>
                <a:ext uri="{FF2B5EF4-FFF2-40B4-BE49-F238E27FC236}">
                  <a16:creationId xmlns:a16="http://schemas.microsoft.com/office/drawing/2014/main" id="{81FB0E1E-2BEB-D604-90E6-64AF40842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5" y="2536826"/>
              <a:ext cx="28575" cy="30163"/>
            </a:xfrm>
            <a:custGeom>
              <a:avLst/>
              <a:gdLst>
                <a:gd name="T0" fmla="*/ 45 w 53"/>
                <a:gd name="T1" fmla="*/ 10 h 56"/>
                <a:gd name="T2" fmla="*/ 8 w 53"/>
                <a:gd name="T3" fmla="*/ 10 h 56"/>
                <a:gd name="T4" fmla="*/ 0 w 53"/>
                <a:gd name="T5" fmla="*/ 29 h 56"/>
                <a:gd name="T6" fmla="*/ 8 w 53"/>
                <a:gd name="T7" fmla="*/ 48 h 56"/>
                <a:gd name="T8" fmla="*/ 26 w 53"/>
                <a:gd name="T9" fmla="*/ 56 h 56"/>
                <a:gd name="T10" fmla="*/ 45 w 53"/>
                <a:gd name="T11" fmla="*/ 48 h 56"/>
                <a:gd name="T12" fmla="*/ 53 w 53"/>
                <a:gd name="T13" fmla="*/ 29 h 56"/>
                <a:gd name="T14" fmla="*/ 45 w 53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6">
                  <a:moveTo>
                    <a:pt x="45" y="10"/>
                  </a:moveTo>
                  <a:cubicBezTo>
                    <a:pt x="35" y="0"/>
                    <a:pt x="17" y="0"/>
                    <a:pt x="8" y="10"/>
                  </a:cubicBezTo>
                  <a:cubicBezTo>
                    <a:pt x="2" y="15"/>
                    <a:pt x="0" y="22"/>
                    <a:pt x="0" y="29"/>
                  </a:cubicBezTo>
                  <a:cubicBezTo>
                    <a:pt x="0" y="36"/>
                    <a:pt x="2" y="43"/>
                    <a:pt x="8" y="48"/>
                  </a:cubicBezTo>
                  <a:cubicBezTo>
                    <a:pt x="12" y="53"/>
                    <a:pt x="19" y="56"/>
                    <a:pt x="26" y="56"/>
                  </a:cubicBezTo>
                  <a:cubicBezTo>
                    <a:pt x="33" y="56"/>
                    <a:pt x="40" y="53"/>
                    <a:pt x="45" y="48"/>
                  </a:cubicBezTo>
                  <a:cubicBezTo>
                    <a:pt x="50" y="43"/>
                    <a:pt x="53" y="36"/>
                    <a:pt x="53" y="29"/>
                  </a:cubicBezTo>
                  <a:cubicBezTo>
                    <a:pt x="53" y="22"/>
                    <a:pt x="50" y="15"/>
                    <a:pt x="45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56">
              <a:extLst>
                <a:ext uri="{FF2B5EF4-FFF2-40B4-BE49-F238E27FC236}">
                  <a16:creationId xmlns:a16="http://schemas.microsoft.com/office/drawing/2014/main" id="{395B3972-524D-8E1B-3CCB-DC2344729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2838" y="2536826"/>
              <a:ext cx="28575" cy="30163"/>
            </a:xfrm>
            <a:custGeom>
              <a:avLst/>
              <a:gdLst>
                <a:gd name="T0" fmla="*/ 26 w 53"/>
                <a:gd name="T1" fmla="*/ 56 h 56"/>
                <a:gd name="T2" fmla="*/ 45 w 53"/>
                <a:gd name="T3" fmla="*/ 48 h 56"/>
                <a:gd name="T4" fmla="*/ 53 w 53"/>
                <a:gd name="T5" fmla="*/ 29 h 56"/>
                <a:gd name="T6" fmla="*/ 45 w 53"/>
                <a:gd name="T7" fmla="*/ 10 h 56"/>
                <a:gd name="T8" fmla="*/ 8 w 53"/>
                <a:gd name="T9" fmla="*/ 10 h 56"/>
                <a:gd name="T10" fmla="*/ 0 w 53"/>
                <a:gd name="T11" fmla="*/ 29 h 56"/>
                <a:gd name="T12" fmla="*/ 8 w 53"/>
                <a:gd name="T13" fmla="*/ 48 h 56"/>
                <a:gd name="T14" fmla="*/ 26 w 53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6">
                  <a:moveTo>
                    <a:pt x="26" y="56"/>
                  </a:moveTo>
                  <a:cubicBezTo>
                    <a:pt x="33" y="56"/>
                    <a:pt x="40" y="53"/>
                    <a:pt x="45" y="48"/>
                  </a:cubicBezTo>
                  <a:cubicBezTo>
                    <a:pt x="50" y="43"/>
                    <a:pt x="53" y="36"/>
                    <a:pt x="53" y="29"/>
                  </a:cubicBezTo>
                  <a:cubicBezTo>
                    <a:pt x="53" y="22"/>
                    <a:pt x="50" y="15"/>
                    <a:pt x="45" y="10"/>
                  </a:cubicBezTo>
                  <a:cubicBezTo>
                    <a:pt x="35" y="0"/>
                    <a:pt x="17" y="0"/>
                    <a:pt x="8" y="10"/>
                  </a:cubicBezTo>
                  <a:cubicBezTo>
                    <a:pt x="2" y="15"/>
                    <a:pt x="0" y="22"/>
                    <a:pt x="0" y="29"/>
                  </a:cubicBezTo>
                  <a:cubicBezTo>
                    <a:pt x="0" y="36"/>
                    <a:pt x="2" y="43"/>
                    <a:pt x="8" y="48"/>
                  </a:cubicBezTo>
                  <a:cubicBezTo>
                    <a:pt x="12" y="53"/>
                    <a:pt x="19" y="56"/>
                    <a:pt x="26" y="56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57">
              <a:extLst>
                <a:ext uri="{FF2B5EF4-FFF2-40B4-BE49-F238E27FC236}">
                  <a16:creationId xmlns:a16="http://schemas.microsoft.com/office/drawing/2014/main" id="{B49556FD-9D1E-58B6-8915-855AC7E67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700" y="2674938"/>
              <a:ext cx="171450" cy="26988"/>
            </a:xfrm>
            <a:custGeom>
              <a:avLst/>
              <a:gdLst>
                <a:gd name="T0" fmla="*/ 293 w 320"/>
                <a:gd name="T1" fmla="*/ 0 h 53"/>
                <a:gd name="T2" fmla="*/ 26 w 320"/>
                <a:gd name="T3" fmla="*/ 0 h 53"/>
                <a:gd name="T4" fmla="*/ 0 w 320"/>
                <a:gd name="T5" fmla="*/ 26 h 53"/>
                <a:gd name="T6" fmla="*/ 26 w 320"/>
                <a:gd name="T7" fmla="*/ 53 h 53"/>
                <a:gd name="T8" fmla="*/ 293 w 320"/>
                <a:gd name="T9" fmla="*/ 53 h 53"/>
                <a:gd name="T10" fmla="*/ 320 w 320"/>
                <a:gd name="T11" fmla="*/ 26 h 53"/>
                <a:gd name="T12" fmla="*/ 293 w 32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3">
                  <a:moveTo>
                    <a:pt x="29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293" y="53"/>
                  </a:lnTo>
                  <a:cubicBezTo>
                    <a:pt x="308" y="53"/>
                    <a:pt x="320" y="41"/>
                    <a:pt x="320" y="26"/>
                  </a:cubicBezTo>
                  <a:cubicBezTo>
                    <a:pt x="320" y="12"/>
                    <a:pt x="308" y="0"/>
                    <a:pt x="29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58">
              <a:extLst>
                <a:ext uri="{FF2B5EF4-FFF2-40B4-BE49-F238E27FC236}">
                  <a16:creationId xmlns:a16="http://schemas.microsoft.com/office/drawing/2014/main" id="{CEE9F416-17BD-3A0E-8D3F-5E5A44F58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700" y="2730501"/>
              <a:ext cx="171450" cy="28575"/>
            </a:xfrm>
            <a:custGeom>
              <a:avLst/>
              <a:gdLst>
                <a:gd name="T0" fmla="*/ 293 w 320"/>
                <a:gd name="T1" fmla="*/ 0 h 54"/>
                <a:gd name="T2" fmla="*/ 26 w 320"/>
                <a:gd name="T3" fmla="*/ 0 h 54"/>
                <a:gd name="T4" fmla="*/ 0 w 320"/>
                <a:gd name="T5" fmla="*/ 27 h 54"/>
                <a:gd name="T6" fmla="*/ 26 w 320"/>
                <a:gd name="T7" fmla="*/ 54 h 54"/>
                <a:gd name="T8" fmla="*/ 293 w 320"/>
                <a:gd name="T9" fmla="*/ 54 h 54"/>
                <a:gd name="T10" fmla="*/ 320 w 320"/>
                <a:gd name="T11" fmla="*/ 27 h 54"/>
                <a:gd name="T12" fmla="*/ 293 w 32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0" h="54">
                  <a:moveTo>
                    <a:pt x="293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293" y="54"/>
                  </a:lnTo>
                  <a:cubicBezTo>
                    <a:pt x="308" y="54"/>
                    <a:pt x="320" y="42"/>
                    <a:pt x="320" y="27"/>
                  </a:cubicBezTo>
                  <a:cubicBezTo>
                    <a:pt x="320" y="12"/>
                    <a:pt x="308" y="0"/>
                    <a:pt x="293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0C4A4CCE-557F-7772-31B7-D85AEAE1455C}"/>
              </a:ext>
            </a:extLst>
          </p:cNvPr>
          <p:cNvGrpSpPr/>
          <p:nvPr/>
        </p:nvGrpSpPr>
        <p:grpSpPr>
          <a:xfrm>
            <a:off x="5822951" y="2680653"/>
            <a:ext cx="457200" cy="455613"/>
            <a:chOff x="5822951" y="2360613"/>
            <a:chExt cx="457200" cy="455613"/>
          </a:xfrm>
        </p:grpSpPr>
        <p:sp>
          <p:nvSpPr>
            <p:cNvPr id="206" name="Freeform 162">
              <a:extLst>
                <a:ext uri="{FF2B5EF4-FFF2-40B4-BE49-F238E27FC236}">
                  <a16:creationId xmlns:a16="http://schemas.microsoft.com/office/drawing/2014/main" id="{A76F2A97-8751-D31C-F390-778C874E50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2951" y="2360613"/>
              <a:ext cx="457200" cy="455613"/>
            </a:xfrm>
            <a:custGeom>
              <a:avLst/>
              <a:gdLst>
                <a:gd name="T0" fmla="*/ 331 w 856"/>
                <a:gd name="T1" fmla="*/ 846 h 853"/>
                <a:gd name="T2" fmla="*/ 350 w 856"/>
                <a:gd name="T3" fmla="*/ 853 h 853"/>
                <a:gd name="T4" fmla="*/ 369 w 856"/>
                <a:gd name="T5" fmla="*/ 846 h 853"/>
                <a:gd name="T6" fmla="*/ 849 w 856"/>
                <a:gd name="T7" fmla="*/ 366 h 853"/>
                <a:gd name="T8" fmla="*/ 856 w 856"/>
                <a:gd name="T9" fmla="*/ 347 h 853"/>
                <a:gd name="T10" fmla="*/ 856 w 856"/>
                <a:gd name="T11" fmla="*/ 27 h 853"/>
                <a:gd name="T12" fmla="*/ 830 w 856"/>
                <a:gd name="T13" fmla="*/ 0 h 853"/>
                <a:gd name="T14" fmla="*/ 510 w 856"/>
                <a:gd name="T15" fmla="*/ 0 h 853"/>
                <a:gd name="T16" fmla="*/ 491 w 856"/>
                <a:gd name="T17" fmla="*/ 8 h 853"/>
                <a:gd name="T18" fmla="*/ 11 w 856"/>
                <a:gd name="T19" fmla="*/ 488 h 853"/>
                <a:gd name="T20" fmla="*/ 11 w 856"/>
                <a:gd name="T21" fmla="*/ 526 h 853"/>
                <a:gd name="T22" fmla="*/ 331 w 856"/>
                <a:gd name="T23" fmla="*/ 846 h 853"/>
                <a:gd name="T24" fmla="*/ 521 w 856"/>
                <a:gd name="T25" fmla="*/ 53 h 853"/>
                <a:gd name="T26" fmla="*/ 803 w 856"/>
                <a:gd name="T27" fmla="*/ 53 h 853"/>
                <a:gd name="T28" fmla="*/ 803 w 856"/>
                <a:gd name="T29" fmla="*/ 336 h 853"/>
                <a:gd name="T30" fmla="*/ 350 w 856"/>
                <a:gd name="T31" fmla="*/ 789 h 853"/>
                <a:gd name="T32" fmla="*/ 67 w 856"/>
                <a:gd name="T33" fmla="*/ 507 h 853"/>
                <a:gd name="T34" fmla="*/ 521 w 856"/>
                <a:gd name="T35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6" h="853">
                  <a:moveTo>
                    <a:pt x="331" y="846"/>
                  </a:moveTo>
                  <a:cubicBezTo>
                    <a:pt x="336" y="851"/>
                    <a:pt x="343" y="853"/>
                    <a:pt x="350" y="853"/>
                  </a:cubicBezTo>
                  <a:cubicBezTo>
                    <a:pt x="356" y="853"/>
                    <a:pt x="363" y="851"/>
                    <a:pt x="369" y="846"/>
                  </a:cubicBezTo>
                  <a:lnTo>
                    <a:pt x="849" y="366"/>
                  </a:lnTo>
                  <a:cubicBezTo>
                    <a:pt x="854" y="361"/>
                    <a:pt x="856" y="354"/>
                    <a:pt x="856" y="347"/>
                  </a:cubicBezTo>
                  <a:lnTo>
                    <a:pt x="856" y="27"/>
                  </a:lnTo>
                  <a:cubicBezTo>
                    <a:pt x="856" y="12"/>
                    <a:pt x="844" y="0"/>
                    <a:pt x="830" y="0"/>
                  </a:cubicBezTo>
                  <a:lnTo>
                    <a:pt x="510" y="0"/>
                  </a:lnTo>
                  <a:cubicBezTo>
                    <a:pt x="503" y="0"/>
                    <a:pt x="496" y="3"/>
                    <a:pt x="491" y="8"/>
                  </a:cubicBezTo>
                  <a:lnTo>
                    <a:pt x="11" y="488"/>
                  </a:lnTo>
                  <a:cubicBezTo>
                    <a:pt x="0" y="498"/>
                    <a:pt x="0" y="515"/>
                    <a:pt x="11" y="526"/>
                  </a:cubicBezTo>
                  <a:lnTo>
                    <a:pt x="331" y="846"/>
                  </a:lnTo>
                  <a:close/>
                  <a:moveTo>
                    <a:pt x="521" y="53"/>
                  </a:moveTo>
                  <a:lnTo>
                    <a:pt x="803" y="53"/>
                  </a:lnTo>
                  <a:lnTo>
                    <a:pt x="803" y="336"/>
                  </a:lnTo>
                  <a:lnTo>
                    <a:pt x="350" y="789"/>
                  </a:lnTo>
                  <a:lnTo>
                    <a:pt x="67" y="507"/>
                  </a:lnTo>
                  <a:lnTo>
                    <a:pt x="52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3">
              <a:extLst>
                <a:ext uri="{FF2B5EF4-FFF2-40B4-BE49-F238E27FC236}">
                  <a16:creationId xmlns:a16="http://schemas.microsoft.com/office/drawing/2014/main" id="{3721874E-5CB2-5EAC-9585-084C1D7E2D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02351" y="2424113"/>
              <a:ext cx="114300" cy="114300"/>
            </a:xfrm>
            <a:custGeom>
              <a:avLst/>
              <a:gdLst>
                <a:gd name="T0" fmla="*/ 107 w 213"/>
                <a:gd name="T1" fmla="*/ 213 h 213"/>
                <a:gd name="T2" fmla="*/ 213 w 213"/>
                <a:gd name="T3" fmla="*/ 107 h 213"/>
                <a:gd name="T4" fmla="*/ 107 w 213"/>
                <a:gd name="T5" fmla="*/ 0 h 213"/>
                <a:gd name="T6" fmla="*/ 0 w 213"/>
                <a:gd name="T7" fmla="*/ 107 h 213"/>
                <a:gd name="T8" fmla="*/ 107 w 213"/>
                <a:gd name="T9" fmla="*/ 213 h 213"/>
                <a:gd name="T10" fmla="*/ 107 w 213"/>
                <a:gd name="T11" fmla="*/ 53 h 213"/>
                <a:gd name="T12" fmla="*/ 160 w 213"/>
                <a:gd name="T13" fmla="*/ 107 h 213"/>
                <a:gd name="T14" fmla="*/ 107 w 213"/>
                <a:gd name="T15" fmla="*/ 160 h 213"/>
                <a:gd name="T16" fmla="*/ 53 w 213"/>
                <a:gd name="T17" fmla="*/ 107 h 213"/>
                <a:gd name="T18" fmla="*/ 107 w 213"/>
                <a:gd name="T19" fmla="*/ 5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13">
                  <a:moveTo>
                    <a:pt x="107" y="213"/>
                  </a:moveTo>
                  <a:cubicBezTo>
                    <a:pt x="165" y="213"/>
                    <a:pt x="213" y="165"/>
                    <a:pt x="213" y="107"/>
                  </a:cubicBezTo>
                  <a:cubicBezTo>
                    <a:pt x="213" y="48"/>
                    <a:pt x="165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165"/>
                    <a:pt x="48" y="213"/>
                    <a:pt x="107" y="213"/>
                  </a:cubicBezTo>
                  <a:close/>
                  <a:moveTo>
                    <a:pt x="107" y="53"/>
                  </a:moveTo>
                  <a:cubicBezTo>
                    <a:pt x="136" y="53"/>
                    <a:pt x="160" y="77"/>
                    <a:pt x="160" y="107"/>
                  </a:cubicBezTo>
                  <a:cubicBezTo>
                    <a:pt x="160" y="136"/>
                    <a:pt x="136" y="160"/>
                    <a:pt x="107" y="160"/>
                  </a:cubicBezTo>
                  <a:cubicBezTo>
                    <a:pt x="77" y="160"/>
                    <a:pt x="53" y="136"/>
                    <a:pt x="53" y="107"/>
                  </a:cubicBezTo>
                  <a:cubicBezTo>
                    <a:pt x="53" y="77"/>
                    <a:pt x="77" y="53"/>
                    <a:pt x="10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1C6A640-AA9E-AF54-72EA-7848B94F33C6}"/>
              </a:ext>
            </a:extLst>
          </p:cNvPr>
          <p:cNvGrpSpPr/>
          <p:nvPr/>
        </p:nvGrpSpPr>
        <p:grpSpPr>
          <a:xfrm>
            <a:off x="6824663" y="2709228"/>
            <a:ext cx="455613" cy="398463"/>
            <a:chOff x="6824663" y="2389188"/>
            <a:chExt cx="455613" cy="398463"/>
          </a:xfrm>
        </p:grpSpPr>
        <p:sp>
          <p:nvSpPr>
            <p:cNvPr id="209" name="Freeform 167">
              <a:extLst>
                <a:ext uri="{FF2B5EF4-FFF2-40B4-BE49-F238E27FC236}">
                  <a16:creationId xmlns:a16="http://schemas.microsoft.com/office/drawing/2014/main" id="{EDAC3CB7-E06F-8A4A-EAA7-AF771F663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4663" y="2389188"/>
              <a:ext cx="455613" cy="398463"/>
            </a:xfrm>
            <a:custGeom>
              <a:avLst/>
              <a:gdLst>
                <a:gd name="T0" fmla="*/ 823 w 853"/>
                <a:gd name="T1" fmla="*/ 1 h 747"/>
                <a:gd name="T2" fmla="*/ 427 w 853"/>
                <a:gd name="T3" fmla="*/ 53 h 747"/>
                <a:gd name="T4" fmla="*/ 30 w 853"/>
                <a:gd name="T5" fmla="*/ 1 h 747"/>
                <a:gd name="T6" fmla="*/ 9 w 853"/>
                <a:gd name="T7" fmla="*/ 7 h 747"/>
                <a:gd name="T8" fmla="*/ 0 w 853"/>
                <a:gd name="T9" fmla="*/ 27 h 747"/>
                <a:gd name="T10" fmla="*/ 0 w 853"/>
                <a:gd name="T11" fmla="*/ 667 h 747"/>
                <a:gd name="T12" fmla="*/ 23 w 853"/>
                <a:gd name="T13" fmla="*/ 693 h 747"/>
                <a:gd name="T14" fmla="*/ 423 w 853"/>
                <a:gd name="T15" fmla="*/ 747 h 747"/>
                <a:gd name="T16" fmla="*/ 427 w 853"/>
                <a:gd name="T17" fmla="*/ 747 h 747"/>
                <a:gd name="T18" fmla="*/ 430 w 853"/>
                <a:gd name="T19" fmla="*/ 747 h 747"/>
                <a:gd name="T20" fmla="*/ 830 w 853"/>
                <a:gd name="T21" fmla="*/ 693 h 747"/>
                <a:gd name="T22" fmla="*/ 853 w 853"/>
                <a:gd name="T23" fmla="*/ 667 h 747"/>
                <a:gd name="T24" fmla="*/ 853 w 853"/>
                <a:gd name="T25" fmla="*/ 27 h 747"/>
                <a:gd name="T26" fmla="*/ 844 w 853"/>
                <a:gd name="T27" fmla="*/ 7 h 747"/>
                <a:gd name="T28" fmla="*/ 823 w 853"/>
                <a:gd name="T29" fmla="*/ 1 h 747"/>
                <a:gd name="T30" fmla="*/ 53 w 853"/>
                <a:gd name="T31" fmla="*/ 57 h 747"/>
                <a:gd name="T32" fmla="*/ 400 w 853"/>
                <a:gd name="T33" fmla="*/ 104 h 747"/>
                <a:gd name="T34" fmla="*/ 400 w 853"/>
                <a:gd name="T35" fmla="*/ 690 h 747"/>
                <a:gd name="T36" fmla="*/ 53 w 853"/>
                <a:gd name="T37" fmla="*/ 644 h 747"/>
                <a:gd name="T38" fmla="*/ 53 w 853"/>
                <a:gd name="T39" fmla="*/ 57 h 747"/>
                <a:gd name="T40" fmla="*/ 800 w 853"/>
                <a:gd name="T41" fmla="*/ 644 h 747"/>
                <a:gd name="T42" fmla="*/ 453 w 853"/>
                <a:gd name="T43" fmla="*/ 690 h 747"/>
                <a:gd name="T44" fmla="*/ 453 w 853"/>
                <a:gd name="T45" fmla="*/ 104 h 747"/>
                <a:gd name="T46" fmla="*/ 800 w 853"/>
                <a:gd name="T47" fmla="*/ 57 h 747"/>
                <a:gd name="T48" fmla="*/ 800 w 853"/>
                <a:gd name="T49" fmla="*/ 644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3" h="747">
                  <a:moveTo>
                    <a:pt x="823" y="1"/>
                  </a:moveTo>
                  <a:lnTo>
                    <a:pt x="427" y="53"/>
                  </a:lnTo>
                  <a:lnTo>
                    <a:pt x="30" y="1"/>
                  </a:lnTo>
                  <a:cubicBezTo>
                    <a:pt x="23" y="0"/>
                    <a:pt x="15" y="2"/>
                    <a:pt x="9" y="7"/>
                  </a:cubicBezTo>
                  <a:cubicBezTo>
                    <a:pt x="3" y="12"/>
                    <a:pt x="0" y="19"/>
                    <a:pt x="0" y="27"/>
                  </a:cubicBezTo>
                  <a:lnTo>
                    <a:pt x="0" y="667"/>
                  </a:lnTo>
                  <a:cubicBezTo>
                    <a:pt x="0" y="680"/>
                    <a:pt x="10" y="692"/>
                    <a:pt x="23" y="693"/>
                  </a:cubicBezTo>
                  <a:lnTo>
                    <a:pt x="423" y="747"/>
                  </a:lnTo>
                  <a:cubicBezTo>
                    <a:pt x="424" y="747"/>
                    <a:pt x="425" y="747"/>
                    <a:pt x="427" y="747"/>
                  </a:cubicBezTo>
                  <a:cubicBezTo>
                    <a:pt x="428" y="747"/>
                    <a:pt x="429" y="747"/>
                    <a:pt x="430" y="747"/>
                  </a:cubicBezTo>
                  <a:lnTo>
                    <a:pt x="830" y="693"/>
                  </a:lnTo>
                  <a:cubicBezTo>
                    <a:pt x="843" y="692"/>
                    <a:pt x="853" y="680"/>
                    <a:pt x="853" y="667"/>
                  </a:cubicBezTo>
                  <a:lnTo>
                    <a:pt x="853" y="27"/>
                  </a:lnTo>
                  <a:cubicBezTo>
                    <a:pt x="853" y="19"/>
                    <a:pt x="850" y="12"/>
                    <a:pt x="844" y="7"/>
                  </a:cubicBezTo>
                  <a:cubicBezTo>
                    <a:pt x="838" y="2"/>
                    <a:pt x="831" y="0"/>
                    <a:pt x="823" y="1"/>
                  </a:cubicBezTo>
                  <a:close/>
                  <a:moveTo>
                    <a:pt x="53" y="57"/>
                  </a:moveTo>
                  <a:lnTo>
                    <a:pt x="400" y="104"/>
                  </a:lnTo>
                  <a:lnTo>
                    <a:pt x="400" y="690"/>
                  </a:lnTo>
                  <a:lnTo>
                    <a:pt x="53" y="644"/>
                  </a:lnTo>
                  <a:lnTo>
                    <a:pt x="53" y="57"/>
                  </a:lnTo>
                  <a:close/>
                  <a:moveTo>
                    <a:pt x="800" y="644"/>
                  </a:moveTo>
                  <a:lnTo>
                    <a:pt x="453" y="690"/>
                  </a:lnTo>
                  <a:lnTo>
                    <a:pt x="453" y="104"/>
                  </a:lnTo>
                  <a:lnTo>
                    <a:pt x="800" y="57"/>
                  </a:lnTo>
                  <a:lnTo>
                    <a:pt x="800" y="64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8">
              <a:extLst>
                <a:ext uri="{FF2B5EF4-FFF2-40B4-BE49-F238E27FC236}">
                  <a16:creationId xmlns:a16="http://schemas.microsoft.com/office/drawing/2014/main" id="{30471BE7-A86A-0A3B-1AFE-172CEAAA5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6" y="2459038"/>
              <a:ext cx="144463" cy="44450"/>
            </a:xfrm>
            <a:custGeom>
              <a:avLst/>
              <a:gdLst>
                <a:gd name="T0" fmla="*/ 25 w 270"/>
                <a:gd name="T1" fmla="*/ 55 h 82"/>
                <a:gd name="T2" fmla="*/ 238 w 270"/>
                <a:gd name="T3" fmla="*/ 81 h 82"/>
                <a:gd name="T4" fmla="*/ 242 w 270"/>
                <a:gd name="T5" fmla="*/ 82 h 82"/>
                <a:gd name="T6" fmla="*/ 268 w 270"/>
                <a:gd name="T7" fmla="*/ 58 h 82"/>
                <a:gd name="T8" fmla="*/ 245 w 270"/>
                <a:gd name="T9" fmla="*/ 29 h 82"/>
                <a:gd name="T10" fmla="*/ 32 w 270"/>
                <a:gd name="T11" fmla="*/ 2 h 82"/>
                <a:gd name="T12" fmla="*/ 2 w 270"/>
                <a:gd name="T13" fmla="*/ 25 h 82"/>
                <a:gd name="T14" fmla="*/ 25 w 270"/>
                <a:gd name="T15" fmla="*/ 5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5" y="55"/>
                  </a:moveTo>
                  <a:lnTo>
                    <a:pt x="238" y="81"/>
                  </a:lnTo>
                  <a:cubicBezTo>
                    <a:pt x="239" y="82"/>
                    <a:pt x="241" y="82"/>
                    <a:pt x="242" y="82"/>
                  </a:cubicBezTo>
                  <a:cubicBezTo>
                    <a:pt x="255" y="82"/>
                    <a:pt x="266" y="72"/>
                    <a:pt x="268" y="58"/>
                  </a:cubicBezTo>
                  <a:cubicBezTo>
                    <a:pt x="270" y="44"/>
                    <a:pt x="260" y="30"/>
                    <a:pt x="245" y="29"/>
                  </a:cubicBezTo>
                  <a:lnTo>
                    <a:pt x="32" y="2"/>
                  </a:lnTo>
                  <a:cubicBezTo>
                    <a:pt x="17" y="0"/>
                    <a:pt x="4" y="10"/>
                    <a:pt x="2" y="25"/>
                  </a:cubicBezTo>
                  <a:cubicBezTo>
                    <a:pt x="0" y="40"/>
                    <a:pt x="10" y="53"/>
                    <a:pt x="25" y="5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9">
              <a:extLst>
                <a:ext uri="{FF2B5EF4-FFF2-40B4-BE49-F238E27FC236}">
                  <a16:creationId xmlns:a16="http://schemas.microsoft.com/office/drawing/2014/main" id="{1392166D-FC9D-9F2C-6982-13F0EBCDB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6" y="2530476"/>
              <a:ext cx="144463" cy="44450"/>
            </a:xfrm>
            <a:custGeom>
              <a:avLst/>
              <a:gdLst>
                <a:gd name="T0" fmla="*/ 245 w 270"/>
                <a:gd name="T1" fmla="*/ 29 h 82"/>
                <a:gd name="T2" fmla="*/ 32 w 270"/>
                <a:gd name="T3" fmla="*/ 2 h 82"/>
                <a:gd name="T4" fmla="*/ 2 w 270"/>
                <a:gd name="T5" fmla="*/ 25 h 82"/>
                <a:gd name="T6" fmla="*/ 25 w 270"/>
                <a:gd name="T7" fmla="*/ 55 h 82"/>
                <a:gd name="T8" fmla="*/ 238 w 270"/>
                <a:gd name="T9" fmla="*/ 82 h 82"/>
                <a:gd name="T10" fmla="*/ 242 w 270"/>
                <a:gd name="T11" fmla="*/ 82 h 82"/>
                <a:gd name="T12" fmla="*/ 268 w 270"/>
                <a:gd name="T13" fmla="*/ 59 h 82"/>
                <a:gd name="T14" fmla="*/ 245 w 270"/>
                <a:gd name="T15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45" y="29"/>
                  </a:moveTo>
                  <a:lnTo>
                    <a:pt x="32" y="2"/>
                  </a:lnTo>
                  <a:cubicBezTo>
                    <a:pt x="17" y="0"/>
                    <a:pt x="4" y="11"/>
                    <a:pt x="2" y="25"/>
                  </a:cubicBezTo>
                  <a:cubicBezTo>
                    <a:pt x="0" y="40"/>
                    <a:pt x="10" y="53"/>
                    <a:pt x="25" y="55"/>
                  </a:cubicBezTo>
                  <a:lnTo>
                    <a:pt x="238" y="82"/>
                  </a:lnTo>
                  <a:cubicBezTo>
                    <a:pt x="239" y="82"/>
                    <a:pt x="241" y="82"/>
                    <a:pt x="242" y="82"/>
                  </a:cubicBezTo>
                  <a:cubicBezTo>
                    <a:pt x="255" y="82"/>
                    <a:pt x="266" y="72"/>
                    <a:pt x="268" y="59"/>
                  </a:cubicBezTo>
                  <a:cubicBezTo>
                    <a:pt x="270" y="44"/>
                    <a:pt x="260" y="31"/>
                    <a:pt x="245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0">
              <a:extLst>
                <a:ext uri="{FF2B5EF4-FFF2-40B4-BE49-F238E27FC236}">
                  <a16:creationId xmlns:a16="http://schemas.microsoft.com/office/drawing/2014/main" id="{D5BAA04C-0C67-3359-5B1F-B27752A14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6" y="2601913"/>
              <a:ext cx="144463" cy="42863"/>
            </a:xfrm>
            <a:custGeom>
              <a:avLst/>
              <a:gdLst>
                <a:gd name="T0" fmla="*/ 245 w 270"/>
                <a:gd name="T1" fmla="*/ 28 h 81"/>
                <a:gd name="T2" fmla="*/ 32 w 270"/>
                <a:gd name="T3" fmla="*/ 2 h 81"/>
                <a:gd name="T4" fmla="*/ 2 w 270"/>
                <a:gd name="T5" fmla="*/ 25 h 81"/>
                <a:gd name="T6" fmla="*/ 25 w 270"/>
                <a:gd name="T7" fmla="*/ 54 h 81"/>
                <a:gd name="T8" fmla="*/ 238 w 270"/>
                <a:gd name="T9" fmla="*/ 81 h 81"/>
                <a:gd name="T10" fmla="*/ 242 w 270"/>
                <a:gd name="T11" fmla="*/ 81 h 81"/>
                <a:gd name="T12" fmla="*/ 268 w 270"/>
                <a:gd name="T13" fmla="*/ 58 h 81"/>
                <a:gd name="T14" fmla="*/ 245 w 270"/>
                <a:gd name="T15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1">
                  <a:moveTo>
                    <a:pt x="245" y="28"/>
                  </a:moveTo>
                  <a:lnTo>
                    <a:pt x="32" y="2"/>
                  </a:lnTo>
                  <a:cubicBezTo>
                    <a:pt x="17" y="0"/>
                    <a:pt x="4" y="10"/>
                    <a:pt x="2" y="25"/>
                  </a:cubicBezTo>
                  <a:cubicBezTo>
                    <a:pt x="0" y="39"/>
                    <a:pt x="10" y="53"/>
                    <a:pt x="25" y="54"/>
                  </a:cubicBezTo>
                  <a:lnTo>
                    <a:pt x="238" y="81"/>
                  </a:lnTo>
                  <a:cubicBezTo>
                    <a:pt x="239" y="81"/>
                    <a:pt x="241" y="81"/>
                    <a:pt x="242" y="81"/>
                  </a:cubicBezTo>
                  <a:cubicBezTo>
                    <a:pt x="255" y="81"/>
                    <a:pt x="266" y="71"/>
                    <a:pt x="268" y="58"/>
                  </a:cubicBezTo>
                  <a:cubicBezTo>
                    <a:pt x="270" y="43"/>
                    <a:pt x="260" y="30"/>
                    <a:pt x="245" y="2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1">
              <a:extLst>
                <a:ext uri="{FF2B5EF4-FFF2-40B4-BE49-F238E27FC236}">
                  <a16:creationId xmlns:a16="http://schemas.microsoft.com/office/drawing/2014/main" id="{65FE534F-9F21-2476-53E9-3CF16B18C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6" y="2673351"/>
              <a:ext cx="144463" cy="44450"/>
            </a:xfrm>
            <a:custGeom>
              <a:avLst/>
              <a:gdLst>
                <a:gd name="T0" fmla="*/ 245 w 270"/>
                <a:gd name="T1" fmla="*/ 29 h 82"/>
                <a:gd name="T2" fmla="*/ 32 w 270"/>
                <a:gd name="T3" fmla="*/ 2 h 82"/>
                <a:gd name="T4" fmla="*/ 2 w 270"/>
                <a:gd name="T5" fmla="*/ 25 h 82"/>
                <a:gd name="T6" fmla="*/ 25 w 270"/>
                <a:gd name="T7" fmla="*/ 55 h 82"/>
                <a:gd name="T8" fmla="*/ 238 w 270"/>
                <a:gd name="T9" fmla="*/ 81 h 82"/>
                <a:gd name="T10" fmla="*/ 242 w 270"/>
                <a:gd name="T11" fmla="*/ 82 h 82"/>
                <a:gd name="T12" fmla="*/ 268 w 270"/>
                <a:gd name="T13" fmla="*/ 58 h 82"/>
                <a:gd name="T14" fmla="*/ 245 w 270"/>
                <a:gd name="T15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45" y="29"/>
                  </a:moveTo>
                  <a:lnTo>
                    <a:pt x="32" y="2"/>
                  </a:lnTo>
                  <a:cubicBezTo>
                    <a:pt x="17" y="0"/>
                    <a:pt x="4" y="10"/>
                    <a:pt x="2" y="25"/>
                  </a:cubicBezTo>
                  <a:cubicBezTo>
                    <a:pt x="0" y="40"/>
                    <a:pt x="10" y="53"/>
                    <a:pt x="25" y="55"/>
                  </a:cubicBezTo>
                  <a:lnTo>
                    <a:pt x="238" y="81"/>
                  </a:lnTo>
                  <a:cubicBezTo>
                    <a:pt x="239" y="82"/>
                    <a:pt x="241" y="82"/>
                    <a:pt x="242" y="82"/>
                  </a:cubicBezTo>
                  <a:cubicBezTo>
                    <a:pt x="255" y="82"/>
                    <a:pt x="266" y="72"/>
                    <a:pt x="268" y="58"/>
                  </a:cubicBezTo>
                  <a:cubicBezTo>
                    <a:pt x="270" y="44"/>
                    <a:pt x="260" y="30"/>
                    <a:pt x="245" y="2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2">
              <a:extLst>
                <a:ext uri="{FF2B5EF4-FFF2-40B4-BE49-F238E27FC236}">
                  <a16:creationId xmlns:a16="http://schemas.microsoft.com/office/drawing/2014/main" id="{AE0C517A-1B48-56BC-098B-72FE31A79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1" y="2459038"/>
              <a:ext cx="144463" cy="44450"/>
            </a:xfrm>
            <a:custGeom>
              <a:avLst/>
              <a:gdLst>
                <a:gd name="T0" fmla="*/ 29 w 270"/>
                <a:gd name="T1" fmla="*/ 82 h 82"/>
                <a:gd name="T2" fmla="*/ 32 w 270"/>
                <a:gd name="T3" fmla="*/ 81 h 82"/>
                <a:gd name="T4" fmla="*/ 245 w 270"/>
                <a:gd name="T5" fmla="*/ 55 h 82"/>
                <a:gd name="T6" fmla="*/ 268 w 270"/>
                <a:gd name="T7" fmla="*/ 25 h 82"/>
                <a:gd name="T8" fmla="*/ 239 w 270"/>
                <a:gd name="T9" fmla="*/ 2 h 82"/>
                <a:gd name="T10" fmla="*/ 25 w 270"/>
                <a:gd name="T11" fmla="*/ 29 h 82"/>
                <a:gd name="T12" fmla="*/ 2 w 270"/>
                <a:gd name="T13" fmla="*/ 58 h 82"/>
                <a:gd name="T14" fmla="*/ 29 w 270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9" y="82"/>
                  </a:moveTo>
                  <a:cubicBezTo>
                    <a:pt x="30" y="82"/>
                    <a:pt x="31" y="82"/>
                    <a:pt x="32" y="81"/>
                  </a:cubicBezTo>
                  <a:lnTo>
                    <a:pt x="245" y="55"/>
                  </a:lnTo>
                  <a:cubicBezTo>
                    <a:pt x="260" y="53"/>
                    <a:pt x="270" y="40"/>
                    <a:pt x="268" y="25"/>
                  </a:cubicBezTo>
                  <a:cubicBezTo>
                    <a:pt x="267" y="10"/>
                    <a:pt x="253" y="0"/>
                    <a:pt x="239" y="2"/>
                  </a:cubicBezTo>
                  <a:lnTo>
                    <a:pt x="25" y="29"/>
                  </a:lnTo>
                  <a:cubicBezTo>
                    <a:pt x="11" y="30"/>
                    <a:pt x="0" y="44"/>
                    <a:pt x="2" y="58"/>
                  </a:cubicBezTo>
                  <a:cubicBezTo>
                    <a:pt x="4" y="72"/>
                    <a:pt x="15" y="82"/>
                    <a:pt x="29" y="8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73">
              <a:extLst>
                <a:ext uri="{FF2B5EF4-FFF2-40B4-BE49-F238E27FC236}">
                  <a16:creationId xmlns:a16="http://schemas.microsoft.com/office/drawing/2014/main" id="{CA109E8A-D0BD-809A-97E5-DA9914121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1" y="2530476"/>
              <a:ext cx="144463" cy="44450"/>
            </a:xfrm>
            <a:custGeom>
              <a:avLst/>
              <a:gdLst>
                <a:gd name="T0" fmla="*/ 29 w 270"/>
                <a:gd name="T1" fmla="*/ 82 h 82"/>
                <a:gd name="T2" fmla="*/ 32 w 270"/>
                <a:gd name="T3" fmla="*/ 82 h 82"/>
                <a:gd name="T4" fmla="*/ 245 w 270"/>
                <a:gd name="T5" fmla="*/ 55 h 82"/>
                <a:gd name="T6" fmla="*/ 268 w 270"/>
                <a:gd name="T7" fmla="*/ 25 h 82"/>
                <a:gd name="T8" fmla="*/ 239 w 270"/>
                <a:gd name="T9" fmla="*/ 2 h 82"/>
                <a:gd name="T10" fmla="*/ 25 w 270"/>
                <a:gd name="T11" fmla="*/ 29 h 82"/>
                <a:gd name="T12" fmla="*/ 2 w 270"/>
                <a:gd name="T13" fmla="*/ 59 h 82"/>
                <a:gd name="T14" fmla="*/ 29 w 270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9" y="82"/>
                  </a:moveTo>
                  <a:cubicBezTo>
                    <a:pt x="30" y="82"/>
                    <a:pt x="31" y="82"/>
                    <a:pt x="32" y="82"/>
                  </a:cubicBezTo>
                  <a:lnTo>
                    <a:pt x="245" y="55"/>
                  </a:lnTo>
                  <a:cubicBezTo>
                    <a:pt x="260" y="53"/>
                    <a:pt x="270" y="40"/>
                    <a:pt x="268" y="25"/>
                  </a:cubicBezTo>
                  <a:cubicBezTo>
                    <a:pt x="267" y="11"/>
                    <a:pt x="253" y="0"/>
                    <a:pt x="239" y="2"/>
                  </a:cubicBezTo>
                  <a:lnTo>
                    <a:pt x="25" y="29"/>
                  </a:lnTo>
                  <a:cubicBezTo>
                    <a:pt x="11" y="31"/>
                    <a:pt x="0" y="44"/>
                    <a:pt x="2" y="59"/>
                  </a:cubicBezTo>
                  <a:cubicBezTo>
                    <a:pt x="4" y="72"/>
                    <a:pt x="15" y="82"/>
                    <a:pt x="29" y="8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74">
              <a:extLst>
                <a:ext uri="{FF2B5EF4-FFF2-40B4-BE49-F238E27FC236}">
                  <a16:creationId xmlns:a16="http://schemas.microsoft.com/office/drawing/2014/main" id="{D547DAC4-715A-BCF5-A135-ACBF41C2C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1" y="2601913"/>
              <a:ext cx="144463" cy="42863"/>
            </a:xfrm>
            <a:custGeom>
              <a:avLst/>
              <a:gdLst>
                <a:gd name="T0" fmla="*/ 29 w 270"/>
                <a:gd name="T1" fmla="*/ 81 h 81"/>
                <a:gd name="T2" fmla="*/ 32 w 270"/>
                <a:gd name="T3" fmla="*/ 81 h 81"/>
                <a:gd name="T4" fmla="*/ 245 w 270"/>
                <a:gd name="T5" fmla="*/ 54 h 81"/>
                <a:gd name="T6" fmla="*/ 268 w 270"/>
                <a:gd name="T7" fmla="*/ 25 h 81"/>
                <a:gd name="T8" fmla="*/ 239 w 270"/>
                <a:gd name="T9" fmla="*/ 2 h 81"/>
                <a:gd name="T10" fmla="*/ 25 w 270"/>
                <a:gd name="T11" fmla="*/ 28 h 81"/>
                <a:gd name="T12" fmla="*/ 2 w 270"/>
                <a:gd name="T13" fmla="*/ 58 h 81"/>
                <a:gd name="T14" fmla="*/ 29 w 270"/>
                <a:gd name="T1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1">
                  <a:moveTo>
                    <a:pt x="29" y="81"/>
                  </a:moveTo>
                  <a:cubicBezTo>
                    <a:pt x="30" y="81"/>
                    <a:pt x="31" y="81"/>
                    <a:pt x="32" y="81"/>
                  </a:cubicBezTo>
                  <a:lnTo>
                    <a:pt x="245" y="54"/>
                  </a:lnTo>
                  <a:cubicBezTo>
                    <a:pt x="260" y="53"/>
                    <a:pt x="270" y="39"/>
                    <a:pt x="268" y="25"/>
                  </a:cubicBezTo>
                  <a:cubicBezTo>
                    <a:pt x="267" y="10"/>
                    <a:pt x="253" y="0"/>
                    <a:pt x="239" y="2"/>
                  </a:cubicBezTo>
                  <a:lnTo>
                    <a:pt x="25" y="28"/>
                  </a:lnTo>
                  <a:cubicBezTo>
                    <a:pt x="11" y="30"/>
                    <a:pt x="0" y="43"/>
                    <a:pt x="2" y="58"/>
                  </a:cubicBezTo>
                  <a:cubicBezTo>
                    <a:pt x="4" y="71"/>
                    <a:pt x="15" y="81"/>
                    <a:pt x="29" y="81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75">
              <a:extLst>
                <a:ext uri="{FF2B5EF4-FFF2-40B4-BE49-F238E27FC236}">
                  <a16:creationId xmlns:a16="http://schemas.microsoft.com/office/drawing/2014/main" id="{09745CE0-A2E0-F0D2-2C64-ECD83015F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0251" y="2673351"/>
              <a:ext cx="144463" cy="44450"/>
            </a:xfrm>
            <a:custGeom>
              <a:avLst/>
              <a:gdLst>
                <a:gd name="T0" fmla="*/ 239 w 270"/>
                <a:gd name="T1" fmla="*/ 2 h 82"/>
                <a:gd name="T2" fmla="*/ 25 w 270"/>
                <a:gd name="T3" fmla="*/ 29 h 82"/>
                <a:gd name="T4" fmla="*/ 2 w 270"/>
                <a:gd name="T5" fmla="*/ 58 h 82"/>
                <a:gd name="T6" fmla="*/ 29 w 270"/>
                <a:gd name="T7" fmla="*/ 82 h 82"/>
                <a:gd name="T8" fmla="*/ 32 w 270"/>
                <a:gd name="T9" fmla="*/ 81 h 82"/>
                <a:gd name="T10" fmla="*/ 245 w 270"/>
                <a:gd name="T11" fmla="*/ 55 h 82"/>
                <a:gd name="T12" fmla="*/ 268 w 270"/>
                <a:gd name="T13" fmla="*/ 25 h 82"/>
                <a:gd name="T14" fmla="*/ 239 w 270"/>
                <a:gd name="T15" fmla="*/ 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2">
                  <a:moveTo>
                    <a:pt x="239" y="2"/>
                  </a:moveTo>
                  <a:lnTo>
                    <a:pt x="25" y="29"/>
                  </a:lnTo>
                  <a:cubicBezTo>
                    <a:pt x="11" y="30"/>
                    <a:pt x="0" y="44"/>
                    <a:pt x="2" y="58"/>
                  </a:cubicBezTo>
                  <a:cubicBezTo>
                    <a:pt x="4" y="72"/>
                    <a:pt x="15" y="82"/>
                    <a:pt x="29" y="82"/>
                  </a:cubicBezTo>
                  <a:cubicBezTo>
                    <a:pt x="30" y="82"/>
                    <a:pt x="31" y="82"/>
                    <a:pt x="32" y="81"/>
                  </a:cubicBezTo>
                  <a:lnTo>
                    <a:pt x="245" y="55"/>
                  </a:lnTo>
                  <a:cubicBezTo>
                    <a:pt x="260" y="53"/>
                    <a:pt x="270" y="40"/>
                    <a:pt x="268" y="25"/>
                  </a:cubicBezTo>
                  <a:cubicBezTo>
                    <a:pt x="267" y="10"/>
                    <a:pt x="253" y="0"/>
                    <a:pt x="239" y="2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93DA4F1-0128-5751-4F92-9808FB400519}"/>
              </a:ext>
            </a:extLst>
          </p:cNvPr>
          <p:cNvGrpSpPr/>
          <p:nvPr/>
        </p:nvGrpSpPr>
        <p:grpSpPr>
          <a:xfrm>
            <a:off x="7826375" y="2679066"/>
            <a:ext cx="455613" cy="457200"/>
            <a:chOff x="7826375" y="2359026"/>
            <a:chExt cx="455613" cy="457200"/>
          </a:xfrm>
        </p:grpSpPr>
        <p:sp>
          <p:nvSpPr>
            <p:cNvPr id="219" name="Freeform 179">
              <a:extLst>
                <a:ext uri="{FF2B5EF4-FFF2-40B4-BE49-F238E27FC236}">
                  <a16:creationId xmlns:a16="http://schemas.microsoft.com/office/drawing/2014/main" id="{B3F94814-988C-A53C-DE93-CA1DAD612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6375" y="2359026"/>
              <a:ext cx="455613" cy="457200"/>
            </a:xfrm>
            <a:custGeom>
              <a:avLst/>
              <a:gdLst>
                <a:gd name="T0" fmla="*/ 8 w 853"/>
                <a:gd name="T1" fmla="*/ 555 h 856"/>
                <a:gd name="T2" fmla="*/ 79 w 853"/>
                <a:gd name="T3" fmla="*/ 626 h 856"/>
                <a:gd name="T4" fmla="*/ 117 w 853"/>
                <a:gd name="T5" fmla="*/ 626 h 856"/>
                <a:gd name="T6" fmla="*/ 173 w 853"/>
                <a:gd name="T7" fmla="*/ 603 h 856"/>
                <a:gd name="T8" fmla="*/ 253 w 853"/>
                <a:gd name="T9" fmla="*/ 683 h 856"/>
                <a:gd name="T10" fmla="*/ 230 w 853"/>
                <a:gd name="T11" fmla="*/ 740 h 856"/>
                <a:gd name="T12" fmla="*/ 222 w 853"/>
                <a:gd name="T13" fmla="*/ 758 h 856"/>
                <a:gd name="T14" fmla="*/ 230 w 853"/>
                <a:gd name="T15" fmla="*/ 777 h 856"/>
                <a:gd name="T16" fmla="*/ 301 w 853"/>
                <a:gd name="T17" fmla="*/ 849 h 856"/>
                <a:gd name="T18" fmla="*/ 320 w 853"/>
                <a:gd name="T19" fmla="*/ 856 h 856"/>
                <a:gd name="T20" fmla="*/ 339 w 853"/>
                <a:gd name="T21" fmla="*/ 849 h 856"/>
                <a:gd name="T22" fmla="*/ 846 w 853"/>
                <a:gd name="T23" fmla="*/ 342 h 856"/>
                <a:gd name="T24" fmla="*/ 853 w 853"/>
                <a:gd name="T25" fmla="*/ 323 h 856"/>
                <a:gd name="T26" fmla="*/ 846 w 853"/>
                <a:gd name="T27" fmla="*/ 304 h 856"/>
                <a:gd name="T28" fmla="*/ 774 w 853"/>
                <a:gd name="T29" fmla="*/ 233 h 856"/>
                <a:gd name="T30" fmla="*/ 737 w 853"/>
                <a:gd name="T31" fmla="*/ 233 h 856"/>
                <a:gd name="T32" fmla="*/ 680 w 853"/>
                <a:gd name="T33" fmla="*/ 256 h 856"/>
                <a:gd name="T34" fmla="*/ 600 w 853"/>
                <a:gd name="T35" fmla="*/ 176 h 856"/>
                <a:gd name="T36" fmla="*/ 623 w 853"/>
                <a:gd name="T37" fmla="*/ 120 h 856"/>
                <a:gd name="T38" fmla="*/ 631 w 853"/>
                <a:gd name="T39" fmla="*/ 101 h 856"/>
                <a:gd name="T40" fmla="*/ 623 w 853"/>
                <a:gd name="T41" fmla="*/ 82 h 856"/>
                <a:gd name="T42" fmla="*/ 552 w 853"/>
                <a:gd name="T43" fmla="*/ 11 h 856"/>
                <a:gd name="T44" fmla="*/ 514 w 853"/>
                <a:gd name="T45" fmla="*/ 11 h 856"/>
                <a:gd name="T46" fmla="*/ 8 w 853"/>
                <a:gd name="T47" fmla="*/ 517 h 856"/>
                <a:gd name="T48" fmla="*/ 0 w 853"/>
                <a:gd name="T49" fmla="*/ 536 h 856"/>
                <a:gd name="T50" fmla="*/ 8 w 853"/>
                <a:gd name="T51" fmla="*/ 555 h 856"/>
                <a:gd name="T52" fmla="*/ 347 w 853"/>
                <a:gd name="T53" fmla="*/ 254 h 856"/>
                <a:gd name="T54" fmla="*/ 368 w 853"/>
                <a:gd name="T55" fmla="*/ 275 h 856"/>
                <a:gd name="T56" fmla="*/ 387 w 853"/>
                <a:gd name="T57" fmla="*/ 283 h 856"/>
                <a:gd name="T58" fmla="*/ 406 w 853"/>
                <a:gd name="T59" fmla="*/ 275 h 856"/>
                <a:gd name="T60" fmla="*/ 406 w 853"/>
                <a:gd name="T61" fmla="*/ 237 h 856"/>
                <a:gd name="T62" fmla="*/ 384 w 853"/>
                <a:gd name="T63" fmla="*/ 216 h 856"/>
                <a:gd name="T64" fmla="*/ 533 w 853"/>
                <a:gd name="T65" fmla="*/ 67 h 856"/>
                <a:gd name="T66" fmla="*/ 569 w 853"/>
                <a:gd name="T67" fmla="*/ 103 h 856"/>
                <a:gd name="T68" fmla="*/ 547 w 853"/>
                <a:gd name="T69" fmla="*/ 176 h 856"/>
                <a:gd name="T70" fmla="*/ 680 w 853"/>
                <a:gd name="T71" fmla="*/ 310 h 856"/>
                <a:gd name="T72" fmla="*/ 754 w 853"/>
                <a:gd name="T73" fmla="*/ 288 h 856"/>
                <a:gd name="T74" fmla="*/ 789 w 853"/>
                <a:gd name="T75" fmla="*/ 323 h 856"/>
                <a:gd name="T76" fmla="*/ 640 w 853"/>
                <a:gd name="T77" fmla="*/ 472 h 856"/>
                <a:gd name="T78" fmla="*/ 619 w 853"/>
                <a:gd name="T79" fmla="*/ 451 h 856"/>
                <a:gd name="T80" fmla="*/ 581 w 853"/>
                <a:gd name="T81" fmla="*/ 451 h 856"/>
                <a:gd name="T82" fmla="*/ 581 w 853"/>
                <a:gd name="T83" fmla="*/ 489 h 856"/>
                <a:gd name="T84" fmla="*/ 602 w 853"/>
                <a:gd name="T85" fmla="*/ 510 h 856"/>
                <a:gd name="T86" fmla="*/ 320 w 853"/>
                <a:gd name="T87" fmla="*/ 792 h 856"/>
                <a:gd name="T88" fmla="*/ 285 w 853"/>
                <a:gd name="T89" fmla="*/ 757 h 856"/>
                <a:gd name="T90" fmla="*/ 307 w 853"/>
                <a:gd name="T91" fmla="*/ 683 h 856"/>
                <a:gd name="T92" fmla="*/ 173 w 853"/>
                <a:gd name="T93" fmla="*/ 550 h 856"/>
                <a:gd name="T94" fmla="*/ 100 w 853"/>
                <a:gd name="T95" fmla="*/ 572 h 856"/>
                <a:gd name="T96" fmla="*/ 64 w 853"/>
                <a:gd name="T97" fmla="*/ 536 h 856"/>
                <a:gd name="T98" fmla="*/ 347 w 853"/>
                <a:gd name="T99" fmla="*/ 25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53" h="856">
                  <a:moveTo>
                    <a:pt x="8" y="555"/>
                  </a:moveTo>
                  <a:lnTo>
                    <a:pt x="79" y="626"/>
                  </a:lnTo>
                  <a:cubicBezTo>
                    <a:pt x="89" y="637"/>
                    <a:pt x="106" y="637"/>
                    <a:pt x="117" y="626"/>
                  </a:cubicBezTo>
                  <a:cubicBezTo>
                    <a:pt x="132" y="611"/>
                    <a:pt x="152" y="603"/>
                    <a:pt x="173" y="603"/>
                  </a:cubicBezTo>
                  <a:cubicBezTo>
                    <a:pt x="217" y="603"/>
                    <a:pt x="253" y="639"/>
                    <a:pt x="253" y="683"/>
                  </a:cubicBezTo>
                  <a:cubicBezTo>
                    <a:pt x="253" y="704"/>
                    <a:pt x="245" y="724"/>
                    <a:pt x="230" y="740"/>
                  </a:cubicBezTo>
                  <a:cubicBezTo>
                    <a:pt x="225" y="745"/>
                    <a:pt x="222" y="751"/>
                    <a:pt x="222" y="758"/>
                  </a:cubicBezTo>
                  <a:cubicBezTo>
                    <a:pt x="222" y="765"/>
                    <a:pt x="225" y="772"/>
                    <a:pt x="230" y="777"/>
                  </a:cubicBezTo>
                  <a:lnTo>
                    <a:pt x="301" y="849"/>
                  </a:lnTo>
                  <a:cubicBezTo>
                    <a:pt x="306" y="854"/>
                    <a:pt x="313" y="856"/>
                    <a:pt x="320" y="856"/>
                  </a:cubicBezTo>
                  <a:cubicBezTo>
                    <a:pt x="327" y="856"/>
                    <a:pt x="334" y="854"/>
                    <a:pt x="339" y="849"/>
                  </a:cubicBezTo>
                  <a:lnTo>
                    <a:pt x="846" y="342"/>
                  </a:lnTo>
                  <a:cubicBezTo>
                    <a:pt x="851" y="337"/>
                    <a:pt x="853" y="330"/>
                    <a:pt x="853" y="323"/>
                  </a:cubicBezTo>
                  <a:cubicBezTo>
                    <a:pt x="853" y="316"/>
                    <a:pt x="851" y="309"/>
                    <a:pt x="846" y="304"/>
                  </a:cubicBezTo>
                  <a:lnTo>
                    <a:pt x="774" y="233"/>
                  </a:lnTo>
                  <a:cubicBezTo>
                    <a:pt x="764" y="222"/>
                    <a:pt x="747" y="222"/>
                    <a:pt x="737" y="233"/>
                  </a:cubicBezTo>
                  <a:cubicBezTo>
                    <a:pt x="721" y="248"/>
                    <a:pt x="701" y="256"/>
                    <a:pt x="680" y="256"/>
                  </a:cubicBezTo>
                  <a:cubicBezTo>
                    <a:pt x="636" y="256"/>
                    <a:pt x="600" y="220"/>
                    <a:pt x="600" y="176"/>
                  </a:cubicBezTo>
                  <a:cubicBezTo>
                    <a:pt x="600" y="155"/>
                    <a:pt x="608" y="135"/>
                    <a:pt x="623" y="120"/>
                  </a:cubicBezTo>
                  <a:cubicBezTo>
                    <a:pt x="628" y="115"/>
                    <a:pt x="631" y="108"/>
                    <a:pt x="631" y="101"/>
                  </a:cubicBezTo>
                  <a:cubicBezTo>
                    <a:pt x="631" y="94"/>
                    <a:pt x="628" y="87"/>
                    <a:pt x="623" y="82"/>
                  </a:cubicBezTo>
                  <a:lnTo>
                    <a:pt x="552" y="11"/>
                  </a:lnTo>
                  <a:cubicBezTo>
                    <a:pt x="542" y="0"/>
                    <a:pt x="525" y="0"/>
                    <a:pt x="514" y="11"/>
                  </a:cubicBezTo>
                  <a:lnTo>
                    <a:pt x="8" y="517"/>
                  </a:lnTo>
                  <a:cubicBezTo>
                    <a:pt x="3" y="522"/>
                    <a:pt x="0" y="529"/>
                    <a:pt x="0" y="536"/>
                  </a:cubicBezTo>
                  <a:cubicBezTo>
                    <a:pt x="0" y="543"/>
                    <a:pt x="3" y="550"/>
                    <a:pt x="8" y="555"/>
                  </a:cubicBezTo>
                  <a:close/>
                  <a:moveTo>
                    <a:pt x="347" y="254"/>
                  </a:moveTo>
                  <a:lnTo>
                    <a:pt x="368" y="275"/>
                  </a:lnTo>
                  <a:cubicBezTo>
                    <a:pt x="373" y="280"/>
                    <a:pt x="380" y="283"/>
                    <a:pt x="387" y="283"/>
                  </a:cubicBezTo>
                  <a:cubicBezTo>
                    <a:pt x="393" y="283"/>
                    <a:pt x="400" y="280"/>
                    <a:pt x="406" y="275"/>
                  </a:cubicBezTo>
                  <a:cubicBezTo>
                    <a:pt x="416" y="265"/>
                    <a:pt x="416" y="248"/>
                    <a:pt x="406" y="237"/>
                  </a:cubicBezTo>
                  <a:lnTo>
                    <a:pt x="384" y="216"/>
                  </a:lnTo>
                  <a:lnTo>
                    <a:pt x="533" y="67"/>
                  </a:lnTo>
                  <a:lnTo>
                    <a:pt x="569" y="103"/>
                  </a:lnTo>
                  <a:cubicBezTo>
                    <a:pt x="554" y="124"/>
                    <a:pt x="547" y="150"/>
                    <a:pt x="547" y="176"/>
                  </a:cubicBezTo>
                  <a:cubicBezTo>
                    <a:pt x="547" y="250"/>
                    <a:pt x="606" y="310"/>
                    <a:pt x="680" y="310"/>
                  </a:cubicBezTo>
                  <a:cubicBezTo>
                    <a:pt x="707" y="310"/>
                    <a:pt x="732" y="302"/>
                    <a:pt x="754" y="288"/>
                  </a:cubicBezTo>
                  <a:lnTo>
                    <a:pt x="789" y="323"/>
                  </a:lnTo>
                  <a:lnTo>
                    <a:pt x="640" y="472"/>
                  </a:lnTo>
                  <a:lnTo>
                    <a:pt x="619" y="451"/>
                  </a:lnTo>
                  <a:cubicBezTo>
                    <a:pt x="608" y="440"/>
                    <a:pt x="592" y="440"/>
                    <a:pt x="581" y="451"/>
                  </a:cubicBezTo>
                  <a:cubicBezTo>
                    <a:pt x="571" y="461"/>
                    <a:pt x="571" y="478"/>
                    <a:pt x="581" y="489"/>
                  </a:cubicBezTo>
                  <a:lnTo>
                    <a:pt x="602" y="510"/>
                  </a:lnTo>
                  <a:lnTo>
                    <a:pt x="320" y="792"/>
                  </a:lnTo>
                  <a:lnTo>
                    <a:pt x="285" y="757"/>
                  </a:lnTo>
                  <a:cubicBezTo>
                    <a:pt x="299" y="735"/>
                    <a:pt x="307" y="710"/>
                    <a:pt x="307" y="683"/>
                  </a:cubicBezTo>
                  <a:cubicBezTo>
                    <a:pt x="307" y="609"/>
                    <a:pt x="247" y="550"/>
                    <a:pt x="173" y="550"/>
                  </a:cubicBezTo>
                  <a:cubicBezTo>
                    <a:pt x="147" y="550"/>
                    <a:pt x="121" y="557"/>
                    <a:pt x="100" y="572"/>
                  </a:cubicBezTo>
                  <a:lnTo>
                    <a:pt x="64" y="536"/>
                  </a:lnTo>
                  <a:lnTo>
                    <a:pt x="347" y="254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0">
              <a:extLst>
                <a:ext uri="{FF2B5EF4-FFF2-40B4-BE49-F238E27FC236}">
                  <a16:creationId xmlns:a16="http://schemas.microsoft.com/office/drawing/2014/main" id="{3B1D50AC-30F3-387F-4356-ED7BBF663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5450" y="2508251"/>
              <a:ext cx="46038" cy="44450"/>
            </a:xfrm>
            <a:custGeom>
              <a:avLst/>
              <a:gdLst>
                <a:gd name="T0" fmla="*/ 37 w 85"/>
                <a:gd name="T1" fmla="*/ 75 h 83"/>
                <a:gd name="T2" fmla="*/ 56 w 85"/>
                <a:gd name="T3" fmla="*/ 83 h 83"/>
                <a:gd name="T4" fmla="*/ 75 w 85"/>
                <a:gd name="T5" fmla="*/ 75 h 83"/>
                <a:gd name="T6" fmla="*/ 75 w 85"/>
                <a:gd name="T7" fmla="*/ 37 h 83"/>
                <a:gd name="T8" fmla="*/ 48 w 85"/>
                <a:gd name="T9" fmla="*/ 11 h 83"/>
                <a:gd name="T10" fmla="*/ 10 w 85"/>
                <a:gd name="T11" fmla="*/ 11 h 83"/>
                <a:gd name="T12" fmla="*/ 10 w 85"/>
                <a:gd name="T13" fmla="*/ 49 h 83"/>
                <a:gd name="T14" fmla="*/ 37 w 85"/>
                <a:gd name="T15" fmla="*/ 7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3">
                  <a:moveTo>
                    <a:pt x="37" y="75"/>
                  </a:moveTo>
                  <a:cubicBezTo>
                    <a:pt x="42" y="80"/>
                    <a:pt x="49" y="83"/>
                    <a:pt x="56" y="83"/>
                  </a:cubicBezTo>
                  <a:cubicBezTo>
                    <a:pt x="62" y="83"/>
                    <a:pt x="69" y="80"/>
                    <a:pt x="75" y="75"/>
                  </a:cubicBezTo>
                  <a:cubicBezTo>
                    <a:pt x="85" y="65"/>
                    <a:pt x="85" y="48"/>
                    <a:pt x="75" y="37"/>
                  </a:cubicBezTo>
                  <a:lnTo>
                    <a:pt x="48" y="11"/>
                  </a:lnTo>
                  <a:cubicBezTo>
                    <a:pt x="37" y="0"/>
                    <a:pt x="21" y="0"/>
                    <a:pt x="10" y="11"/>
                  </a:cubicBezTo>
                  <a:cubicBezTo>
                    <a:pt x="0" y="21"/>
                    <a:pt x="0" y="38"/>
                    <a:pt x="10" y="49"/>
                  </a:cubicBezTo>
                  <a:lnTo>
                    <a:pt x="37" y="7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1">
              <a:extLst>
                <a:ext uri="{FF2B5EF4-FFF2-40B4-BE49-F238E27FC236}">
                  <a16:creationId xmlns:a16="http://schemas.microsoft.com/office/drawing/2014/main" id="{2F3D17AF-74F2-893D-82DE-418548EE2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8313" y="2551113"/>
              <a:ext cx="46038" cy="44450"/>
            </a:xfrm>
            <a:custGeom>
              <a:avLst/>
              <a:gdLst>
                <a:gd name="T0" fmla="*/ 10 w 85"/>
                <a:gd name="T1" fmla="*/ 49 h 83"/>
                <a:gd name="T2" fmla="*/ 37 w 85"/>
                <a:gd name="T3" fmla="*/ 75 h 83"/>
                <a:gd name="T4" fmla="*/ 56 w 85"/>
                <a:gd name="T5" fmla="*/ 83 h 83"/>
                <a:gd name="T6" fmla="*/ 75 w 85"/>
                <a:gd name="T7" fmla="*/ 75 h 83"/>
                <a:gd name="T8" fmla="*/ 75 w 85"/>
                <a:gd name="T9" fmla="*/ 37 h 83"/>
                <a:gd name="T10" fmla="*/ 48 w 85"/>
                <a:gd name="T11" fmla="*/ 11 h 83"/>
                <a:gd name="T12" fmla="*/ 10 w 85"/>
                <a:gd name="T13" fmla="*/ 11 h 83"/>
                <a:gd name="T14" fmla="*/ 10 w 85"/>
                <a:gd name="T15" fmla="*/ 4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83">
                  <a:moveTo>
                    <a:pt x="10" y="49"/>
                  </a:moveTo>
                  <a:lnTo>
                    <a:pt x="37" y="75"/>
                  </a:lnTo>
                  <a:cubicBezTo>
                    <a:pt x="42" y="80"/>
                    <a:pt x="49" y="83"/>
                    <a:pt x="56" y="83"/>
                  </a:cubicBezTo>
                  <a:cubicBezTo>
                    <a:pt x="62" y="83"/>
                    <a:pt x="69" y="80"/>
                    <a:pt x="75" y="75"/>
                  </a:cubicBezTo>
                  <a:cubicBezTo>
                    <a:pt x="85" y="65"/>
                    <a:pt x="85" y="48"/>
                    <a:pt x="75" y="37"/>
                  </a:cubicBezTo>
                  <a:lnTo>
                    <a:pt x="48" y="11"/>
                  </a:lnTo>
                  <a:cubicBezTo>
                    <a:pt x="37" y="0"/>
                    <a:pt x="21" y="0"/>
                    <a:pt x="10" y="11"/>
                  </a:cubicBezTo>
                  <a:cubicBezTo>
                    <a:pt x="0" y="21"/>
                    <a:pt x="0" y="38"/>
                    <a:pt x="10" y="49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AD89ABF6-8505-FC90-1116-E387406172F2}"/>
              </a:ext>
            </a:extLst>
          </p:cNvPr>
          <p:cNvGrpSpPr/>
          <p:nvPr/>
        </p:nvGrpSpPr>
        <p:grpSpPr>
          <a:xfrm>
            <a:off x="8828088" y="2752091"/>
            <a:ext cx="454025" cy="312738"/>
            <a:chOff x="8828088" y="2432051"/>
            <a:chExt cx="454025" cy="312738"/>
          </a:xfrm>
        </p:grpSpPr>
        <p:sp>
          <p:nvSpPr>
            <p:cNvPr id="223" name="Freeform 185">
              <a:extLst>
                <a:ext uri="{FF2B5EF4-FFF2-40B4-BE49-F238E27FC236}">
                  <a16:creationId xmlns:a16="http://schemas.microsoft.com/office/drawing/2014/main" id="{64565C8F-0A1D-7F3C-D71F-B62E4476F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8088" y="2432051"/>
              <a:ext cx="454025" cy="312738"/>
            </a:xfrm>
            <a:custGeom>
              <a:avLst/>
              <a:gdLst>
                <a:gd name="T0" fmla="*/ 840 w 853"/>
                <a:gd name="T1" fmla="*/ 110 h 587"/>
                <a:gd name="T2" fmla="*/ 813 w 853"/>
                <a:gd name="T3" fmla="*/ 111 h 587"/>
                <a:gd name="T4" fmla="*/ 640 w 853"/>
                <a:gd name="T5" fmla="*/ 219 h 587"/>
                <a:gd name="T6" fmla="*/ 640 w 853"/>
                <a:gd name="T7" fmla="*/ 134 h 587"/>
                <a:gd name="T8" fmla="*/ 613 w 853"/>
                <a:gd name="T9" fmla="*/ 107 h 587"/>
                <a:gd name="T10" fmla="*/ 544 w 853"/>
                <a:gd name="T11" fmla="*/ 107 h 587"/>
                <a:gd name="T12" fmla="*/ 438 w 853"/>
                <a:gd name="T13" fmla="*/ 0 h 587"/>
                <a:gd name="T14" fmla="*/ 80 w 853"/>
                <a:gd name="T15" fmla="*/ 0 h 587"/>
                <a:gd name="T16" fmla="*/ 53 w 853"/>
                <a:gd name="T17" fmla="*/ 27 h 587"/>
                <a:gd name="T18" fmla="*/ 80 w 853"/>
                <a:gd name="T19" fmla="*/ 54 h 587"/>
                <a:gd name="T20" fmla="*/ 416 w 853"/>
                <a:gd name="T21" fmla="*/ 54 h 587"/>
                <a:gd name="T22" fmla="*/ 469 w 853"/>
                <a:gd name="T23" fmla="*/ 107 h 587"/>
                <a:gd name="T24" fmla="*/ 27 w 853"/>
                <a:gd name="T25" fmla="*/ 107 h 587"/>
                <a:gd name="T26" fmla="*/ 0 w 853"/>
                <a:gd name="T27" fmla="*/ 134 h 587"/>
                <a:gd name="T28" fmla="*/ 0 w 853"/>
                <a:gd name="T29" fmla="*/ 560 h 587"/>
                <a:gd name="T30" fmla="*/ 27 w 853"/>
                <a:gd name="T31" fmla="*/ 587 h 587"/>
                <a:gd name="T32" fmla="*/ 613 w 853"/>
                <a:gd name="T33" fmla="*/ 587 h 587"/>
                <a:gd name="T34" fmla="*/ 640 w 853"/>
                <a:gd name="T35" fmla="*/ 560 h 587"/>
                <a:gd name="T36" fmla="*/ 640 w 853"/>
                <a:gd name="T37" fmla="*/ 475 h 587"/>
                <a:gd name="T38" fmla="*/ 813 w 853"/>
                <a:gd name="T39" fmla="*/ 583 h 587"/>
                <a:gd name="T40" fmla="*/ 827 w 853"/>
                <a:gd name="T41" fmla="*/ 587 h 587"/>
                <a:gd name="T42" fmla="*/ 840 w 853"/>
                <a:gd name="T43" fmla="*/ 584 h 587"/>
                <a:gd name="T44" fmla="*/ 853 w 853"/>
                <a:gd name="T45" fmla="*/ 560 h 587"/>
                <a:gd name="T46" fmla="*/ 853 w 853"/>
                <a:gd name="T47" fmla="*/ 134 h 587"/>
                <a:gd name="T48" fmla="*/ 840 w 853"/>
                <a:gd name="T49" fmla="*/ 110 h 587"/>
                <a:gd name="T50" fmla="*/ 800 w 853"/>
                <a:gd name="T51" fmla="*/ 512 h 587"/>
                <a:gd name="T52" fmla="*/ 627 w 853"/>
                <a:gd name="T53" fmla="*/ 404 h 587"/>
                <a:gd name="T54" fmla="*/ 600 w 853"/>
                <a:gd name="T55" fmla="*/ 404 h 587"/>
                <a:gd name="T56" fmla="*/ 587 w 853"/>
                <a:gd name="T57" fmla="*/ 427 h 587"/>
                <a:gd name="T58" fmla="*/ 587 w 853"/>
                <a:gd name="T59" fmla="*/ 534 h 587"/>
                <a:gd name="T60" fmla="*/ 53 w 853"/>
                <a:gd name="T61" fmla="*/ 534 h 587"/>
                <a:gd name="T62" fmla="*/ 53 w 853"/>
                <a:gd name="T63" fmla="*/ 160 h 587"/>
                <a:gd name="T64" fmla="*/ 587 w 853"/>
                <a:gd name="T65" fmla="*/ 160 h 587"/>
                <a:gd name="T66" fmla="*/ 587 w 853"/>
                <a:gd name="T67" fmla="*/ 267 h 587"/>
                <a:gd name="T68" fmla="*/ 600 w 853"/>
                <a:gd name="T69" fmla="*/ 290 h 587"/>
                <a:gd name="T70" fmla="*/ 627 w 853"/>
                <a:gd name="T71" fmla="*/ 290 h 587"/>
                <a:gd name="T72" fmla="*/ 800 w 853"/>
                <a:gd name="T73" fmla="*/ 182 h 587"/>
                <a:gd name="T74" fmla="*/ 800 w 853"/>
                <a:gd name="T75" fmla="*/ 512 h 5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3" h="587">
                  <a:moveTo>
                    <a:pt x="840" y="110"/>
                  </a:moveTo>
                  <a:cubicBezTo>
                    <a:pt x="831" y="106"/>
                    <a:pt x="821" y="106"/>
                    <a:pt x="813" y="111"/>
                  </a:cubicBezTo>
                  <a:lnTo>
                    <a:pt x="640" y="219"/>
                  </a:lnTo>
                  <a:lnTo>
                    <a:pt x="640" y="134"/>
                  </a:lnTo>
                  <a:cubicBezTo>
                    <a:pt x="640" y="119"/>
                    <a:pt x="628" y="107"/>
                    <a:pt x="613" y="107"/>
                  </a:cubicBezTo>
                  <a:lnTo>
                    <a:pt x="544" y="107"/>
                  </a:lnTo>
                  <a:lnTo>
                    <a:pt x="438" y="0"/>
                  </a:lnTo>
                  <a:lnTo>
                    <a:pt x="80" y="0"/>
                  </a:lnTo>
                  <a:cubicBezTo>
                    <a:pt x="65" y="0"/>
                    <a:pt x="53" y="12"/>
                    <a:pt x="53" y="27"/>
                  </a:cubicBezTo>
                  <a:cubicBezTo>
                    <a:pt x="53" y="42"/>
                    <a:pt x="65" y="54"/>
                    <a:pt x="80" y="54"/>
                  </a:cubicBezTo>
                  <a:lnTo>
                    <a:pt x="416" y="54"/>
                  </a:lnTo>
                  <a:lnTo>
                    <a:pt x="469" y="107"/>
                  </a:lnTo>
                  <a:lnTo>
                    <a:pt x="27" y="107"/>
                  </a:lnTo>
                  <a:cubicBezTo>
                    <a:pt x="12" y="107"/>
                    <a:pt x="0" y="119"/>
                    <a:pt x="0" y="134"/>
                  </a:cubicBezTo>
                  <a:lnTo>
                    <a:pt x="0" y="560"/>
                  </a:lnTo>
                  <a:cubicBezTo>
                    <a:pt x="0" y="575"/>
                    <a:pt x="12" y="587"/>
                    <a:pt x="27" y="587"/>
                  </a:cubicBezTo>
                  <a:lnTo>
                    <a:pt x="613" y="587"/>
                  </a:lnTo>
                  <a:cubicBezTo>
                    <a:pt x="628" y="587"/>
                    <a:pt x="640" y="575"/>
                    <a:pt x="640" y="560"/>
                  </a:cubicBezTo>
                  <a:lnTo>
                    <a:pt x="640" y="475"/>
                  </a:lnTo>
                  <a:lnTo>
                    <a:pt x="813" y="583"/>
                  </a:lnTo>
                  <a:cubicBezTo>
                    <a:pt x="817" y="586"/>
                    <a:pt x="822" y="587"/>
                    <a:pt x="827" y="587"/>
                  </a:cubicBezTo>
                  <a:cubicBezTo>
                    <a:pt x="831" y="587"/>
                    <a:pt x="836" y="586"/>
                    <a:pt x="840" y="584"/>
                  </a:cubicBezTo>
                  <a:cubicBezTo>
                    <a:pt x="848" y="579"/>
                    <a:pt x="853" y="570"/>
                    <a:pt x="853" y="560"/>
                  </a:cubicBezTo>
                  <a:lnTo>
                    <a:pt x="853" y="134"/>
                  </a:lnTo>
                  <a:cubicBezTo>
                    <a:pt x="853" y="124"/>
                    <a:pt x="848" y="115"/>
                    <a:pt x="840" y="110"/>
                  </a:cubicBezTo>
                  <a:close/>
                  <a:moveTo>
                    <a:pt x="800" y="512"/>
                  </a:moveTo>
                  <a:lnTo>
                    <a:pt x="627" y="404"/>
                  </a:lnTo>
                  <a:cubicBezTo>
                    <a:pt x="619" y="399"/>
                    <a:pt x="609" y="399"/>
                    <a:pt x="600" y="404"/>
                  </a:cubicBezTo>
                  <a:cubicBezTo>
                    <a:pt x="592" y="408"/>
                    <a:pt x="587" y="417"/>
                    <a:pt x="587" y="427"/>
                  </a:cubicBezTo>
                  <a:lnTo>
                    <a:pt x="587" y="534"/>
                  </a:lnTo>
                  <a:lnTo>
                    <a:pt x="53" y="534"/>
                  </a:lnTo>
                  <a:lnTo>
                    <a:pt x="53" y="160"/>
                  </a:lnTo>
                  <a:lnTo>
                    <a:pt x="587" y="160"/>
                  </a:lnTo>
                  <a:lnTo>
                    <a:pt x="587" y="267"/>
                  </a:lnTo>
                  <a:cubicBezTo>
                    <a:pt x="587" y="277"/>
                    <a:pt x="592" y="286"/>
                    <a:pt x="600" y="290"/>
                  </a:cubicBezTo>
                  <a:cubicBezTo>
                    <a:pt x="609" y="295"/>
                    <a:pt x="619" y="295"/>
                    <a:pt x="627" y="290"/>
                  </a:cubicBezTo>
                  <a:lnTo>
                    <a:pt x="800" y="182"/>
                  </a:lnTo>
                  <a:lnTo>
                    <a:pt x="800" y="512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6">
              <a:extLst>
                <a:ext uri="{FF2B5EF4-FFF2-40B4-BE49-F238E27FC236}">
                  <a16:creationId xmlns:a16="http://schemas.microsoft.com/office/drawing/2014/main" id="{336B24A0-6322-0D36-4AD3-ADF77DBC9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950" y="2546351"/>
              <a:ext cx="57150" cy="28575"/>
            </a:xfrm>
            <a:custGeom>
              <a:avLst/>
              <a:gdLst>
                <a:gd name="T0" fmla="*/ 27 w 107"/>
                <a:gd name="T1" fmla="*/ 53 h 53"/>
                <a:gd name="T2" fmla="*/ 80 w 107"/>
                <a:gd name="T3" fmla="*/ 53 h 53"/>
                <a:gd name="T4" fmla="*/ 107 w 107"/>
                <a:gd name="T5" fmla="*/ 26 h 53"/>
                <a:gd name="T6" fmla="*/ 80 w 107"/>
                <a:gd name="T7" fmla="*/ 0 h 53"/>
                <a:gd name="T8" fmla="*/ 27 w 107"/>
                <a:gd name="T9" fmla="*/ 0 h 53"/>
                <a:gd name="T10" fmla="*/ 0 w 107"/>
                <a:gd name="T11" fmla="*/ 26 h 53"/>
                <a:gd name="T12" fmla="*/ 27 w 10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53">
                  <a:moveTo>
                    <a:pt x="27" y="53"/>
                  </a:moveTo>
                  <a:lnTo>
                    <a:pt x="80" y="53"/>
                  </a:lnTo>
                  <a:cubicBezTo>
                    <a:pt x="95" y="53"/>
                    <a:pt x="107" y="41"/>
                    <a:pt x="107" y="26"/>
                  </a:cubicBezTo>
                  <a:cubicBezTo>
                    <a:pt x="107" y="12"/>
                    <a:pt x="95" y="0"/>
                    <a:pt x="8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87">
              <a:extLst>
                <a:ext uri="{FF2B5EF4-FFF2-40B4-BE49-F238E27FC236}">
                  <a16:creationId xmlns:a16="http://schemas.microsoft.com/office/drawing/2014/main" id="{92ACB935-2339-28F4-D182-8D1A0E1F75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70950" y="2601913"/>
              <a:ext cx="141287" cy="85725"/>
            </a:xfrm>
            <a:custGeom>
              <a:avLst/>
              <a:gdLst>
                <a:gd name="T0" fmla="*/ 240 w 267"/>
                <a:gd name="T1" fmla="*/ 0 h 160"/>
                <a:gd name="T2" fmla="*/ 27 w 267"/>
                <a:gd name="T3" fmla="*/ 0 h 160"/>
                <a:gd name="T4" fmla="*/ 0 w 267"/>
                <a:gd name="T5" fmla="*/ 27 h 160"/>
                <a:gd name="T6" fmla="*/ 0 w 267"/>
                <a:gd name="T7" fmla="*/ 134 h 160"/>
                <a:gd name="T8" fmla="*/ 27 w 267"/>
                <a:gd name="T9" fmla="*/ 160 h 160"/>
                <a:gd name="T10" fmla="*/ 240 w 267"/>
                <a:gd name="T11" fmla="*/ 160 h 160"/>
                <a:gd name="T12" fmla="*/ 267 w 267"/>
                <a:gd name="T13" fmla="*/ 134 h 160"/>
                <a:gd name="T14" fmla="*/ 267 w 267"/>
                <a:gd name="T15" fmla="*/ 27 h 160"/>
                <a:gd name="T16" fmla="*/ 240 w 267"/>
                <a:gd name="T17" fmla="*/ 0 h 160"/>
                <a:gd name="T18" fmla="*/ 213 w 267"/>
                <a:gd name="T19" fmla="*/ 107 h 160"/>
                <a:gd name="T20" fmla="*/ 53 w 267"/>
                <a:gd name="T21" fmla="*/ 107 h 160"/>
                <a:gd name="T22" fmla="*/ 53 w 267"/>
                <a:gd name="T23" fmla="*/ 54 h 160"/>
                <a:gd name="T24" fmla="*/ 213 w 267"/>
                <a:gd name="T25" fmla="*/ 54 h 160"/>
                <a:gd name="T26" fmla="*/ 213 w 267"/>
                <a:gd name="T27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7" h="160">
                  <a:moveTo>
                    <a:pt x="240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134"/>
                  </a:lnTo>
                  <a:cubicBezTo>
                    <a:pt x="0" y="148"/>
                    <a:pt x="12" y="160"/>
                    <a:pt x="27" y="160"/>
                  </a:cubicBezTo>
                  <a:lnTo>
                    <a:pt x="240" y="160"/>
                  </a:lnTo>
                  <a:cubicBezTo>
                    <a:pt x="255" y="160"/>
                    <a:pt x="267" y="148"/>
                    <a:pt x="267" y="134"/>
                  </a:cubicBezTo>
                  <a:lnTo>
                    <a:pt x="267" y="27"/>
                  </a:lnTo>
                  <a:cubicBezTo>
                    <a:pt x="267" y="12"/>
                    <a:pt x="255" y="0"/>
                    <a:pt x="240" y="0"/>
                  </a:cubicBezTo>
                  <a:close/>
                  <a:moveTo>
                    <a:pt x="213" y="107"/>
                  </a:moveTo>
                  <a:lnTo>
                    <a:pt x="53" y="107"/>
                  </a:lnTo>
                  <a:lnTo>
                    <a:pt x="53" y="54"/>
                  </a:lnTo>
                  <a:lnTo>
                    <a:pt x="213" y="54"/>
                  </a:lnTo>
                  <a:lnTo>
                    <a:pt x="213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4F6A958B-CCD2-20AB-AEC7-765A0109809B}"/>
              </a:ext>
            </a:extLst>
          </p:cNvPr>
          <p:cNvGrpSpPr/>
          <p:nvPr/>
        </p:nvGrpSpPr>
        <p:grpSpPr>
          <a:xfrm>
            <a:off x="9925050" y="2680653"/>
            <a:ext cx="341313" cy="455613"/>
            <a:chOff x="9925050" y="2360613"/>
            <a:chExt cx="341313" cy="455613"/>
          </a:xfrm>
        </p:grpSpPr>
        <p:sp>
          <p:nvSpPr>
            <p:cNvPr id="227" name="Freeform 191">
              <a:extLst>
                <a:ext uri="{FF2B5EF4-FFF2-40B4-BE49-F238E27FC236}">
                  <a16:creationId xmlns:a16="http://schemas.microsoft.com/office/drawing/2014/main" id="{ECD87FF5-D0E3-8BB7-4B49-F2EC88F70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25050" y="2360613"/>
              <a:ext cx="341313" cy="455613"/>
            </a:xfrm>
            <a:custGeom>
              <a:avLst/>
              <a:gdLst>
                <a:gd name="T0" fmla="*/ 189 w 640"/>
                <a:gd name="T1" fmla="*/ 15 h 853"/>
                <a:gd name="T2" fmla="*/ 157 w 640"/>
                <a:gd name="T3" fmla="*/ 80 h 853"/>
                <a:gd name="T4" fmla="*/ 26 w 640"/>
                <a:gd name="T5" fmla="*/ 80 h 853"/>
                <a:gd name="T6" fmla="*/ 0 w 640"/>
                <a:gd name="T7" fmla="*/ 107 h 853"/>
                <a:gd name="T8" fmla="*/ 0 w 640"/>
                <a:gd name="T9" fmla="*/ 827 h 853"/>
                <a:gd name="T10" fmla="*/ 26 w 640"/>
                <a:gd name="T11" fmla="*/ 853 h 853"/>
                <a:gd name="T12" fmla="*/ 613 w 640"/>
                <a:gd name="T13" fmla="*/ 853 h 853"/>
                <a:gd name="T14" fmla="*/ 640 w 640"/>
                <a:gd name="T15" fmla="*/ 827 h 853"/>
                <a:gd name="T16" fmla="*/ 640 w 640"/>
                <a:gd name="T17" fmla="*/ 107 h 853"/>
                <a:gd name="T18" fmla="*/ 613 w 640"/>
                <a:gd name="T19" fmla="*/ 80 h 853"/>
                <a:gd name="T20" fmla="*/ 483 w 640"/>
                <a:gd name="T21" fmla="*/ 80 h 853"/>
                <a:gd name="T22" fmla="*/ 450 w 640"/>
                <a:gd name="T23" fmla="*/ 15 h 853"/>
                <a:gd name="T24" fmla="*/ 426 w 640"/>
                <a:gd name="T25" fmla="*/ 0 h 853"/>
                <a:gd name="T26" fmla="*/ 213 w 640"/>
                <a:gd name="T27" fmla="*/ 0 h 853"/>
                <a:gd name="T28" fmla="*/ 189 w 640"/>
                <a:gd name="T29" fmla="*/ 15 h 853"/>
                <a:gd name="T30" fmla="*/ 586 w 640"/>
                <a:gd name="T31" fmla="*/ 133 h 853"/>
                <a:gd name="T32" fmla="*/ 586 w 640"/>
                <a:gd name="T33" fmla="*/ 800 h 853"/>
                <a:gd name="T34" fmla="*/ 53 w 640"/>
                <a:gd name="T35" fmla="*/ 800 h 853"/>
                <a:gd name="T36" fmla="*/ 53 w 640"/>
                <a:gd name="T37" fmla="*/ 133 h 853"/>
                <a:gd name="T38" fmla="*/ 130 w 640"/>
                <a:gd name="T39" fmla="*/ 133 h 853"/>
                <a:gd name="T40" fmla="*/ 109 w 640"/>
                <a:gd name="T41" fmla="*/ 175 h 853"/>
                <a:gd name="T42" fmla="*/ 110 w 640"/>
                <a:gd name="T43" fmla="*/ 201 h 853"/>
                <a:gd name="T44" fmla="*/ 133 w 640"/>
                <a:gd name="T45" fmla="*/ 213 h 853"/>
                <a:gd name="T46" fmla="*/ 506 w 640"/>
                <a:gd name="T47" fmla="*/ 213 h 853"/>
                <a:gd name="T48" fmla="*/ 507 w 640"/>
                <a:gd name="T49" fmla="*/ 213 h 853"/>
                <a:gd name="T50" fmla="*/ 533 w 640"/>
                <a:gd name="T51" fmla="*/ 187 h 853"/>
                <a:gd name="T52" fmla="*/ 529 w 640"/>
                <a:gd name="T53" fmla="*/ 172 h 853"/>
                <a:gd name="T54" fmla="*/ 509 w 640"/>
                <a:gd name="T55" fmla="*/ 133 h 853"/>
                <a:gd name="T56" fmla="*/ 586 w 640"/>
                <a:gd name="T57" fmla="*/ 133 h 853"/>
                <a:gd name="T58" fmla="*/ 410 w 640"/>
                <a:gd name="T59" fmla="*/ 53 h 853"/>
                <a:gd name="T60" fmla="*/ 463 w 640"/>
                <a:gd name="T61" fmla="*/ 160 h 853"/>
                <a:gd name="T62" fmla="*/ 176 w 640"/>
                <a:gd name="T63" fmla="*/ 160 h 853"/>
                <a:gd name="T64" fmla="*/ 229 w 640"/>
                <a:gd name="T65" fmla="*/ 53 h 853"/>
                <a:gd name="T66" fmla="*/ 410 w 640"/>
                <a:gd name="T67" fmla="*/ 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0" h="853">
                  <a:moveTo>
                    <a:pt x="189" y="15"/>
                  </a:moveTo>
                  <a:lnTo>
                    <a:pt x="157" y="80"/>
                  </a:lnTo>
                  <a:lnTo>
                    <a:pt x="26" y="80"/>
                  </a:lnTo>
                  <a:cubicBezTo>
                    <a:pt x="12" y="80"/>
                    <a:pt x="0" y="92"/>
                    <a:pt x="0" y="10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613" y="853"/>
                  </a:lnTo>
                  <a:cubicBezTo>
                    <a:pt x="628" y="853"/>
                    <a:pt x="640" y="841"/>
                    <a:pt x="640" y="827"/>
                  </a:cubicBezTo>
                  <a:lnTo>
                    <a:pt x="640" y="107"/>
                  </a:lnTo>
                  <a:cubicBezTo>
                    <a:pt x="640" y="92"/>
                    <a:pt x="628" y="80"/>
                    <a:pt x="613" y="80"/>
                  </a:cubicBezTo>
                  <a:lnTo>
                    <a:pt x="483" y="80"/>
                  </a:lnTo>
                  <a:lnTo>
                    <a:pt x="450" y="15"/>
                  </a:lnTo>
                  <a:cubicBezTo>
                    <a:pt x="446" y="6"/>
                    <a:pt x="436" y="0"/>
                    <a:pt x="426" y="0"/>
                  </a:cubicBezTo>
                  <a:lnTo>
                    <a:pt x="213" y="0"/>
                  </a:lnTo>
                  <a:cubicBezTo>
                    <a:pt x="203" y="0"/>
                    <a:pt x="194" y="6"/>
                    <a:pt x="189" y="15"/>
                  </a:cubicBezTo>
                  <a:close/>
                  <a:moveTo>
                    <a:pt x="586" y="133"/>
                  </a:moveTo>
                  <a:lnTo>
                    <a:pt x="586" y="800"/>
                  </a:lnTo>
                  <a:lnTo>
                    <a:pt x="53" y="800"/>
                  </a:lnTo>
                  <a:lnTo>
                    <a:pt x="53" y="133"/>
                  </a:lnTo>
                  <a:lnTo>
                    <a:pt x="130" y="133"/>
                  </a:lnTo>
                  <a:lnTo>
                    <a:pt x="109" y="175"/>
                  </a:lnTo>
                  <a:cubicBezTo>
                    <a:pt x="105" y="183"/>
                    <a:pt x="105" y="193"/>
                    <a:pt x="110" y="201"/>
                  </a:cubicBezTo>
                  <a:cubicBezTo>
                    <a:pt x="115" y="209"/>
                    <a:pt x="124" y="213"/>
                    <a:pt x="133" y="213"/>
                  </a:cubicBezTo>
                  <a:lnTo>
                    <a:pt x="506" y="213"/>
                  </a:lnTo>
                  <a:lnTo>
                    <a:pt x="507" y="213"/>
                  </a:lnTo>
                  <a:cubicBezTo>
                    <a:pt x="521" y="213"/>
                    <a:pt x="533" y="201"/>
                    <a:pt x="533" y="187"/>
                  </a:cubicBezTo>
                  <a:cubicBezTo>
                    <a:pt x="533" y="181"/>
                    <a:pt x="532" y="176"/>
                    <a:pt x="529" y="172"/>
                  </a:cubicBezTo>
                  <a:lnTo>
                    <a:pt x="509" y="133"/>
                  </a:lnTo>
                  <a:lnTo>
                    <a:pt x="586" y="133"/>
                  </a:lnTo>
                  <a:close/>
                  <a:moveTo>
                    <a:pt x="410" y="53"/>
                  </a:moveTo>
                  <a:lnTo>
                    <a:pt x="463" y="160"/>
                  </a:lnTo>
                  <a:lnTo>
                    <a:pt x="176" y="160"/>
                  </a:lnTo>
                  <a:lnTo>
                    <a:pt x="229" y="53"/>
                  </a:lnTo>
                  <a:lnTo>
                    <a:pt x="410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2">
              <a:extLst>
                <a:ext uri="{FF2B5EF4-FFF2-40B4-BE49-F238E27FC236}">
                  <a16:creationId xmlns:a16="http://schemas.microsoft.com/office/drawing/2014/main" id="{CF7B8BFC-5A05-D2A6-D9B5-188389E37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3475" y="2532063"/>
              <a:ext cx="142875" cy="142875"/>
            </a:xfrm>
            <a:custGeom>
              <a:avLst/>
              <a:gdLst>
                <a:gd name="T0" fmla="*/ 240 w 267"/>
                <a:gd name="T1" fmla="*/ 107 h 267"/>
                <a:gd name="T2" fmla="*/ 160 w 267"/>
                <a:gd name="T3" fmla="*/ 107 h 267"/>
                <a:gd name="T4" fmla="*/ 160 w 267"/>
                <a:gd name="T5" fmla="*/ 27 h 267"/>
                <a:gd name="T6" fmla="*/ 134 w 267"/>
                <a:gd name="T7" fmla="*/ 0 h 267"/>
                <a:gd name="T8" fmla="*/ 107 w 267"/>
                <a:gd name="T9" fmla="*/ 27 h 267"/>
                <a:gd name="T10" fmla="*/ 107 w 267"/>
                <a:gd name="T11" fmla="*/ 107 h 267"/>
                <a:gd name="T12" fmla="*/ 27 w 267"/>
                <a:gd name="T13" fmla="*/ 107 h 267"/>
                <a:gd name="T14" fmla="*/ 0 w 267"/>
                <a:gd name="T15" fmla="*/ 133 h 267"/>
                <a:gd name="T16" fmla="*/ 27 w 267"/>
                <a:gd name="T17" fmla="*/ 160 h 267"/>
                <a:gd name="T18" fmla="*/ 107 w 267"/>
                <a:gd name="T19" fmla="*/ 160 h 267"/>
                <a:gd name="T20" fmla="*/ 107 w 267"/>
                <a:gd name="T21" fmla="*/ 240 h 267"/>
                <a:gd name="T22" fmla="*/ 134 w 267"/>
                <a:gd name="T23" fmla="*/ 267 h 267"/>
                <a:gd name="T24" fmla="*/ 160 w 267"/>
                <a:gd name="T25" fmla="*/ 240 h 267"/>
                <a:gd name="T26" fmla="*/ 160 w 267"/>
                <a:gd name="T27" fmla="*/ 160 h 267"/>
                <a:gd name="T28" fmla="*/ 240 w 267"/>
                <a:gd name="T29" fmla="*/ 160 h 267"/>
                <a:gd name="T30" fmla="*/ 267 w 267"/>
                <a:gd name="T31" fmla="*/ 133 h 267"/>
                <a:gd name="T32" fmla="*/ 240 w 267"/>
                <a:gd name="T33" fmla="*/ 107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7" h="267">
                  <a:moveTo>
                    <a:pt x="240" y="107"/>
                  </a:moveTo>
                  <a:lnTo>
                    <a:pt x="160" y="107"/>
                  </a:lnTo>
                  <a:lnTo>
                    <a:pt x="160" y="27"/>
                  </a:lnTo>
                  <a:cubicBezTo>
                    <a:pt x="160" y="12"/>
                    <a:pt x="148" y="0"/>
                    <a:pt x="134" y="0"/>
                  </a:cubicBezTo>
                  <a:cubicBezTo>
                    <a:pt x="119" y="0"/>
                    <a:pt x="107" y="12"/>
                    <a:pt x="107" y="27"/>
                  </a:cubicBezTo>
                  <a:lnTo>
                    <a:pt x="107" y="107"/>
                  </a:lnTo>
                  <a:lnTo>
                    <a:pt x="27" y="107"/>
                  </a:lnTo>
                  <a:cubicBezTo>
                    <a:pt x="12" y="107"/>
                    <a:pt x="0" y="119"/>
                    <a:pt x="0" y="133"/>
                  </a:cubicBezTo>
                  <a:cubicBezTo>
                    <a:pt x="0" y="148"/>
                    <a:pt x="12" y="160"/>
                    <a:pt x="27" y="160"/>
                  </a:cubicBezTo>
                  <a:lnTo>
                    <a:pt x="107" y="160"/>
                  </a:lnTo>
                  <a:lnTo>
                    <a:pt x="107" y="240"/>
                  </a:lnTo>
                  <a:cubicBezTo>
                    <a:pt x="107" y="255"/>
                    <a:pt x="119" y="267"/>
                    <a:pt x="134" y="267"/>
                  </a:cubicBezTo>
                  <a:cubicBezTo>
                    <a:pt x="148" y="267"/>
                    <a:pt x="160" y="255"/>
                    <a:pt x="160" y="240"/>
                  </a:cubicBezTo>
                  <a:lnTo>
                    <a:pt x="160" y="160"/>
                  </a:lnTo>
                  <a:lnTo>
                    <a:pt x="240" y="160"/>
                  </a:lnTo>
                  <a:cubicBezTo>
                    <a:pt x="255" y="160"/>
                    <a:pt x="267" y="148"/>
                    <a:pt x="267" y="133"/>
                  </a:cubicBezTo>
                  <a:cubicBezTo>
                    <a:pt x="267" y="119"/>
                    <a:pt x="255" y="107"/>
                    <a:pt x="240" y="1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D2C929B6-0354-520A-DCC9-A18EFBBE861D}"/>
              </a:ext>
            </a:extLst>
          </p:cNvPr>
          <p:cNvGrpSpPr/>
          <p:nvPr/>
        </p:nvGrpSpPr>
        <p:grpSpPr>
          <a:xfrm>
            <a:off x="10909300" y="2680653"/>
            <a:ext cx="341313" cy="455613"/>
            <a:chOff x="10909300" y="2360613"/>
            <a:chExt cx="341313" cy="455613"/>
          </a:xfrm>
        </p:grpSpPr>
        <p:sp>
          <p:nvSpPr>
            <p:cNvPr id="230" name="Freeform 196">
              <a:extLst>
                <a:ext uri="{FF2B5EF4-FFF2-40B4-BE49-F238E27FC236}">
                  <a16:creationId xmlns:a16="http://schemas.microsoft.com/office/drawing/2014/main" id="{940D7D72-9101-0F5E-6350-BBB002949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9300" y="2360613"/>
              <a:ext cx="341313" cy="455613"/>
            </a:xfrm>
            <a:custGeom>
              <a:avLst/>
              <a:gdLst>
                <a:gd name="T0" fmla="*/ 413 w 640"/>
                <a:gd name="T1" fmla="*/ 0 h 853"/>
                <a:gd name="T2" fmla="*/ 226 w 640"/>
                <a:gd name="T3" fmla="*/ 0 h 853"/>
                <a:gd name="T4" fmla="*/ 200 w 640"/>
                <a:gd name="T5" fmla="*/ 27 h 853"/>
                <a:gd name="T6" fmla="*/ 200 w 640"/>
                <a:gd name="T7" fmla="*/ 107 h 853"/>
                <a:gd name="T8" fmla="*/ 26 w 640"/>
                <a:gd name="T9" fmla="*/ 107 h 853"/>
                <a:gd name="T10" fmla="*/ 0 w 640"/>
                <a:gd name="T11" fmla="*/ 133 h 853"/>
                <a:gd name="T12" fmla="*/ 26 w 640"/>
                <a:gd name="T13" fmla="*/ 160 h 853"/>
                <a:gd name="T14" fmla="*/ 53 w 640"/>
                <a:gd name="T15" fmla="*/ 160 h 853"/>
                <a:gd name="T16" fmla="*/ 53 w 640"/>
                <a:gd name="T17" fmla="*/ 827 h 853"/>
                <a:gd name="T18" fmla="*/ 80 w 640"/>
                <a:gd name="T19" fmla="*/ 853 h 853"/>
                <a:gd name="T20" fmla="*/ 560 w 640"/>
                <a:gd name="T21" fmla="*/ 853 h 853"/>
                <a:gd name="T22" fmla="*/ 586 w 640"/>
                <a:gd name="T23" fmla="*/ 827 h 853"/>
                <a:gd name="T24" fmla="*/ 586 w 640"/>
                <a:gd name="T25" fmla="*/ 160 h 853"/>
                <a:gd name="T26" fmla="*/ 613 w 640"/>
                <a:gd name="T27" fmla="*/ 160 h 853"/>
                <a:gd name="T28" fmla="*/ 640 w 640"/>
                <a:gd name="T29" fmla="*/ 133 h 853"/>
                <a:gd name="T30" fmla="*/ 613 w 640"/>
                <a:gd name="T31" fmla="*/ 107 h 853"/>
                <a:gd name="T32" fmla="*/ 440 w 640"/>
                <a:gd name="T33" fmla="*/ 107 h 853"/>
                <a:gd name="T34" fmla="*/ 440 w 640"/>
                <a:gd name="T35" fmla="*/ 27 h 853"/>
                <a:gd name="T36" fmla="*/ 413 w 640"/>
                <a:gd name="T37" fmla="*/ 0 h 853"/>
                <a:gd name="T38" fmla="*/ 533 w 640"/>
                <a:gd name="T39" fmla="*/ 160 h 853"/>
                <a:gd name="T40" fmla="*/ 533 w 640"/>
                <a:gd name="T41" fmla="*/ 800 h 853"/>
                <a:gd name="T42" fmla="*/ 106 w 640"/>
                <a:gd name="T43" fmla="*/ 800 h 853"/>
                <a:gd name="T44" fmla="*/ 106 w 640"/>
                <a:gd name="T45" fmla="*/ 160 h 853"/>
                <a:gd name="T46" fmla="*/ 533 w 640"/>
                <a:gd name="T47" fmla="*/ 160 h 853"/>
                <a:gd name="T48" fmla="*/ 253 w 640"/>
                <a:gd name="T49" fmla="*/ 107 h 853"/>
                <a:gd name="T50" fmla="*/ 253 w 640"/>
                <a:gd name="T51" fmla="*/ 53 h 853"/>
                <a:gd name="T52" fmla="*/ 386 w 640"/>
                <a:gd name="T53" fmla="*/ 53 h 853"/>
                <a:gd name="T54" fmla="*/ 386 w 640"/>
                <a:gd name="T55" fmla="*/ 107 h 853"/>
                <a:gd name="T56" fmla="*/ 253 w 640"/>
                <a:gd name="T57" fmla="*/ 107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0" h="853">
                  <a:moveTo>
                    <a:pt x="413" y="0"/>
                  </a:moveTo>
                  <a:lnTo>
                    <a:pt x="226" y="0"/>
                  </a:lnTo>
                  <a:cubicBezTo>
                    <a:pt x="212" y="0"/>
                    <a:pt x="200" y="12"/>
                    <a:pt x="200" y="27"/>
                  </a:cubicBezTo>
                  <a:lnTo>
                    <a:pt x="200" y="107"/>
                  </a:lnTo>
                  <a:lnTo>
                    <a:pt x="26" y="107"/>
                  </a:lnTo>
                  <a:cubicBezTo>
                    <a:pt x="12" y="107"/>
                    <a:pt x="0" y="119"/>
                    <a:pt x="0" y="133"/>
                  </a:cubicBezTo>
                  <a:cubicBezTo>
                    <a:pt x="0" y="148"/>
                    <a:pt x="12" y="160"/>
                    <a:pt x="26" y="160"/>
                  </a:cubicBezTo>
                  <a:lnTo>
                    <a:pt x="53" y="160"/>
                  </a:lnTo>
                  <a:lnTo>
                    <a:pt x="53" y="827"/>
                  </a:lnTo>
                  <a:cubicBezTo>
                    <a:pt x="53" y="841"/>
                    <a:pt x="65" y="853"/>
                    <a:pt x="80" y="853"/>
                  </a:cubicBezTo>
                  <a:lnTo>
                    <a:pt x="560" y="853"/>
                  </a:lnTo>
                  <a:cubicBezTo>
                    <a:pt x="574" y="853"/>
                    <a:pt x="586" y="841"/>
                    <a:pt x="586" y="827"/>
                  </a:cubicBezTo>
                  <a:lnTo>
                    <a:pt x="586" y="160"/>
                  </a:lnTo>
                  <a:lnTo>
                    <a:pt x="613" y="160"/>
                  </a:lnTo>
                  <a:cubicBezTo>
                    <a:pt x="628" y="160"/>
                    <a:pt x="640" y="148"/>
                    <a:pt x="640" y="133"/>
                  </a:cubicBezTo>
                  <a:cubicBezTo>
                    <a:pt x="640" y="119"/>
                    <a:pt x="628" y="107"/>
                    <a:pt x="613" y="107"/>
                  </a:cubicBezTo>
                  <a:lnTo>
                    <a:pt x="440" y="107"/>
                  </a:lnTo>
                  <a:lnTo>
                    <a:pt x="440" y="27"/>
                  </a:lnTo>
                  <a:cubicBezTo>
                    <a:pt x="440" y="12"/>
                    <a:pt x="428" y="0"/>
                    <a:pt x="413" y="0"/>
                  </a:cubicBezTo>
                  <a:close/>
                  <a:moveTo>
                    <a:pt x="533" y="160"/>
                  </a:moveTo>
                  <a:lnTo>
                    <a:pt x="533" y="800"/>
                  </a:lnTo>
                  <a:lnTo>
                    <a:pt x="106" y="800"/>
                  </a:lnTo>
                  <a:lnTo>
                    <a:pt x="106" y="160"/>
                  </a:lnTo>
                  <a:lnTo>
                    <a:pt x="533" y="160"/>
                  </a:lnTo>
                  <a:close/>
                  <a:moveTo>
                    <a:pt x="253" y="107"/>
                  </a:moveTo>
                  <a:lnTo>
                    <a:pt x="253" y="53"/>
                  </a:lnTo>
                  <a:lnTo>
                    <a:pt x="386" y="53"/>
                  </a:lnTo>
                  <a:lnTo>
                    <a:pt x="386" y="107"/>
                  </a:lnTo>
                  <a:lnTo>
                    <a:pt x="253" y="10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7">
              <a:extLst>
                <a:ext uri="{FF2B5EF4-FFF2-40B4-BE49-F238E27FC236}">
                  <a16:creationId xmlns:a16="http://schemas.microsoft.com/office/drawing/2014/main" id="{CCFE5AE8-0C39-E8A6-C314-DB28FC53FF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23600" y="2489201"/>
              <a:ext cx="28575" cy="269875"/>
            </a:xfrm>
            <a:custGeom>
              <a:avLst/>
              <a:gdLst>
                <a:gd name="T0" fmla="*/ 27 w 53"/>
                <a:gd name="T1" fmla="*/ 507 h 507"/>
                <a:gd name="T2" fmla="*/ 53 w 53"/>
                <a:gd name="T3" fmla="*/ 480 h 507"/>
                <a:gd name="T4" fmla="*/ 53 w 53"/>
                <a:gd name="T5" fmla="*/ 27 h 507"/>
                <a:gd name="T6" fmla="*/ 27 w 53"/>
                <a:gd name="T7" fmla="*/ 0 h 507"/>
                <a:gd name="T8" fmla="*/ 0 w 53"/>
                <a:gd name="T9" fmla="*/ 27 h 507"/>
                <a:gd name="T10" fmla="*/ 0 w 53"/>
                <a:gd name="T11" fmla="*/ 480 h 507"/>
                <a:gd name="T12" fmla="*/ 27 w 53"/>
                <a:gd name="T13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07">
                  <a:moveTo>
                    <a:pt x="27" y="507"/>
                  </a:moveTo>
                  <a:cubicBezTo>
                    <a:pt x="41" y="507"/>
                    <a:pt x="53" y="495"/>
                    <a:pt x="53" y="480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480"/>
                  </a:lnTo>
                  <a:cubicBezTo>
                    <a:pt x="0" y="495"/>
                    <a:pt x="12" y="507"/>
                    <a:pt x="27" y="5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8">
              <a:extLst>
                <a:ext uri="{FF2B5EF4-FFF2-40B4-BE49-F238E27FC236}">
                  <a16:creationId xmlns:a16="http://schemas.microsoft.com/office/drawing/2014/main" id="{CBC10AF9-795B-A570-086E-BA9D0E33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09325" y="2489201"/>
              <a:ext cx="26988" cy="269875"/>
            </a:xfrm>
            <a:custGeom>
              <a:avLst/>
              <a:gdLst>
                <a:gd name="T0" fmla="*/ 27 w 53"/>
                <a:gd name="T1" fmla="*/ 507 h 507"/>
                <a:gd name="T2" fmla="*/ 53 w 53"/>
                <a:gd name="T3" fmla="*/ 480 h 507"/>
                <a:gd name="T4" fmla="*/ 53 w 53"/>
                <a:gd name="T5" fmla="*/ 27 h 507"/>
                <a:gd name="T6" fmla="*/ 27 w 53"/>
                <a:gd name="T7" fmla="*/ 0 h 507"/>
                <a:gd name="T8" fmla="*/ 0 w 53"/>
                <a:gd name="T9" fmla="*/ 27 h 507"/>
                <a:gd name="T10" fmla="*/ 0 w 53"/>
                <a:gd name="T11" fmla="*/ 480 h 507"/>
                <a:gd name="T12" fmla="*/ 27 w 53"/>
                <a:gd name="T13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507">
                  <a:moveTo>
                    <a:pt x="27" y="507"/>
                  </a:moveTo>
                  <a:cubicBezTo>
                    <a:pt x="41" y="507"/>
                    <a:pt x="53" y="495"/>
                    <a:pt x="53" y="480"/>
                  </a:cubicBezTo>
                  <a:lnTo>
                    <a:pt x="53" y="27"/>
                  </a:lnTo>
                  <a:cubicBezTo>
                    <a:pt x="53" y="12"/>
                    <a:pt x="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lnTo>
                    <a:pt x="0" y="480"/>
                  </a:lnTo>
                  <a:cubicBezTo>
                    <a:pt x="0" y="495"/>
                    <a:pt x="12" y="507"/>
                    <a:pt x="27" y="50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AB371ADA-60AF-F006-9174-ECBDDD4596E2}"/>
              </a:ext>
            </a:extLst>
          </p:cNvPr>
          <p:cNvGrpSpPr/>
          <p:nvPr/>
        </p:nvGrpSpPr>
        <p:grpSpPr>
          <a:xfrm>
            <a:off x="819150" y="3544253"/>
            <a:ext cx="455613" cy="398463"/>
            <a:chOff x="819150" y="3224213"/>
            <a:chExt cx="455613" cy="398463"/>
          </a:xfrm>
        </p:grpSpPr>
        <p:sp>
          <p:nvSpPr>
            <p:cNvPr id="234" name="Freeform 202">
              <a:extLst>
                <a:ext uri="{FF2B5EF4-FFF2-40B4-BE49-F238E27FC236}">
                  <a16:creationId xmlns:a16="http://schemas.microsoft.com/office/drawing/2014/main" id="{5A5F201F-F3F1-51D0-68D2-F4EC70DACA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9800" y="3224213"/>
              <a:ext cx="212725" cy="271463"/>
            </a:xfrm>
            <a:custGeom>
              <a:avLst/>
              <a:gdLst>
                <a:gd name="T0" fmla="*/ 200 w 400"/>
                <a:gd name="T1" fmla="*/ 507 h 507"/>
                <a:gd name="T2" fmla="*/ 400 w 400"/>
                <a:gd name="T3" fmla="*/ 254 h 507"/>
                <a:gd name="T4" fmla="*/ 200 w 400"/>
                <a:gd name="T5" fmla="*/ 0 h 507"/>
                <a:gd name="T6" fmla="*/ 0 w 400"/>
                <a:gd name="T7" fmla="*/ 254 h 507"/>
                <a:gd name="T8" fmla="*/ 200 w 400"/>
                <a:gd name="T9" fmla="*/ 507 h 507"/>
                <a:gd name="T10" fmla="*/ 200 w 400"/>
                <a:gd name="T11" fmla="*/ 54 h 507"/>
                <a:gd name="T12" fmla="*/ 346 w 400"/>
                <a:gd name="T13" fmla="*/ 254 h 507"/>
                <a:gd name="T14" fmla="*/ 200 w 400"/>
                <a:gd name="T15" fmla="*/ 454 h 507"/>
                <a:gd name="T16" fmla="*/ 53 w 400"/>
                <a:gd name="T17" fmla="*/ 254 h 507"/>
                <a:gd name="T18" fmla="*/ 200 w 400"/>
                <a:gd name="T19" fmla="*/ 54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0" h="507">
                  <a:moveTo>
                    <a:pt x="200" y="507"/>
                  </a:moveTo>
                  <a:cubicBezTo>
                    <a:pt x="310" y="507"/>
                    <a:pt x="400" y="393"/>
                    <a:pt x="400" y="254"/>
                  </a:cubicBezTo>
                  <a:cubicBezTo>
                    <a:pt x="400" y="114"/>
                    <a:pt x="310" y="0"/>
                    <a:pt x="200" y="0"/>
                  </a:cubicBezTo>
                  <a:cubicBezTo>
                    <a:pt x="89" y="0"/>
                    <a:pt x="0" y="114"/>
                    <a:pt x="0" y="254"/>
                  </a:cubicBezTo>
                  <a:cubicBezTo>
                    <a:pt x="0" y="393"/>
                    <a:pt x="89" y="507"/>
                    <a:pt x="200" y="507"/>
                  </a:cubicBezTo>
                  <a:close/>
                  <a:moveTo>
                    <a:pt x="200" y="54"/>
                  </a:moveTo>
                  <a:cubicBezTo>
                    <a:pt x="279" y="54"/>
                    <a:pt x="346" y="145"/>
                    <a:pt x="346" y="254"/>
                  </a:cubicBezTo>
                  <a:cubicBezTo>
                    <a:pt x="346" y="362"/>
                    <a:pt x="279" y="454"/>
                    <a:pt x="200" y="454"/>
                  </a:cubicBezTo>
                  <a:cubicBezTo>
                    <a:pt x="120" y="454"/>
                    <a:pt x="53" y="362"/>
                    <a:pt x="53" y="254"/>
                  </a:cubicBezTo>
                  <a:cubicBezTo>
                    <a:pt x="53" y="145"/>
                    <a:pt x="120" y="54"/>
                    <a:pt x="200" y="54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03">
              <a:extLst>
                <a:ext uri="{FF2B5EF4-FFF2-40B4-BE49-F238E27FC236}">
                  <a16:creationId xmlns:a16="http://schemas.microsoft.com/office/drawing/2014/main" id="{A2802E26-9D0A-B53E-960A-9A90BBBB2E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9150" y="3479801"/>
              <a:ext cx="455613" cy="142875"/>
            </a:xfrm>
            <a:custGeom>
              <a:avLst/>
              <a:gdLst>
                <a:gd name="T0" fmla="*/ 56 w 856"/>
                <a:gd name="T1" fmla="*/ 72 h 267"/>
                <a:gd name="T2" fmla="*/ 2 w 856"/>
                <a:gd name="T3" fmla="*/ 232 h 267"/>
                <a:gd name="T4" fmla="*/ 6 w 856"/>
                <a:gd name="T5" fmla="*/ 256 h 267"/>
                <a:gd name="T6" fmla="*/ 28 w 856"/>
                <a:gd name="T7" fmla="*/ 267 h 267"/>
                <a:gd name="T8" fmla="*/ 828 w 856"/>
                <a:gd name="T9" fmla="*/ 267 h 267"/>
                <a:gd name="T10" fmla="*/ 849 w 856"/>
                <a:gd name="T11" fmla="*/ 256 h 267"/>
                <a:gd name="T12" fmla="*/ 853 w 856"/>
                <a:gd name="T13" fmla="*/ 232 h 267"/>
                <a:gd name="T14" fmla="*/ 800 w 856"/>
                <a:gd name="T15" fmla="*/ 72 h 267"/>
                <a:gd name="T16" fmla="*/ 782 w 856"/>
                <a:gd name="T17" fmla="*/ 55 h 267"/>
                <a:gd name="T18" fmla="*/ 595 w 856"/>
                <a:gd name="T19" fmla="*/ 1 h 267"/>
                <a:gd name="T20" fmla="*/ 576 w 856"/>
                <a:gd name="T21" fmla="*/ 3 h 267"/>
                <a:gd name="T22" fmla="*/ 428 w 856"/>
                <a:gd name="T23" fmla="*/ 77 h 267"/>
                <a:gd name="T24" fmla="*/ 280 w 856"/>
                <a:gd name="T25" fmla="*/ 3 h 267"/>
                <a:gd name="T26" fmla="*/ 260 w 856"/>
                <a:gd name="T27" fmla="*/ 1 h 267"/>
                <a:gd name="T28" fmla="*/ 74 w 856"/>
                <a:gd name="T29" fmla="*/ 55 h 267"/>
                <a:gd name="T30" fmla="*/ 56 w 856"/>
                <a:gd name="T31" fmla="*/ 72 h 267"/>
                <a:gd name="T32" fmla="*/ 265 w 856"/>
                <a:gd name="T33" fmla="*/ 55 h 267"/>
                <a:gd name="T34" fmla="*/ 416 w 856"/>
                <a:gd name="T35" fmla="*/ 131 h 267"/>
                <a:gd name="T36" fmla="*/ 440 w 856"/>
                <a:gd name="T37" fmla="*/ 131 h 267"/>
                <a:gd name="T38" fmla="*/ 590 w 856"/>
                <a:gd name="T39" fmla="*/ 55 h 267"/>
                <a:gd name="T40" fmla="*/ 753 w 856"/>
                <a:gd name="T41" fmla="*/ 102 h 267"/>
                <a:gd name="T42" fmla="*/ 791 w 856"/>
                <a:gd name="T43" fmla="*/ 214 h 267"/>
                <a:gd name="T44" fmla="*/ 65 w 856"/>
                <a:gd name="T45" fmla="*/ 214 h 267"/>
                <a:gd name="T46" fmla="*/ 102 w 856"/>
                <a:gd name="T47" fmla="*/ 102 h 267"/>
                <a:gd name="T48" fmla="*/ 265 w 856"/>
                <a:gd name="T49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56" h="267">
                  <a:moveTo>
                    <a:pt x="56" y="72"/>
                  </a:moveTo>
                  <a:lnTo>
                    <a:pt x="2" y="232"/>
                  </a:lnTo>
                  <a:cubicBezTo>
                    <a:pt x="0" y="240"/>
                    <a:pt x="1" y="249"/>
                    <a:pt x="6" y="256"/>
                  </a:cubicBezTo>
                  <a:cubicBezTo>
                    <a:pt x="11" y="263"/>
                    <a:pt x="19" y="267"/>
                    <a:pt x="28" y="267"/>
                  </a:cubicBezTo>
                  <a:lnTo>
                    <a:pt x="828" y="267"/>
                  </a:lnTo>
                  <a:cubicBezTo>
                    <a:pt x="836" y="267"/>
                    <a:pt x="844" y="263"/>
                    <a:pt x="849" y="256"/>
                  </a:cubicBezTo>
                  <a:cubicBezTo>
                    <a:pt x="854" y="249"/>
                    <a:pt x="856" y="240"/>
                    <a:pt x="853" y="232"/>
                  </a:cubicBezTo>
                  <a:lnTo>
                    <a:pt x="800" y="72"/>
                  </a:lnTo>
                  <a:cubicBezTo>
                    <a:pt x="797" y="64"/>
                    <a:pt x="790" y="57"/>
                    <a:pt x="782" y="55"/>
                  </a:cubicBezTo>
                  <a:lnTo>
                    <a:pt x="595" y="1"/>
                  </a:lnTo>
                  <a:cubicBezTo>
                    <a:pt x="589" y="0"/>
                    <a:pt x="582" y="0"/>
                    <a:pt x="576" y="3"/>
                  </a:cubicBezTo>
                  <a:lnTo>
                    <a:pt x="428" y="77"/>
                  </a:lnTo>
                  <a:lnTo>
                    <a:pt x="280" y="3"/>
                  </a:lnTo>
                  <a:cubicBezTo>
                    <a:pt x="274" y="0"/>
                    <a:pt x="267" y="0"/>
                    <a:pt x="260" y="1"/>
                  </a:cubicBezTo>
                  <a:lnTo>
                    <a:pt x="74" y="55"/>
                  </a:lnTo>
                  <a:cubicBezTo>
                    <a:pt x="65" y="57"/>
                    <a:pt x="58" y="64"/>
                    <a:pt x="56" y="72"/>
                  </a:cubicBezTo>
                  <a:close/>
                  <a:moveTo>
                    <a:pt x="265" y="55"/>
                  </a:moveTo>
                  <a:lnTo>
                    <a:pt x="416" y="131"/>
                  </a:lnTo>
                  <a:cubicBezTo>
                    <a:pt x="423" y="135"/>
                    <a:pt x="432" y="135"/>
                    <a:pt x="440" y="131"/>
                  </a:cubicBezTo>
                  <a:lnTo>
                    <a:pt x="590" y="55"/>
                  </a:lnTo>
                  <a:lnTo>
                    <a:pt x="753" y="102"/>
                  </a:lnTo>
                  <a:lnTo>
                    <a:pt x="791" y="214"/>
                  </a:lnTo>
                  <a:lnTo>
                    <a:pt x="65" y="214"/>
                  </a:lnTo>
                  <a:lnTo>
                    <a:pt x="102" y="102"/>
                  </a:lnTo>
                  <a:lnTo>
                    <a:pt x="265" y="55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6" name="Freeform 207">
            <a:extLst>
              <a:ext uri="{FF2B5EF4-FFF2-40B4-BE49-F238E27FC236}">
                <a16:creationId xmlns:a16="http://schemas.microsoft.com/office/drawing/2014/main" id="{8CF8F9E4-C54E-2364-AE7D-4A0F41AD6D50}"/>
              </a:ext>
            </a:extLst>
          </p:cNvPr>
          <p:cNvSpPr>
            <a:spLocks noEditPoints="1"/>
          </p:cNvSpPr>
          <p:nvPr/>
        </p:nvSpPr>
        <p:spPr bwMode="auto">
          <a:xfrm>
            <a:off x="2852737" y="3528378"/>
            <a:ext cx="457200" cy="428625"/>
          </a:xfrm>
          <a:custGeom>
            <a:avLst/>
            <a:gdLst>
              <a:gd name="T0" fmla="*/ 570 w 858"/>
              <a:gd name="T1" fmla="*/ 437 h 803"/>
              <a:gd name="T2" fmla="*/ 506 w 858"/>
              <a:gd name="T3" fmla="*/ 416 h 803"/>
              <a:gd name="T4" fmla="*/ 642 w 858"/>
              <a:gd name="T5" fmla="*/ 323 h 803"/>
              <a:gd name="T6" fmla="*/ 789 w 858"/>
              <a:gd name="T7" fmla="*/ 113 h 803"/>
              <a:gd name="T8" fmla="*/ 674 w 858"/>
              <a:gd name="T9" fmla="*/ 157 h 803"/>
              <a:gd name="T10" fmla="*/ 693 w 858"/>
              <a:gd name="T11" fmla="*/ 41 h 803"/>
              <a:gd name="T12" fmla="*/ 669 w 858"/>
              <a:gd name="T13" fmla="*/ 3 h 803"/>
              <a:gd name="T14" fmla="*/ 482 w 858"/>
              <a:gd name="T15" fmla="*/ 205 h 803"/>
              <a:gd name="T16" fmla="*/ 240 w 858"/>
              <a:gd name="T17" fmla="*/ 149 h 803"/>
              <a:gd name="T18" fmla="*/ 268 w 858"/>
              <a:gd name="T19" fmla="*/ 106 h 803"/>
              <a:gd name="T20" fmla="*/ 122 w 858"/>
              <a:gd name="T21" fmla="*/ 6 h 803"/>
              <a:gd name="T22" fmla="*/ 63 w 858"/>
              <a:gd name="T23" fmla="*/ 37 h 803"/>
              <a:gd name="T24" fmla="*/ 139 w 858"/>
              <a:gd name="T25" fmla="*/ 203 h 803"/>
              <a:gd name="T26" fmla="*/ 162 w 858"/>
              <a:gd name="T27" fmla="*/ 216 h 803"/>
              <a:gd name="T28" fmla="*/ 202 w 858"/>
              <a:gd name="T29" fmla="*/ 187 h 803"/>
              <a:gd name="T30" fmla="*/ 36 w 858"/>
              <a:gd name="T31" fmla="*/ 650 h 803"/>
              <a:gd name="T32" fmla="*/ 3 w 858"/>
              <a:gd name="T33" fmla="*/ 741 h 803"/>
              <a:gd name="T34" fmla="*/ 36 w 858"/>
              <a:gd name="T35" fmla="*/ 795 h 803"/>
              <a:gd name="T36" fmla="*/ 64 w 858"/>
              <a:gd name="T37" fmla="*/ 801 h 803"/>
              <a:gd name="T38" fmla="*/ 154 w 858"/>
              <a:gd name="T39" fmla="*/ 768 h 803"/>
              <a:gd name="T40" fmla="*/ 511 w 858"/>
              <a:gd name="T41" fmla="*/ 496 h 803"/>
              <a:gd name="T42" fmla="*/ 490 w 858"/>
              <a:gd name="T43" fmla="*/ 555 h 803"/>
              <a:gd name="T44" fmla="*/ 749 w 858"/>
              <a:gd name="T45" fmla="*/ 803 h 803"/>
              <a:gd name="T46" fmla="*/ 848 w 858"/>
              <a:gd name="T47" fmla="*/ 715 h 803"/>
              <a:gd name="T48" fmla="*/ 608 w 858"/>
              <a:gd name="T49" fmla="*/ 437 h 803"/>
              <a:gd name="T50" fmla="*/ 120 w 858"/>
              <a:gd name="T51" fmla="*/ 67 h 803"/>
              <a:gd name="T52" fmla="*/ 167 w 858"/>
              <a:gd name="T53" fmla="*/ 146 h 803"/>
              <a:gd name="T54" fmla="*/ 63 w 858"/>
              <a:gd name="T55" fmla="*/ 745 h 803"/>
              <a:gd name="T56" fmla="*/ 79 w 858"/>
              <a:gd name="T57" fmla="*/ 684 h 803"/>
              <a:gd name="T58" fmla="*/ 535 w 858"/>
              <a:gd name="T59" fmla="*/ 216 h 803"/>
              <a:gd name="T60" fmla="*/ 624 w 858"/>
              <a:gd name="T61" fmla="*/ 59 h 803"/>
              <a:gd name="T62" fmla="*/ 596 w 858"/>
              <a:gd name="T63" fmla="*/ 155 h 803"/>
              <a:gd name="T64" fmla="*/ 681 w 858"/>
              <a:gd name="T65" fmla="*/ 213 h 803"/>
              <a:gd name="T66" fmla="*/ 642 w 858"/>
              <a:gd name="T67" fmla="*/ 269 h 803"/>
              <a:gd name="T68" fmla="*/ 570 w 858"/>
              <a:gd name="T69" fmla="*/ 277 h 803"/>
              <a:gd name="T70" fmla="*/ 749 w 858"/>
              <a:gd name="T71" fmla="*/ 738 h 803"/>
              <a:gd name="T72" fmla="*/ 589 w 858"/>
              <a:gd name="T73" fmla="*/ 494 h 803"/>
              <a:gd name="T74" fmla="*/ 749 w 858"/>
              <a:gd name="T75" fmla="*/ 738 h 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8" h="803">
                <a:moveTo>
                  <a:pt x="608" y="437"/>
                </a:moveTo>
                <a:cubicBezTo>
                  <a:pt x="597" y="427"/>
                  <a:pt x="580" y="427"/>
                  <a:pt x="570" y="437"/>
                </a:cubicBezTo>
                <a:lnTo>
                  <a:pt x="549" y="458"/>
                </a:lnTo>
                <a:lnTo>
                  <a:pt x="506" y="416"/>
                </a:lnTo>
                <a:lnTo>
                  <a:pt x="600" y="323"/>
                </a:lnTo>
                <a:lnTo>
                  <a:pt x="642" y="323"/>
                </a:lnTo>
                <a:cubicBezTo>
                  <a:pt x="747" y="323"/>
                  <a:pt x="802" y="258"/>
                  <a:pt x="802" y="136"/>
                </a:cubicBezTo>
                <a:cubicBezTo>
                  <a:pt x="802" y="127"/>
                  <a:pt x="797" y="118"/>
                  <a:pt x="789" y="113"/>
                </a:cubicBezTo>
                <a:cubicBezTo>
                  <a:pt x="781" y="108"/>
                  <a:pt x="772" y="108"/>
                  <a:pt x="763" y="112"/>
                </a:cubicBezTo>
                <a:lnTo>
                  <a:pt x="674" y="157"/>
                </a:lnTo>
                <a:lnTo>
                  <a:pt x="648" y="131"/>
                </a:lnTo>
                <a:lnTo>
                  <a:pt x="693" y="41"/>
                </a:lnTo>
                <a:cubicBezTo>
                  <a:pt x="697" y="33"/>
                  <a:pt x="696" y="23"/>
                  <a:pt x="691" y="15"/>
                </a:cubicBezTo>
                <a:cubicBezTo>
                  <a:pt x="686" y="7"/>
                  <a:pt x="678" y="3"/>
                  <a:pt x="669" y="3"/>
                </a:cubicBezTo>
                <a:cubicBezTo>
                  <a:pt x="547" y="3"/>
                  <a:pt x="482" y="58"/>
                  <a:pt x="482" y="163"/>
                </a:cubicBezTo>
                <a:lnTo>
                  <a:pt x="482" y="205"/>
                </a:lnTo>
                <a:lnTo>
                  <a:pt x="389" y="298"/>
                </a:lnTo>
                <a:lnTo>
                  <a:pt x="240" y="149"/>
                </a:lnTo>
                <a:lnTo>
                  <a:pt x="261" y="128"/>
                </a:lnTo>
                <a:cubicBezTo>
                  <a:pt x="267" y="122"/>
                  <a:pt x="269" y="114"/>
                  <a:pt x="268" y="106"/>
                </a:cubicBezTo>
                <a:cubicBezTo>
                  <a:pt x="267" y="98"/>
                  <a:pt x="263" y="91"/>
                  <a:pt x="256" y="86"/>
                </a:cubicBezTo>
                <a:lnTo>
                  <a:pt x="122" y="6"/>
                </a:lnTo>
                <a:cubicBezTo>
                  <a:pt x="112" y="0"/>
                  <a:pt x="98" y="2"/>
                  <a:pt x="90" y="10"/>
                </a:cubicBezTo>
                <a:lnTo>
                  <a:pt x="63" y="37"/>
                </a:lnTo>
                <a:cubicBezTo>
                  <a:pt x="54" y="46"/>
                  <a:pt x="53" y="59"/>
                  <a:pt x="59" y="70"/>
                </a:cubicBezTo>
                <a:lnTo>
                  <a:pt x="139" y="203"/>
                </a:lnTo>
                <a:cubicBezTo>
                  <a:pt x="143" y="210"/>
                  <a:pt x="151" y="215"/>
                  <a:pt x="159" y="216"/>
                </a:cubicBezTo>
                <a:cubicBezTo>
                  <a:pt x="160" y="216"/>
                  <a:pt x="161" y="216"/>
                  <a:pt x="162" y="216"/>
                </a:cubicBezTo>
                <a:cubicBezTo>
                  <a:pt x="169" y="216"/>
                  <a:pt x="176" y="213"/>
                  <a:pt x="181" y="208"/>
                </a:cubicBezTo>
                <a:lnTo>
                  <a:pt x="202" y="187"/>
                </a:lnTo>
                <a:lnTo>
                  <a:pt x="351" y="336"/>
                </a:lnTo>
                <a:lnTo>
                  <a:pt x="36" y="650"/>
                </a:lnTo>
                <a:cubicBezTo>
                  <a:pt x="34" y="653"/>
                  <a:pt x="31" y="657"/>
                  <a:pt x="30" y="661"/>
                </a:cubicBezTo>
                <a:lnTo>
                  <a:pt x="3" y="741"/>
                </a:lnTo>
                <a:cubicBezTo>
                  <a:pt x="0" y="750"/>
                  <a:pt x="3" y="761"/>
                  <a:pt x="10" y="768"/>
                </a:cubicBezTo>
                <a:lnTo>
                  <a:pt x="36" y="795"/>
                </a:lnTo>
                <a:cubicBezTo>
                  <a:pt x="42" y="800"/>
                  <a:pt x="48" y="803"/>
                  <a:pt x="55" y="803"/>
                </a:cubicBezTo>
                <a:cubicBezTo>
                  <a:pt x="58" y="803"/>
                  <a:pt x="61" y="802"/>
                  <a:pt x="64" y="801"/>
                </a:cubicBezTo>
                <a:lnTo>
                  <a:pt x="144" y="775"/>
                </a:lnTo>
                <a:cubicBezTo>
                  <a:pt x="148" y="773"/>
                  <a:pt x="151" y="771"/>
                  <a:pt x="154" y="768"/>
                </a:cubicBezTo>
                <a:lnTo>
                  <a:pt x="469" y="454"/>
                </a:lnTo>
                <a:lnTo>
                  <a:pt x="511" y="496"/>
                </a:lnTo>
                <a:lnTo>
                  <a:pt x="490" y="517"/>
                </a:lnTo>
                <a:cubicBezTo>
                  <a:pt x="479" y="528"/>
                  <a:pt x="479" y="544"/>
                  <a:pt x="490" y="555"/>
                </a:cubicBezTo>
                <a:lnTo>
                  <a:pt x="730" y="795"/>
                </a:lnTo>
                <a:cubicBezTo>
                  <a:pt x="735" y="800"/>
                  <a:pt x="742" y="803"/>
                  <a:pt x="749" y="803"/>
                </a:cubicBezTo>
                <a:cubicBezTo>
                  <a:pt x="755" y="803"/>
                  <a:pt x="762" y="800"/>
                  <a:pt x="768" y="795"/>
                </a:cubicBezTo>
                <a:lnTo>
                  <a:pt x="848" y="715"/>
                </a:lnTo>
                <a:cubicBezTo>
                  <a:pt x="858" y="704"/>
                  <a:pt x="858" y="688"/>
                  <a:pt x="848" y="677"/>
                </a:cubicBezTo>
                <a:lnTo>
                  <a:pt x="608" y="437"/>
                </a:lnTo>
                <a:close/>
                <a:moveTo>
                  <a:pt x="167" y="146"/>
                </a:moveTo>
                <a:lnTo>
                  <a:pt x="120" y="67"/>
                </a:lnTo>
                <a:lnTo>
                  <a:pt x="199" y="115"/>
                </a:lnTo>
                <a:lnTo>
                  <a:pt x="167" y="146"/>
                </a:lnTo>
                <a:close/>
                <a:moveTo>
                  <a:pt x="121" y="726"/>
                </a:moveTo>
                <a:lnTo>
                  <a:pt x="63" y="745"/>
                </a:lnTo>
                <a:lnTo>
                  <a:pt x="59" y="742"/>
                </a:lnTo>
                <a:lnTo>
                  <a:pt x="79" y="684"/>
                </a:lnTo>
                <a:lnTo>
                  <a:pt x="528" y="235"/>
                </a:lnTo>
                <a:cubicBezTo>
                  <a:pt x="533" y="230"/>
                  <a:pt x="535" y="223"/>
                  <a:pt x="535" y="216"/>
                </a:cubicBezTo>
                <a:lnTo>
                  <a:pt x="535" y="163"/>
                </a:lnTo>
                <a:cubicBezTo>
                  <a:pt x="535" y="118"/>
                  <a:pt x="547" y="72"/>
                  <a:pt x="624" y="59"/>
                </a:cubicBezTo>
                <a:lnTo>
                  <a:pt x="591" y="124"/>
                </a:lnTo>
                <a:cubicBezTo>
                  <a:pt x="586" y="134"/>
                  <a:pt x="588" y="147"/>
                  <a:pt x="596" y="155"/>
                </a:cubicBezTo>
                <a:lnTo>
                  <a:pt x="650" y="208"/>
                </a:lnTo>
                <a:cubicBezTo>
                  <a:pt x="658" y="216"/>
                  <a:pt x="670" y="218"/>
                  <a:pt x="681" y="213"/>
                </a:cubicBezTo>
                <a:lnTo>
                  <a:pt x="745" y="181"/>
                </a:lnTo>
                <a:cubicBezTo>
                  <a:pt x="733" y="258"/>
                  <a:pt x="687" y="269"/>
                  <a:pt x="642" y="269"/>
                </a:cubicBezTo>
                <a:lnTo>
                  <a:pt x="589" y="269"/>
                </a:lnTo>
                <a:cubicBezTo>
                  <a:pt x="582" y="269"/>
                  <a:pt x="575" y="272"/>
                  <a:pt x="570" y="277"/>
                </a:cubicBezTo>
                <a:lnTo>
                  <a:pt x="121" y="726"/>
                </a:lnTo>
                <a:close/>
                <a:moveTo>
                  <a:pt x="749" y="738"/>
                </a:moveTo>
                <a:lnTo>
                  <a:pt x="546" y="536"/>
                </a:lnTo>
                <a:lnTo>
                  <a:pt x="589" y="494"/>
                </a:lnTo>
                <a:lnTo>
                  <a:pt x="791" y="696"/>
                </a:lnTo>
                <a:lnTo>
                  <a:pt x="749" y="738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1EB8F502-02EC-3DD2-FC99-68C910F96121}"/>
              </a:ext>
            </a:extLst>
          </p:cNvPr>
          <p:cNvGrpSpPr/>
          <p:nvPr/>
        </p:nvGrpSpPr>
        <p:grpSpPr>
          <a:xfrm>
            <a:off x="3870325" y="3515678"/>
            <a:ext cx="455613" cy="455613"/>
            <a:chOff x="3870325" y="3195638"/>
            <a:chExt cx="455613" cy="455613"/>
          </a:xfrm>
        </p:grpSpPr>
        <p:sp>
          <p:nvSpPr>
            <p:cNvPr id="238" name="Freeform 211">
              <a:extLst>
                <a:ext uri="{FF2B5EF4-FFF2-40B4-BE49-F238E27FC236}">
                  <a16:creationId xmlns:a16="http://schemas.microsoft.com/office/drawing/2014/main" id="{C70DE040-5DE5-8F7D-65E1-8B14EB65C0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0325" y="3195638"/>
              <a:ext cx="455613" cy="455613"/>
            </a:xfrm>
            <a:custGeom>
              <a:avLst/>
              <a:gdLst>
                <a:gd name="T0" fmla="*/ 114 w 853"/>
                <a:gd name="T1" fmla="*/ 533 h 853"/>
                <a:gd name="T2" fmla="*/ 61 w 853"/>
                <a:gd name="T3" fmla="*/ 648 h 853"/>
                <a:gd name="T4" fmla="*/ 168 w 853"/>
                <a:gd name="T5" fmla="*/ 792 h 853"/>
                <a:gd name="T6" fmla="*/ 274 w 853"/>
                <a:gd name="T7" fmla="*/ 724 h 853"/>
                <a:gd name="T8" fmla="*/ 320 w 853"/>
                <a:gd name="T9" fmla="*/ 827 h 853"/>
                <a:gd name="T10" fmla="*/ 507 w 853"/>
                <a:gd name="T11" fmla="*/ 853 h 853"/>
                <a:gd name="T12" fmla="*/ 533 w 853"/>
                <a:gd name="T13" fmla="*/ 739 h 853"/>
                <a:gd name="T14" fmla="*/ 648 w 853"/>
                <a:gd name="T15" fmla="*/ 792 h 853"/>
                <a:gd name="T16" fmla="*/ 792 w 853"/>
                <a:gd name="T17" fmla="*/ 686 h 853"/>
                <a:gd name="T18" fmla="*/ 724 w 853"/>
                <a:gd name="T19" fmla="*/ 579 h 853"/>
                <a:gd name="T20" fmla="*/ 827 w 853"/>
                <a:gd name="T21" fmla="*/ 533 h 853"/>
                <a:gd name="T22" fmla="*/ 853 w 853"/>
                <a:gd name="T23" fmla="*/ 347 h 853"/>
                <a:gd name="T24" fmla="*/ 739 w 853"/>
                <a:gd name="T25" fmla="*/ 320 h 853"/>
                <a:gd name="T26" fmla="*/ 792 w 853"/>
                <a:gd name="T27" fmla="*/ 206 h 853"/>
                <a:gd name="T28" fmla="*/ 686 w 853"/>
                <a:gd name="T29" fmla="*/ 61 h 853"/>
                <a:gd name="T30" fmla="*/ 579 w 853"/>
                <a:gd name="T31" fmla="*/ 129 h 853"/>
                <a:gd name="T32" fmla="*/ 533 w 853"/>
                <a:gd name="T33" fmla="*/ 27 h 853"/>
                <a:gd name="T34" fmla="*/ 347 w 853"/>
                <a:gd name="T35" fmla="*/ 0 h 853"/>
                <a:gd name="T36" fmla="*/ 320 w 853"/>
                <a:gd name="T37" fmla="*/ 114 h 853"/>
                <a:gd name="T38" fmla="*/ 206 w 853"/>
                <a:gd name="T39" fmla="*/ 61 h 853"/>
                <a:gd name="T40" fmla="*/ 61 w 853"/>
                <a:gd name="T41" fmla="*/ 168 h 853"/>
                <a:gd name="T42" fmla="*/ 129 w 853"/>
                <a:gd name="T43" fmla="*/ 274 h 853"/>
                <a:gd name="T44" fmla="*/ 27 w 853"/>
                <a:gd name="T45" fmla="*/ 320 h 853"/>
                <a:gd name="T46" fmla="*/ 0 w 853"/>
                <a:gd name="T47" fmla="*/ 507 h 853"/>
                <a:gd name="T48" fmla="*/ 53 w 853"/>
                <a:gd name="T49" fmla="*/ 373 h 853"/>
                <a:gd name="T50" fmla="*/ 159 w 853"/>
                <a:gd name="T51" fmla="*/ 355 h 853"/>
                <a:gd name="T52" fmla="*/ 179 w 853"/>
                <a:gd name="T53" fmla="*/ 248 h 853"/>
                <a:gd name="T54" fmla="*/ 187 w 853"/>
                <a:gd name="T55" fmla="*/ 118 h 853"/>
                <a:gd name="T56" fmla="*/ 275 w 853"/>
                <a:gd name="T57" fmla="*/ 185 h 853"/>
                <a:gd name="T58" fmla="*/ 373 w 853"/>
                <a:gd name="T59" fmla="*/ 133 h 853"/>
                <a:gd name="T60" fmla="*/ 480 w 853"/>
                <a:gd name="T61" fmla="*/ 53 h 853"/>
                <a:gd name="T62" fmla="*/ 498 w 853"/>
                <a:gd name="T63" fmla="*/ 159 h 853"/>
                <a:gd name="T64" fmla="*/ 606 w 853"/>
                <a:gd name="T65" fmla="*/ 179 h 853"/>
                <a:gd name="T66" fmla="*/ 736 w 853"/>
                <a:gd name="T67" fmla="*/ 187 h 853"/>
                <a:gd name="T68" fmla="*/ 668 w 853"/>
                <a:gd name="T69" fmla="*/ 275 h 853"/>
                <a:gd name="T70" fmla="*/ 720 w 853"/>
                <a:gd name="T71" fmla="*/ 373 h 853"/>
                <a:gd name="T72" fmla="*/ 800 w 853"/>
                <a:gd name="T73" fmla="*/ 480 h 853"/>
                <a:gd name="T74" fmla="*/ 695 w 853"/>
                <a:gd name="T75" fmla="*/ 498 h 853"/>
                <a:gd name="T76" fmla="*/ 674 w 853"/>
                <a:gd name="T77" fmla="*/ 606 h 853"/>
                <a:gd name="T78" fmla="*/ 667 w 853"/>
                <a:gd name="T79" fmla="*/ 736 h 853"/>
                <a:gd name="T80" fmla="*/ 578 w 853"/>
                <a:gd name="T81" fmla="*/ 668 h 853"/>
                <a:gd name="T82" fmla="*/ 480 w 853"/>
                <a:gd name="T83" fmla="*/ 720 h 853"/>
                <a:gd name="T84" fmla="*/ 373 w 853"/>
                <a:gd name="T85" fmla="*/ 800 h 853"/>
                <a:gd name="T86" fmla="*/ 355 w 853"/>
                <a:gd name="T87" fmla="*/ 695 h 853"/>
                <a:gd name="T88" fmla="*/ 248 w 853"/>
                <a:gd name="T89" fmla="*/ 674 h 853"/>
                <a:gd name="T90" fmla="*/ 118 w 853"/>
                <a:gd name="T91" fmla="*/ 667 h 853"/>
                <a:gd name="T92" fmla="*/ 185 w 853"/>
                <a:gd name="T93" fmla="*/ 578 h 853"/>
                <a:gd name="T94" fmla="*/ 133 w 853"/>
                <a:gd name="T95" fmla="*/ 480 h 853"/>
                <a:gd name="T96" fmla="*/ 53 w 853"/>
                <a:gd name="T97" fmla="*/ 37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53" h="853">
                  <a:moveTo>
                    <a:pt x="27" y="533"/>
                  </a:moveTo>
                  <a:lnTo>
                    <a:pt x="114" y="533"/>
                  </a:lnTo>
                  <a:lnTo>
                    <a:pt x="129" y="579"/>
                  </a:lnTo>
                  <a:lnTo>
                    <a:pt x="61" y="648"/>
                  </a:lnTo>
                  <a:cubicBezTo>
                    <a:pt x="51" y="658"/>
                    <a:pt x="51" y="675"/>
                    <a:pt x="61" y="686"/>
                  </a:cubicBezTo>
                  <a:lnTo>
                    <a:pt x="168" y="792"/>
                  </a:lnTo>
                  <a:cubicBezTo>
                    <a:pt x="178" y="803"/>
                    <a:pt x="195" y="803"/>
                    <a:pt x="206" y="792"/>
                  </a:cubicBezTo>
                  <a:lnTo>
                    <a:pt x="274" y="724"/>
                  </a:lnTo>
                  <a:lnTo>
                    <a:pt x="320" y="739"/>
                  </a:lnTo>
                  <a:lnTo>
                    <a:pt x="320" y="827"/>
                  </a:lnTo>
                  <a:cubicBezTo>
                    <a:pt x="320" y="841"/>
                    <a:pt x="332" y="853"/>
                    <a:pt x="347" y="853"/>
                  </a:cubicBezTo>
                  <a:lnTo>
                    <a:pt x="507" y="853"/>
                  </a:lnTo>
                  <a:cubicBezTo>
                    <a:pt x="521" y="853"/>
                    <a:pt x="533" y="841"/>
                    <a:pt x="533" y="827"/>
                  </a:cubicBezTo>
                  <a:lnTo>
                    <a:pt x="533" y="739"/>
                  </a:lnTo>
                  <a:lnTo>
                    <a:pt x="579" y="724"/>
                  </a:lnTo>
                  <a:lnTo>
                    <a:pt x="648" y="792"/>
                  </a:lnTo>
                  <a:cubicBezTo>
                    <a:pt x="658" y="803"/>
                    <a:pt x="675" y="803"/>
                    <a:pt x="686" y="792"/>
                  </a:cubicBezTo>
                  <a:lnTo>
                    <a:pt x="792" y="686"/>
                  </a:lnTo>
                  <a:cubicBezTo>
                    <a:pt x="803" y="675"/>
                    <a:pt x="803" y="658"/>
                    <a:pt x="792" y="648"/>
                  </a:cubicBezTo>
                  <a:lnTo>
                    <a:pt x="724" y="579"/>
                  </a:lnTo>
                  <a:lnTo>
                    <a:pt x="739" y="533"/>
                  </a:lnTo>
                  <a:lnTo>
                    <a:pt x="827" y="533"/>
                  </a:lnTo>
                  <a:cubicBezTo>
                    <a:pt x="841" y="533"/>
                    <a:pt x="853" y="521"/>
                    <a:pt x="853" y="507"/>
                  </a:cubicBezTo>
                  <a:lnTo>
                    <a:pt x="853" y="347"/>
                  </a:lnTo>
                  <a:cubicBezTo>
                    <a:pt x="853" y="332"/>
                    <a:pt x="841" y="320"/>
                    <a:pt x="827" y="320"/>
                  </a:cubicBezTo>
                  <a:lnTo>
                    <a:pt x="739" y="320"/>
                  </a:lnTo>
                  <a:lnTo>
                    <a:pt x="724" y="274"/>
                  </a:lnTo>
                  <a:lnTo>
                    <a:pt x="792" y="206"/>
                  </a:lnTo>
                  <a:cubicBezTo>
                    <a:pt x="803" y="195"/>
                    <a:pt x="803" y="178"/>
                    <a:pt x="792" y="168"/>
                  </a:cubicBezTo>
                  <a:lnTo>
                    <a:pt x="686" y="61"/>
                  </a:lnTo>
                  <a:cubicBezTo>
                    <a:pt x="675" y="51"/>
                    <a:pt x="658" y="51"/>
                    <a:pt x="648" y="61"/>
                  </a:cubicBezTo>
                  <a:lnTo>
                    <a:pt x="579" y="129"/>
                  </a:lnTo>
                  <a:lnTo>
                    <a:pt x="533" y="114"/>
                  </a:lnTo>
                  <a:lnTo>
                    <a:pt x="533" y="27"/>
                  </a:lnTo>
                  <a:cubicBezTo>
                    <a:pt x="533" y="12"/>
                    <a:pt x="521" y="0"/>
                    <a:pt x="507" y="0"/>
                  </a:cubicBezTo>
                  <a:lnTo>
                    <a:pt x="347" y="0"/>
                  </a:lnTo>
                  <a:cubicBezTo>
                    <a:pt x="332" y="0"/>
                    <a:pt x="320" y="12"/>
                    <a:pt x="320" y="27"/>
                  </a:cubicBezTo>
                  <a:lnTo>
                    <a:pt x="320" y="114"/>
                  </a:lnTo>
                  <a:lnTo>
                    <a:pt x="274" y="129"/>
                  </a:lnTo>
                  <a:lnTo>
                    <a:pt x="206" y="61"/>
                  </a:lnTo>
                  <a:cubicBezTo>
                    <a:pt x="195" y="51"/>
                    <a:pt x="178" y="51"/>
                    <a:pt x="168" y="61"/>
                  </a:cubicBezTo>
                  <a:lnTo>
                    <a:pt x="61" y="168"/>
                  </a:lnTo>
                  <a:cubicBezTo>
                    <a:pt x="51" y="178"/>
                    <a:pt x="51" y="195"/>
                    <a:pt x="61" y="206"/>
                  </a:cubicBezTo>
                  <a:lnTo>
                    <a:pt x="129" y="274"/>
                  </a:lnTo>
                  <a:lnTo>
                    <a:pt x="114" y="320"/>
                  </a:lnTo>
                  <a:lnTo>
                    <a:pt x="27" y="320"/>
                  </a:lnTo>
                  <a:cubicBezTo>
                    <a:pt x="12" y="320"/>
                    <a:pt x="0" y="332"/>
                    <a:pt x="0" y="347"/>
                  </a:cubicBezTo>
                  <a:lnTo>
                    <a:pt x="0" y="507"/>
                  </a:lnTo>
                  <a:cubicBezTo>
                    <a:pt x="0" y="521"/>
                    <a:pt x="12" y="533"/>
                    <a:pt x="27" y="533"/>
                  </a:cubicBezTo>
                  <a:close/>
                  <a:moveTo>
                    <a:pt x="53" y="373"/>
                  </a:moveTo>
                  <a:lnTo>
                    <a:pt x="133" y="373"/>
                  </a:lnTo>
                  <a:cubicBezTo>
                    <a:pt x="145" y="373"/>
                    <a:pt x="155" y="366"/>
                    <a:pt x="159" y="355"/>
                  </a:cubicBezTo>
                  <a:lnTo>
                    <a:pt x="185" y="275"/>
                  </a:lnTo>
                  <a:cubicBezTo>
                    <a:pt x="188" y="266"/>
                    <a:pt x="186" y="255"/>
                    <a:pt x="179" y="248"/>
                  </a:cubicBezTo>
                  <a:lnTo>
                    <a:pt x="118" y="187"/>
                  </a:lnTo>
                  <a:lnTo>
                    <a:pt x="187" y="118"/>
                  </a:lnTo>
                  <a:lnTo>
                    <a:pt x="248" y="179"/>
                  </a:lnTo>
                  <a:cubicBezTo>
                    <a:pt x="255" y="186"/>
                    <a:pt x="266" y="188"/>
                    <a:pt x="275" y="185"/>
                  </a:cubicBezTo>
                  <a:lnTo>
                    <a:pt x="355" y="159"/>
                  </a:lnTo>
                  <a:cubicBezTo>
                    <a:pt x="366" y="155"/>
                    <a:pt x="373" y="145"/>
                    <a:pt x="373" y="133"/>
                  </a:cubicBezTo>
                  <a:lnTo>
                    <a:pt x="373" y="53"/>
                  </a:lnTo>
                  <a:lnTo>
                    <a:pt x="480" y="53"/>
                  </a:lnTo>
                  <a:lnTo>
                    <a:pt x="480" y="133"/>
                  </a:lnTo>
                  <a:cubicBezTo>
                    <a:pt x="480" y="145"/>
                    <a:pt x="487" y="155"/>
                    <a:pt x="498" y="159"/>
                  </a:cubicBezTo>
                  <a:lnTo>
                    <a:pt x="578" y="185"/>
                  </a:lnTo>
                  <a:cubicBezTo>
                    <a:pt x="588" y="188"/>
                    <a:pt x="598" y="186"/>
                    <a:pt x="606" y="179"/>
                  </a:cubicBezTo>
                  <a:lnTo>
                    <a:pt x="667" y="118"/>
                  </a:lnTo>
                  <a:lnTo>
                    <a:pt x="736" y="187"/>
                  </a:lnTo>
                  <a:lnTo>
                    <a:pt x="674" y="248"/>
                  </a:lnTo>
                  <a:cubicBezTo>
                    <a:pt x="667" y="255"/>
                    <a:pt x="665" y="266"/>
                    <a:pt x="668" y="275"/>
                  </a:cubicBezTo>
                  <a:lnTo>
                    <a:pt x="695" y="355"/>
                  </a:lnTo>
                  <a:cubicBezTo>
                    <a:pt x="698" y="366"/>
                    <a:pt x="709" y="373"/>
                    <a:pt x="720" y="373"/>
                  </a:cubicBezTo>
                  <a:lnTo>
                    <a:pt x="800" y="373"/>
                  </a:lnTo>
                  <a:lnTo>
                    <a:pt x="800" y="480"/>
                  </a:lnTo>
                  <a:lnTo>
                    <a:pt x="720" y="480"/>
                  </a:lnTo>
                  <a:cubicBezTo>
                    <a:pt x="709" y="480"/>
                    <a:pt x="698" y="487"/>
                    <a:pt x="695" y="498"/>
                  </a:cubicBezTo>
                  <a:lnTo>
                    <a:pt x="668" y="578"/>
                  </a:lnTo>
                  <a:cubicBezTo>
                    <a:pt x="665" y="588"/>
                    <a:pt x="667" y="598"/>
                    <a:pt x="674" y="606"/>
                  </a:cubicBezTo>
                  <a:lnTo>
                    <a:pt x="736" y="667"/>
                  </a:lnTo>
                  <a:lnTo>
                    <a:pt x="667" y="736"/>
                  </a:lnTo>
                  <a:lnTo>
                    <a:pt x="606" y="674"/>
                  </a:lnTo>
                  <a:cubicBezTo>
                    <a:pt x="598" y="667"/>
                    <a:pt x="588" y="665"/>
                    <a:pt x="578" y="668"/>
                  </a:cubicBezTo>
                  <a:lnTo>
                    <a:pt x="498" y="695"/>
                  </a:lnTo>
                  <a:cubicBezTo>
                    <a:pt x="487" y="698"/>
                    <a:pt x="480" y="709"/>
                    <a:pt x="480" y="720"/>
                  </a:cubicBezTo>
                  <a:lnTo>
                    <a:pt x="480" y="800"/>
                  </a:lnTo>
                  <a:lnTo>
                    <a:pt x="373" y="800"/>
                  </a:lnTo>
                  <a:lnTo>
                    <a:pt x="373" y="720"/>
                  </a:lnTo>
                  <a:cubicBezTo>
                    <a:pt x="373" y="709"/>
                    <a:pt x="366" y="698"/>
                    <a:pt x="355" y="695"/>
                  </a:cubicBezTo>
                  <a:lnTo>
                    <a:pt x="275" y="668"/>
                  </a:lnTo>
                  <a:cubicBezTo>
                    <a:pt x="266" y="665"/>
                    <a:pt x="255" y="667"/>
                    <a:pt x="248" y="674"/>
                  </a:cubicBezTo>
                  <a:lnTo>
                    <a:pt x="187" y="736"/>
                  </a:lnTo>
                  <a:lnTo>
                    <a:pt x="118" y="667"/>
                  </a:lnTo>
                  <a:lnTo>
                    <a:pt x="179" y="606"/>
                  </a:lnTo>
                  <a:cubicBezTo>
                    <a:pt x="186" y="598"/>
                    <a:pt x="188" y="588"/>
                    <a:pt x="185" y="578"/>
                  </a:cubicBezTo>
                  <a:lnTo>
                    <a:pt x="159" y="498"/>
                  </a:lnTo>
                  <a:cubicBezTo>
                    <a:pt x="155" y="487"/>
                    <a:pt x="145" y="480"/>
                    <a:pt x="133" y="480"/>
                  </a:cubicBezTo>
                  <a:lnTo>
                    <a:pt x="53" y="480"/>
                  </a:lnTo>
                  <a:lnTo>
                    <a:pt x="53" y="37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12">
              <a:extLst>
                <a:ext uri="{FF2B5EF4-FFF2-40B4-BE49-F238E27FC236}">
                  <a16:creationId xmlns:a16="http://schemas.microsoft.com/office/drawing/2014/main" id="{FDCED35C-AFA3-A617-855F-51B825D8E3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1775" y="3367088"/>
              <a:ext cx="112713" cy="112713"/>
            </a:xfrm>
            <a:custGeom>
              <a:avLst/>
              <a:gdLst>
                <a:gd name="T0" fmla="*/ 107 w 213"/>
                <a:gd name="T1" fmla="*/ 213 h 213"/>
                <a:gd name="T2" fmla="*/ 213 w 213"/>
                <a:gd name="T3" fmla="*/ 107 h 213"/>
                <a:gd name="T4" fmla="*/ 107 w 213"/>
                <a:gd name="T5" fmla="*/ 0 h 213"/>
                <a:gd name="T6" fmla="*/ 0 w 213"/>
                <a:gd name="T7" fmla="*/ 107 h 213"/>
                <a:gd name="T8" fmla="*/ 107 w 213"/>
                <a:gd name="T9" fmla="*/ 213 h 213"/>
                <a:gd name="T10" fmla="*/ 107 w 213"/>
                <a:gd name="T11" fmla="*/ 53 h 213"/>
                <a:gd name="T12" fmla="*/ 160 w 213"/>
                <a:gd name="T13" fmla="*/ 107 h 213"/>
                <a:gd name="T14" fmla="*/ 107 w 213"/>
                <a:gd name="T15" fmla="*/ 160 h 213"/>
                <a:gd name="T16" fmla="*/ 53 w 213"/>
                <a:gd name="T17" fmla="*/ 107 h 213"/>
                <a:gd name="T18" fmla="*/ 107 w 213"/>
                <a:gd name="T19" fmla="*/ 5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13">
                  <a:moveTo>
                    <a:pt x="107" y="213"/>
                  </a:moveTo>
                  <a:cubicBezTo>
                    <a:pt x="165" y="213"/>
                    <a:pt x="213" y="165"/>
                    <a:pt x="213" y="107"/>
                  </a:cubicBezTo>
                  <a:cubicBezTo>
                    <a:pt x="213" y="48"/>
                    <a:pt x="165" y="0"/>
                    <a:pt x="107" y="0"/>
                  </a:cubicBezTo>
                  <a:cubicBezTo>
                    <a:pt x="48" y="0"/>
                    <a:pt x="0" y="48"/>
                    <a:pt x="0" y="107"/>
                  </a:cubicBezTo>
                  <a:cubicBezTo>
                    <a:pt x="0" y="165"/>
                    <a:pt x="48" y="213"/>
                    <a:pt x="107" y="213"/>
                  </a:cubicBezTo>
                  <a:close/>
                  <a:moveTo>
                    <a:pt x="107" y="53"/>
                  </a:moveTo>
                  <a:cubicBezTo>
                    <a:pt x="136" y="53"/>
                    <a:pt x="160" y="77"/>
                    <a:pt x="160" y="107"/>
                  </a:cubicBezTo>
                  <a:cubicBezTo>
                    <a:pt x="160" y="136"/>
                    <a:pt x="136" y="160"/>
                    <a:pt x="107" y="160"/>
                  </a:cubicBezTo>
                  <a:cubicBezTo>
                    <a:pt x="77" y="160"/>
                    <a:pt x="53" y="136"/>
                    <a:pt x="53" y="107"/>
                  </a:cubicBezTo>
                  <a:cubicBezTo>
                    <a:pt x="53" y="77"/>
                    <a:pt x="77" y="53"/>
                    <a:pt x="10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0" name="Freeform 216">
            <a:extLst>
              <a:ext uri="{FF2B5EF4-FFF2-40B4-BE49-F238E27FC236}">
                <a16:creationId xmlns:a16="http://schemas.microsoft.com/office/drawing/2014/main" id="{F233C00F-69CE-10A3-AE8E-4B43ADED318C}"/>
              </a:ext>
            </a:extLst>
          </p:cNvPr>
          <p:cNvSpPr>
            <a:spLocks noEditPoints="1"/>
          </p:cNvSpPr>
          <p:nvPr/>
        </p:nvSpPr>
        <p:spPr bwMode="auto">
          <a:xfrm>
            <a:off x="4887913" y="3515678"/>
            <a:ext cx="455613" cy="455613"/>
          </a:xfrm>
          <a:custGeom>
            <a:avLst/>
            <a:gdLst>
              <a:gd name="T0" fmla="*/ 160 w 853"/>
              <a:gd name="T1" fmla="*/ 720 h 853"/>
              <a:gd name="T2" fmla="*/ 287 w 853"/>
              <a:gd name="T3" fmla="*/ 657 h 853"/>
              <a:gd name="T4" fmla="*/ 508 w 853"/>
              <a:gd name="T5" fmla="*/ 739 h 853"/>
              <a:gd name="T6" fmla="*/ 640 w 853"/>
              <a:gd name="T7" fmla="*/ 853 h 853"/>
              <a:gd name="T8" fmla="*/ 773 w 853"/>
              <a:gd name="T9" fmla="*/ 720 h 853"/>
              <a:gd name="T10" fmla="*/ 640 w 853"/>
              <a:gd name="T11" fmla="*/ 587 h 853"/>
              <a:gd name="T12" fmla="*/ 512 w 853"/>
              <a:gd name="T13" fmla="*/ 684 h 853"/>
              <a:gd name="T14" fmla="*/ 312 w 853"/>
              <a:gd name="T15" fmla="*/ 610 h 853"/>
              <a:gd name="T16" fmla="*/ 320 w 853"/>
              <a:gd name="T17" fmla="*/ 560 h 853"/>
              <a:gd name="T18" fmla="*/ 292 w 853"/>
              <a:gd name="T19" fmla="*/ 469 h 853"/>
              <a:gd name="T20" fmla="*/ 538 w 853"/>
              <a:gd name="T21" fmla="*/ 322 h 853"/>
              <a:gd name="T22" fmla="*/ 667 w 853"/>
              <a:gd name="T23" fmla="*/ 373 h 853"/>
              <a:gd name="T24" fmla="*/ 853 w 853"/>
              <a:gd name="T25" fmla="*/ 187 h 853"/>
              <a:gd name="T26" fmla="*/ 667 w 853"/>
              <a:gd name="T27" fmla="*/ 0 h 853"/>
              <a:gd name="T28" fmla="*/ 480 w 853"/>
              <a:gd name="T29" fmla="*/ 187 h 853"/>
              <a:gd name="T30" fmla="*/ 505 w 853"/>
              <a:gd name="T31" fmla="*/ 279 h 853"/>
              <a:gd name="T32" fmla="*/ 253 w 853"/>
              <a:gd name="T33" fmla="*/ 430 h 853"/>
              <a:gd name="T34" fmla="*/ 160 w 853"/>
              <a:gd name="T35" fmla="*/ 400 h 853"/>
              <a:gd name="T36" fmla="*/ 0 w 853"/>
              <a:gd name="T37" fmla="*/ 560 h 853"/>
              <a:gd name="T38" fmla="*/ 160 w 853"/>
              <a:gd name="T39" fmla="*/ 720 h 853"/>
              <a:gd name="T40" fmla="*/ 640 w 853"/>
              <a:gd name="T41" fmla="*/ 640 h 853"/>
              <a:gd name="T42" fmla="*/ 720 w 853"/>
              <a:gd name="T43" fmla="*/ 720 h 853"/>
              <a:gd name="T44" fmla="*/ 640 w 853"/>
              <a:gd name="T45" fmla="*/ 800 h 853"/>
              <a:gd name="T46" fmla="*/ 560 w 853"/>
              <a:gd name="T47" fmla="*/ 720 h 853"/>
              <a:gd name="T48" fmla="*/ 640 w 853"/>
              <a:gd name="T49" fmla="*/ 640 h 853"/>
              <a:gd name="T50" fmla="*/ 667 w 853"/>
              <a:gd name="T51" fmla="*/ 53 h 853"/>
              <a:gd name="T52" fmla="*/ 800 w 853"/>
              <a:gd name="T53" fmla="*/ 187 h 853"/>
              <a:gd name="T54" fmla="*/ 667 w 853"/>
              <a:gd name="T55" fmla="*/ 320 h 853"/>
              <a:gd name="T56" fmla="*/ 533 w 853"/>
              <a:gd name="T57" fmla="*/ 187 h 853"/>
              <a:gd name="T58" fmla="*/ 667 w 853"/>
              <a:gd name="T59" fmla="*/ 53 h 853"/>
              <a:gd name="T60" fmla="*/ 160 w 853"/>
              <a:gd name="T61" fmla="*/ 453 h 853"/>
              <a:gd name="T62" fmla="*/ 267 w 853"/>
              <a:gd name="T63" fmla="*/ 560 h 853"/>
              <a:gd name="T64" fmla="*/ 160 w 853"/>
              <a:gd name="T65" fmla="*/ 667 h 853"/>
              <a:gd name="T66" fmla="*/ 53 w 853"/>
              <a:gd name="T67" fmla="*/ 560 h 853"/>
              <a:gd name="T68" fmla="*/ 160 w 853"/>
              <a:gd name="T69" fmla="*/ 45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53" h="853">
                <a:moveTo>
                  <a:pt x="160" y="720"/>
                </a:moveTo>
                <a:cubicBezTo>
                  <a:pt x="212" y="720"/>
                  <a:pt x="257" y="695"/>
                  <a:pt x="287" y="657"/>
                </a:cubicBezTo>
                <a:lnTo>
                  <a:pt x="508" y="739"/>
                </a:lnTo>
                <a:cubicBezTo>
                  <a:pt x="518" y="804"/>
                  <a:pt x="573" y="853"/>
                  <a:pt x="640" y="853"/>
                </a:cubicBezTo>
                <a:cubicBezTo>
                  <a:pt x="714" y="853"/>
                  <a:pt x="773" y="794"/>
                  <a:pt x="773" y="720"/>
                </a:cubicBezTo>
                <a:cubicBezTo>
                  <a:pt x="773" y="646"/>
                  <a:pt x="714" y="587"/>
                  <a:pt x="640" y="587"/>
                </a:cubicBezTo>
                <a:cubicBezTo>
                  <a:pt x="579" y="587"/>
                  <a:pt x="528" y="628"/>
                  <a:pt x="512" y="684"/>
                </a:cubicBezTo>
                <a:lnTo>
                  <a:pt x="312" y="610"/>
                </a:lnTo>
                <a:cubicBezTo>
                  <a:pt x="317" y="594"/>
                  <a:pt x="320" y="577"/>
                  <a:pt x="320" y="560"/>
                </a:cubicBezTo>
                <a:cubicBezTo>
                  <a:pt x="320" y="526"/>
                  <a:pt x="310" y="495"/>
                  <a:pt x="292" y="469"/>
                </a:cubicBezTo>
                <a:lnTo>
                  <a:pt x="538" y="322"/>
                </a:lnTo>
                <a:cubicBezTo>
                  <a:pt x="572" y="354"/>
                  <a:pt x="617" y="373"/>
                  <a:pt x="667" y="373"/>
                </a:cubicBezTo>
                <a:cubicBezTo>
                  <a:pt x="770" y="373"/>
                  <a:pt x="853" y="290"/>
                  <a:pt x="853" y="187"/>
                </a:cubicBezTo>
                <a:cubicBezTo>
                  <a:pt x="853" y="84"/>
                  <a:pt x="770" y="0"/>
                  <a:pt x="667" y="0"/>
                </a:cubicBezTo>
                <a:cubicBezTo>
                  <a:pt x="564" y="0"/>
                  <a:pt x="480" y="84"/>
                  <a:pt x="480" y="187"/>
                </a:cubicBezTo>
                <a:cubicBezTo>
                  <a:pt x="480" y="220"/>
                  <a:pt x="489" y="252"/>
                  <a:pt x="505" y="279"/>
                </a:cubicBezTo>
                <a:lnTo>
                  <a:pt x="253" y="430"/>
                </a:lnTo>
                <a:cubicBezTo>
                  <a:pt x="227" y="411"/>
                  <a:pt x="195" y="400"/>
                  <a:pt x="160" y="400"/>
                </a:cubicBezTo>
                <a:cubicBezTo>
                  <a:pt x="72" y="400"/>
                  <a:pt x="0" y="472"/>
                  <a:pt x="0" y="560"/>
                </a:cubicBezTo>
                <a:cubicBezTo>
                  <a:pt x="0" y="648"/>
                  <a:pt x="72" y="720"/>
                  <a:pt x="160" y="720"/>
                </a:cubicBezTo>
                <a:close/>
                <a:moveTo>
                  <a:pt x="640" y="640"/>
                </a:moveTo>
                <a:cubicBezTo>
                  <a:pt x="684" y="640"/>
                  <a:pt x="720" y="676"/>
                  <a:pt x="720" y="720"/>
                </a:cubicBezTo>
                <a:cubicBezTo>
                  <a:pt x="720" y="764"/>
                  <a:pt x="684" y="800"/>
                  <a:pt x="640" y="800"/>
                </a:cubicBezTo>
                <a:cubicBezTo>
                  <a:pt x="596" y="800"/>
                  <a:pt x="560" y="764"/>
                  <a:pt x="560" y="720"/>
                </a:cubicBezTo>
                <a:cubicBezTo>
                  <a:pt x="560" y="676"/>
                  <a:pt x="596" y="640"/>
                  <a:pt x="640" y="640"/>
                </a:cubicBezTo>
                <a:close/>
                <a:moveTo>
                  <a:pt x="667" y="53"/>
                </a:moveTo>
                <a:cubicBezTo>
                  <a:pt x="740" y="53"/>
                  <a:pt x="800" y="113"/>
                  <a:pt x="800" y="187"/>
                </a:cubicBezTo>
                <a:cubicBezTo>
                  <a:pt x="800" y="260"/>
                  <a:pt x="740" y="320"/>
                  <a:pt x="667" y="320"/>
                </a:cubicBezTo>
                <a:cubicBezTo>
                  <a:pt x="593" y="320"/>
                  <a:pt x="533" y="260"/>
                  <a:pt x="533" y="187"/>
                </a:cubicBezTo>
                <a:cubicBezTo>
                  <a:pt x="533" y="113"/>
                  <a:pt x="593" y="53"/>
                  <a:pt x="667" y="53"/>
                </a:cubicBezTo>
                <a:close/>
                <a:moveTo>
                  <a:pt x="160" y="453"/>
                </a:moveTo>
                <a:cubicBezTo>
                  <a:pt x="219" y="453"/>
                  <a:pt x="267" y="501"/>
                  <a:pt x="267" y="560"/>
                </a:cubicBezTo>
                <a:cubicBezTo>
                  <a:pt x="267" y="619"/>
                  <a:pt x="219" y="667"/>
                  <a:pt x="160" y="667"/>
                </a:cubicBezTo>
                <a:cubicBezTo>
                  <a:pt x="101" y="667"/>
                  <a:pt x="53" y="619"/>
                  <a:pt x="53" y="560"/>
                </a:cubicBezTo>
                <a:cubicBezTo>
                  <a:pt x="53" y="501"/>
                  <a:pt x="101" y="453"/>
                  <a:pt x="160" y="453"/>
                </a:cubicBez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1" name="Freeform 220">
            <a:extLst>
              <a:ext uri="{FF2B5EF4-FFF2-40B4-BE49-F238E27FC236}">
                <a16:creationId xmlns:a16="http://schemas.microsoft.com/office/drawing/2014/main" id="{B8A573AB-E341-3EA7-B1CA-DBAC9C687E3C}"/>
              </a:ext>
            </a:extLst>
          </p:cNvPr>
          <p:cNvSpPr>
            <a:spLocks noEditPoints="1"/>
          </p:cNvSpPr>
          <p:nvPr/>
        </p:nvSpPr>
        <p:spPr bwMode="auto">
          <a:xfrm>
            <a:off x="5883276" y="3551396"/>
            <a:ext cx="457200" cy="398463"/>
          </a:xfrm>
          <a:custGeom>
            <a:avLst/>
            <a:gdLst>
              <a:gd name="T0" fmla="*/ 0 w 855"/>
              <a:gd name="T1" fmla="*/ 26 h 746"/>
              <a:gd name="T2" fmla="*/ 27 w 855"/>
              <a:gd name="T3" fmla="*/ 53 h 746"/>
              <a:gd name="T4" fmla="*/ 109 w 855"/>
              <a:gd name="T5" fmla="*/ 53 h 746"/>
              <a:gd name="T6" fmla="*/ 160 w 855"/>
              <a:gd name="T7" fmla="*/ 642 h 746"/>
              <a:gd name="T8" fmla="*/ 160 w 855"/>
              <a:gd name="T9" fmla="*/ 642 h 746"/>
              <a:gd name="T10" fmla="*/ 267 w 855"/>
              <a:gd name="T11" fmla="*/ 746 h 746"/>
              <a:gd name="T12" fmla="*/ 370 w 855"/>
              <a:gd name="T13" fmla="*/ 666 h 746"/>
              <a:gd name="T14" fmla="*/ 484 w 855"/>
              <a:gd name="T15" fmla="*/ 666 h 746"/>
              <a:gd name="T16" fmla="*/ 587 w 855"/>
              <a:gd name="T17" fmla="*/ 746 h 746"/>
              <a:gd name="T18" fmla="*/ 693 w 855"/>
              <a:gd name="T19" fmla="*/ 640 h 746"/>
              <a:gd name="T20" fmla="*/ 587 w 855"/>
              <a:gd name="T21" fmla="*/ 533 h 746"/>
              <a:gd name="T22" fmla="*/ 484 w 855"/>
              <a:gd name="T23" fmla="*/ 613 h 746"/>
              <a:gd name="T24" fmla="*/ 370 w 855"/>
              <a:gd name="T25" fmla="*/ 613 h 746"/>
              <a:gd name="T26" fmla="*/ 267 w 855"/>
              <a:gd name="T27" fmla="*/ 533 h 746"/>
              <a:gd name="T28" fmla="*/ 206 w 855"/>
              <a:gd name="T29" fmla="*/ 552 h 746"/>
              <a:gd name="T30" fmla="*/ 198 w 855"/>
              <a:gd name="T31" fmla="*/ 466 h 746"/>
              <a:gd name="T32" fmla="*/ 200 w 855"/>
              <a:gd name="T33" fmla="*/ 466 h 746"/>
              <a:gd name="T34" fmla="*/ 201 w 855"/>
              <a:gd name="T35" fmla="*/ 466 h 746"/>
              <a:gd name="T36" fmla="*/ 748 w 855"/>
              <a:gd name="T37" fmla="*/ 440 h 746"/>
              <a:gd name="T38" fmla="*/ 772 w 855"/>
              <a:gd name="T39" fmla="*/ 420 h 746"/>
              <a:gd name="T40" fmla="*/ 852 w 855"/>
              <a:gd name="T41" fmla="*/ 140 h 746"/>
              <a:gd name="T42" fmla="*/ 848 w 855"/>
              <a:gd name="T43" fmla="*/ 117 h 746"/>
              <a:gd name="T44" fmla="*/ 827 w 855"/>
              <a:gd name="T45" fmla="*/ 106 h 746"/>
              <a:gd name="T46" fmla="*/ 167 w 855"/>
              <a:gd name="T47" fmla="*/ 106 h 746"/>
              <a:gd name="T48" fmla="*/ 160 w 855"/>
              <a:gd name="T49" fmla="*/ 24 h 746"/>
              <a:gd name="T50" fmla="*/ 133 w 855"/>
              <a:gd name="T51" fmla="*/ 0 h 746"/>
              <a:gd name="T52" fmla="*/ 27 w 855"/>
              <a:gd name="T53" fmla="*/ 0 h 746"/>
              <a:gd name="T54" fmla="*/ 0 w 855"/>
              <a:gd name="T55" fmla="*/ 26 h 746"/>
              <a:gd name="T56" fmla="*/ 587 w 855"/>
              <a:gd name="T57" fmla="*/ 586 h 746"/>
              <a:gd name="T58" fmla="*/ 640 w 855"/>
              <a:gd name="T59" fmla="*/ 640 h 746"/>
              <a:gd name="T60" fmla="*/ 587 w 855"/>
              <a:gd name="T61" fmla="*/ 693 h 746"/>
              <a:gd name="T62" fmla="*/ 533 w 855"/>
              <a:gd name="T63" fmla="*/ 640 h 746"/>
              <a:gd name="T64" fmla="*/ 587 w 855"/>
              <a:gd name="T65" fmla="*/ 586 h 746"/>
              <a:gd name="T66" fmla="*/ 267 w 855"/>
              <a:gd name="T67" fmla="*/ 586 h 746"/>
              <a:gd name="T68" fmla="*/ 320 w 855"/>
              <a:gd name="T69" fmla="*/ 640 h 746"/>
              <a:gd name="T70" fmla="*/ 267 w 855"/>
              <a:gd name="T71" fmla="*/ 693 h 746"/>
              <a:gd name="T72" fmla="*/ 213 w 855"/>
              <a:gd name="T73" fmla="*/ 640 h 746"/>
              <a:gd name="T74" fmla="*/ 267 w 855"/>
              <a:gd name="T75" fmla="*/ 586 h 746"/>
              <a:gd name="T76" fmla="*/ 791 w 855"/>
              <a:gd name="T77" fmla="*/ 160 h 746"/>
              <a:gd name="T78" fmla="*/ 726 w 855"/>
              <a:gd name="T79" fmla="*/ 387 h 746"/>
              <a:gd name="T80" fmla="*/ 199 w 855"/>
              <a:gd name="T81" fmla="*/ 413 h 746"/>
              <a:gd name="T82" fmla="*/ 194 w 855"/>
              <a:gd name="T83" fmla="*/ 414 h 746"/>
              <a:gd name="T84" fmla="*/ 172 w 855"/>
              <a:gd name="T85" fmla="*/ 160 h 746"/>
              <a:gd name="T86" fmla="*/ 791 w 855"/>
              <a:gd name="T87" fmla="*/ 160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55" h="746">
                <a:moveTo>
                  <a:pt x="0" y="26"/>
                </a:moveTo>
                <a:cubicBezTo>
                  <a:pt x="0" y="41"/>
                  <a:pt x="12" y="53"/>
                  <a:pt x="27" y="53"/>
                </a:cubicBezTo>
                <a:lnTo>
                  <a:pt x="109" y="53"/>
                </a:lnTo>
                <a:lnTo>
                  <a:pt x="160" y="642"/>
                </a:lnTo>
                <a:lnTo>
                  <a:pt x="160" y="642"/>
                </a:lnTo>
                <a:cubicBezTo>
                  <a:pt x="160" y="700"/>
                  <a:pt x="209" y="746"/>
                  <a:pt x="267" y="746"/>
                </a:cubicBezTo>
                <a:cubicBezTo>
                  <a:pt x="316" y="746"/>
                  <a:pt x="358" y="712"/>
                  <a:pt x="370" y="666"/>
                </a:cubicBezTo>
                <a:lnTo>
                  <a:pt x="484" y="666"/>
                </a:lnTo>
                <a:cubicBezTo>
                  <a:pt x="495" y="712"/>
                  <a:pt x="537" y="746"/>
                  <a:pt x="587" y="746"/>
                </a:cubicBezTo>
                <a:cubicBezTo>
                  <a:pt x="645" y="746"/>
                  <a:pt x="693" y="698"/>
                  <a:pt x="693" y="640"/>
                </a:cubicBezTo>
                <a:cubicBezTo>
                  <a:pt x="693" y="581"/>
                  <a:pt x="645" y="533"/>
                  <a:pt x="587" y="533"/>
                </a:cubicBezTo>
                <a:cubicBezTo>
                  <a:pt x="537" y="533"/>
                  <a:pt x="495" y="567"/>
                  <a:pt x="484" y="613"/>
                </a:cubicBezTo>
                <a:lnTo>
                  <a:pt x="370" y="613"/>
                </a:lnTo>
                <a:cubicBezTo>
                  <a:pt x="358" y="567"/>
                  <a:pt x="316" y="533"/>
                  <a:pt x="267" y="533"/>
                </a:cubicBezTo>
                <a:cubicBezTo>
                  <a:pt x="244" y="533"/>
                  <a:pt x="223" y="540"/>
                  <a:pt x="206" y="552"/>
                </a:cubicBezTo>
                <a:lnTo>
                  <a:pt x="198" y="466"/>
                </a:lnTo>
                <a:cubicBezTo>
                  <a:pt x="199" y="466"/>
                  <a:pt x="199" y="466"/>
                  <a:pt x="200" y="466"/>
                </a:cubicBezTo>
                <a:cubicBezTo>
                  <a:pt x="200" y="466"/>
                  <a:pt x="201" y="466"/>
                  <a:pt x="201" y="466"/>
                </a:cubicBezTo>
                <a:lnTo>
                  <a:pt x="748" y="440"/>
                </a:lnTo>
                <a:cubicBezTo>
                  <a:pt x="759" y="439"/>
                  <a:pt x="769" y="431"/>
                  <a:pt x="772" y="420"/>
                </a:cubicBezTo>
                <a:lnTo>
                  <a:pt x="852" y="140"/>
                </a:lnTo>
                <a:cubicBezTo>
                  <a:pt x="855" y="132"/>
                  <a:pt x="853" y="124"/>
                  <a:pt x="848" y="117"/>
                </a:cubicBezTo>
                <a:cubicBezTo>
                  <a:pt x="843" y="110"/>
                  <a:pt x="835" y="106"/>
                  <a:pt x="827" y="106"/>
                </a:cubicBezTo>
                <a:lnTo>
                  <a:pt x="167" y="106"/>
                </a:lnTo>
                <a:lnTo>
                  <a:pt x="160" y="24"/>
                </a:lnTo>
                <a:cubicBezTo>
                  <a:pt x="159" y="10"/>
                  <a:pt x="147" y="0"/>
                  <a:pt x="133" y="0"/>
                </a:cubicBezTo>
                <a:lnTo>
                  <a:pt x="27" y="0"/>
                </a:lnTo>
                <a:cubicBezTo>
                  <a:pt x="12" y="0"/>
                  <a:pt x="0" y="12"/>
                  <a:pt x="0" y="26"/>
                </a:cubicBezTo>
                <a:close/>
                <a:moveTo>
                  <a:pt x="587" y="586"/>
                </a:moveTo>
                <a:cubicBezTo>
                  <a:pt x="616" y="586"/>
                  <a:pt x="640" y="610"/>
                  <a:pt x="640" y="640"/>
                </a:cubicBezTo>
                <a:cubicBezTo>
                  <a:pt x="640" y="669"/>
                  <a:pt x="616" y="693"/>
                  <a:pt x="587" y="693"/>
                </a:cubicBezTo>
                <a:cubicBezTo>
                  <a:pt x="557" y="693"/>
                  <a:pt x="533" y="669"/>
                  <a:pt x="533" y="640"/>
                </a:cubicBezTo>
                <a:cubicBezTo>
                  <a:pt x="533" y="610"/>
                  <a:pt x="557" y="586"/>
                  <a:pt x="587" y="586"/>
                </a:cubicBezTo>
                <a:close/>
                <a:moveTo>
                  <a:pt x="267" y="586"/>
                </a:moveTo>
                <a:cubicBezTo>
                  <a:pt x="296" y="586"/>
                  <a:pt x="320" y="610"/>
                  <a:pt x="320" y="640"/>
                </a:cubicBezTo>
                <a:cubicBezTo>
                  <a:pt x="320" y="669"/>
                  <a:pt x="296" y="693"/>
                  <a:pt x="267" y="693"/>
                </a:cubicBezTo>
                <a:cubicBezTo>
                  <a:pt x="237" y="693"/>
                  <a:pt x="213" y="669"/>
                  <a:pt x="213" y="640"/>
                </a:cubicBezTo>
                <a:cubicBezTo>
                  <a:pt x="213" y="610"/>
                  <a:pt x="237" y="586"/>
                  <a:pt x="267" y="586"/>
                </a:cubicBezTo>
                <a:close/>
                <a:moveTo>
                  <a:pt x="791" y="160"/>
                </a:moveTo>
                <a:lnTo>
                  <a:pt x="726" y="387"/>
                </a:lnTo>
                <a:lnTo>
                  <a:pt x="199" y="413"/>
                </a:lnTo>
                <a:cubicBezTo>
                  <a:pt x="197" y="413"/>
                  <a:pt x="195" y="413"/>
                  <a:pt x="194" y="414"/>
                </a:cubicBezTo>
                <a:lnTo>
                  <a:pt x="172" y="160"/>
                </a:lnTo>
                <a:lnTo>
                  <a:pt x="791" y="16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2" name="Freeform 224">
            <a:extLst>
              <a:ext uri="{FF2B5EF4-FFF2-40B4-BE49-F238E27FC236}">
                <a16:creationId xmlns:a16="http://schemas.microsoft.com/office/drawing/2014/main" id="{73FF9F1D-AADE-44D5-AAB6-818EEBD1685F}"/>
              </a:ext>
            </a:extLst>
          </p:cNvPr>
          <p:cNvSpPr>
            <a:spLocks noEditPoints="1"/>
          </p:cNvSpPr>
          <p:nvPr/>
        </p:nvSpPr>
        <p:spPr bwMode="auto">
          <a:xfrm>
            <a:off x="6923088" y="3529966"/>
            <a:ext cx="457200" cy="441325"/>
          </a:xfrm>
          <a:custGeom>
            <a:avLst/>
            <a:gdLst>
              <a:gd name="T0" fmla="*/ 27 w 855"/>
              <a:gd name="T1" fmla="*/ 133 h 826"/>
              <a:gd name="T2" fmla="*/ 160 w 855"/>
              <a:gd name="T3" fmla="*/ 722 h 826"/>
              <a:gd name="T4" fmla="*/ 267 w 855"/>
              <a:gd name="T5" fmla="*/ 826 h 826"/>
              <a:gd name="T6" fmla="*/ 484 w 855"/>
              <a:gd name="T7" fmla="*/ 746 h 826"/>
              <a:gd name="T8" fmla="*/ 693 w 855"/>
              <a:gd name="T9" fmla="*/ 720 h 826"/>
              <a:gd name="T10" fmla="*/ 484 w 855"/>
              <a:gd name="T11" fmla="*/ 693 h 826"/>
              <a:gd name="T12" fmla="*/ 267 w 855"/>
              <a:gd name="T13" fmla="*/ 613 h 826"/>
              <a:gd name="T14" fmla="*/ 198 w 855"/>
              <a:gd name="T15" fmla="*/ 546 h 826"/>
              <a:gd name="T16" fmla="*/ 201 w 855"/>
              <a:gd name="T17" fmla="*/ 546 h 826"/>
              <a:gd name="T18" fmla="*/ 772 w 855"/>
              <a:gd name="T19" fmla="*/ 500 h 826"/>
              <a:gd name="T20" fmla="*/ 848 w 855"/>
              <a:gd name="T21" fmla="*/ 197 h 826"/>
              <a:gd name="T22" fmla="*/ 740 w 855"/>
              <a:gd name="T23" fmla="*/ 186 h 826"/>
              <a:gd name="T24" fmla="*/ 667 w 855"/>
              <a:gd name="T25" fmla="*/ 0 h 826"/>
              <a:gd name="T26" fmla="*/ 461 w 855"/>
              <a:gd name="T27" fmla="*/ 7 h 826"/>
              <a:gd name="T28" fmla="*/ 267 w 855"/>
              <a:gd name="T29" fmla="*/ 80 h 826"/>
              <a:gd name="T30" fmla="*/ 219 w 855"/>
              <a:gd name="T31" fmla="*/ 186 h 826"/>
              <a:gd name="T32" fmla="*/ 160 w 855"/>
              <a:gd name="T33" fmla="*/ 104 h 826"/>
              <a:gd name="T34" fmla="*/ 27 w 855"/>
              <a:gd name="T35" fmla="*/ 80 h 826"/>
              <a:gd name="T36" fmla="*/ 587 w 855"/>
              <a:gd name="T37" fmla="*/ 666 h 826"/>
              <a:gd name="T38" fmla="*/ 587 w 855"/>
              <a:gd name="T39" fmla="*/ 773 h 826"/>
              <a:gd name="T40" fmla="*/ 587 w 855"/>
              <a:gd name="T41" fmla="*/ 666 h 826"/>
              <a:gd name="T42" fmla="*/ 320 w 855"/>
              <a:gd name="T43" fmla="*/ 720 h 826"/>
              <a:gd name="T44" fmla="*/ 213 w 855"/>
              <a:gd name="T45" fmla="*/ 720 h 826"/>
              <a:gd name="T46" fmla="*/ 491 w 855"/>
              <a:gd name="T47" fmla="*/ 53 h 826"/>
              <a:gd name="T48" fmla="*/ 685 w 855"/>
              <a:gd name="T49" fmla="*/ 186 h 826"/>
              <a:gd name="T50" fmla="*/ 430 w 855"/>
              <a:gd name="T51" fmla="*/ 115 h 826"/>
              <a:gd name="T52" fmla="*/ 287 w 855"/>
              <a:gd name="T53" fmla="*/ 133 h 826"/>
              <a:gd name="T54" fmla="*/ 393 w 855"/>
              <a:gd name="T55" fmla="*/ 186 h 826"/>
              <a:gd name="T56" fmla="*/ 287 w 855"/>
              <a:gd name="T57" fmla="*/ 133 h 826"/>
              <a:gd name="T58" fmla="*/ 720 w 855"/>
              <a:gd name="T59" fmla="*/ 240 h 826"/>
              <a:gd name="T60" fmla="*/ 791 w 855"/>
              <a:gd name="T61" fmla="*/ 240 h 826"/>
              <a:gd name="T62" fmla="*/ 199 w 855"/>
              <a:gd name="T63" fmla="*/ 493 h 826"/>
              <a:gd name="T64" fmla="*/ 172 w 855"/>
              <a:gd name="T65" fmla="*/ 240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55" h="826">
                <a:moveTo>
                  <a:pt x="0" y="106"/>
                </a:moveTo>
                <a:cubicBezTo>
                  <a:pt x="0" y="121"/>
                  <a:pt x="12" y="133"/>
                  <a:pt x="27" y="133"/>
                </a:cubicBezTo>
                <a:lnTo>
                  <a:pt x="109" y="133"/>
                </a:lnTo>
                <a:lnTo>
                  <a:pt x="160" y="722"/>
                </a:lnTo>
                <a:lnTo>
                  <a:pt x="160" y="722"/>
                </a:lnTo>
                <a:cubicBezTo>
                  <a:pt x="160" y="780"/>
                  <a:pt x="209" y="826"/>
                  <a:pt x="267" y="826"/>
                </a:cubicBezTo>
                <a:cubicBezTo>
                  <a:pt x="316" y="826"/>
                  <a:pt x="358" y="792"/>
                  <a:pt x="370" y="746"/>
                </a:cubicBezTo>
                <a:lnTo>
                  <a:pt x="484" y="746"/>
                </a:lnTo>
                <a:cubicBezTo>
                  <a:pt x="495" y="792"/>
                  <a:pt x="537" y="826"/>
                  <a:pt x="587" y="826"/>
                </a:cubicBezTo>
                <a:cubicBezTo>
                  <a:pt x="645" y="826"/>
                  <a:pt x="693" y="778"/>
                  <a:pt x="693" y="720"/>
                </a:cubicBezTo>
                <a:cubicBezTo>
                  <a:pt x="693" y="661"/>
                  <a:pt x="645" y="613"/>
                  <a:pt x="587" y="613"/>
                </a:cubicBezTo>
                <a:cubicBezTo>
                  <a:pt x="537" y="613"/>
                  <a:pt x="495" y="647"/>
                  <a:pt x="484" y="693"/>
                </a:cubicBezTo>
                <a:lnTo>
                  <a:pt x="370" y="693"/>
                </a:lnTo>
                <a:cubicBezTo>
                  <a:pt x="358" y="647"/>
                  <a:pt x="316" y="613"/>
                  <a:pt x="267" y="613"/>
                </a:cubicBezTo>
                <a:cubicBezTo>
                  <a:pt x="244" y="613"/>
                  <a:pt x="223" y="620"/>
                  <a:pt x="206" y="632"/>
                </a:cubicBezTo>
                <a:lnTo>
                  <a:pt x="198" y="546"/>
                </a:lnTo>
                <a:cubicBezTo>
                  <a:pt x="199" y="546"/>
                  <a:pt x="199" y="546"/>
                  <a:pt x="200" y="546"/>
                </a:cubicBezTo>
                <a:cubicBezTo>
                  <a:pt x="200" y="546"/>
                  <a:pt x="201" y="546"/>
                  <a:pt x="201" y="546"/>
                </a:cubicBezTo>
                <a:lnTo>
                  <a:pt x="748" y="520"/>
                </a:lnTo>
                <a:cubicBezTo>
                  <a:pt x="759" y="519"/>
                  <a:pt x="769" y="511"/>
                  <a:pt x="772" y="500"/>
                </a:cubicBezTo>
                <a:lnTo>
                  <a:pt x="852" y="220"/>
                </a:lnTo>
                <a:cubicBezTo>
                  <a:pt x="855" y="212"/>
                  <a:pt x="853" y="204"/>
                  <a:pt x="848" y="197"/>
                </a:cubicBezTo>
                <a:cubicBezTo>
                  <a:pt x="843" y="190"/>
                  <a:pt x="835" y="186"/>
                  <a:pt x="827" y="186"/>
                </a:cubicBezTo>
                <a:lnTo>
                  <a:pt x="740" y="186"/>
                </a:lnTo>
                <a:lnTo>
                  <a:pt x="692" y="19"/>
                </a:lnTo>
                <a:cubicBezTo>
                  <a:pt x="689" y="8"/>
                  <a:pt x="679" y="0"/>
                  <a:pt x="667" y="0"/>
                </a:cubicBezTo>
                <a:lnTo>
                  <a:pt x="480" y="0"/>
                </a:lnTo>
                <a:cubicBezTo>
                  <a:pt x="473" y="0"/>
                  <a:pt x="466" y="2"/>
                  <a:pt x="461" y="7"/>
                </a:cubicBezTo>
                <a:lnTo>
                  <a:pt x="389" y="80"/>
                </a:lnTo>
                <a:lnTo>
                  <a:pt x="267" y="80"/>
                </a:lnTo>
                <a:cubicBezTo>
                  <a:pt x="254" y="80"/>
                  <a:pt x="244" y="88"/>
                  <a:pt x="241" y="100"/>
                </a:cubicBezTo>
                <a:lnTo>
                  <a:pt x="219" y="186"/>
                </a:lnTo>
                <a:lnTo>
                  <a:pt x="167" y="186"/>
                </a:lnTo>
                <a:lnTo>
                  <a:pt x="160" y="104"/>
                </a:lnTo>
                <a:cubicBezTo>
                  <a:pt x="159" y="90"/>
                  <a:pt x="147" y="80"/>
                  <a:pt x="133" y="80"/>
                </a:cubicBezTo>
                <a:lnTo>
                  <a:pt x="27" y="80"/>
                </a:lnTo>
                <a:cubicBezTo>
                  <a:pt x="12" y="80"/>
                  <a:pt x="0" y="92"/>
                  <a:pt x="0" y="106"/>
                </a:cubicBezTo>
                <a:close/>
                <a:moveTo>
                  <a:pt x="587" y="666"/>
                </a:moveTo>
                <a:cubicBezTo>
                  <a:pt x="616" y="666"/>
                  <a:pt x="640" y="690"/>
                  <a:pt x="640" y="720"/>
                </a:cubicBezTo>
                <a:cubicBezTo>
                  <a:pt x="640" y="749"/>
                  <a:pt x="616" y="773"/>
                  <a:pt x="587" y="773"/>
                </a:cubicBezTo>
                <a:cubicBezTo>
                  <a:pt x="557" y="773"/>
                  <a:pt x="533" y="749"/>
                  <a:pt x="533" y="720"/>
                </a:cubicBezTo>
                <a:cubicBezTo>
                  <a:pt x="533" y="690"/>
                  <a:pt x="557" y="666"/>
                  <a:pt x="587" y="666"/>
                </a:cubicBezTo>
                <a:close/>
                <a:moveTo>
                  <a:pt x="267" y="666"/>
                </a:moveTo>
                <a:cubicBezTo>
                  <a:pt x="296" y="666"/>
                  <a:pt x="320" y="690"/>
                  <a:pt x="320" y="720"/>
                </a:cubicBezTo>
                <a:cubicBezTo>
                  <a:pt x="320" y="749"/>
                  <a:pt x="296" y="773"/>
                  <a:pt x="267" y="773"/>
                </a:cubicBezTo>
                <a:cubicBezTo>
                  <a:pt x="237" y="773"/>
                  <a:pt x="213" y="749"/>
                  <a:pt x="213" y="720"/>
                </a:cubicBezTo>
                <a:cubicBezTo>
                  <a:pt x="213" y="690"/>
                  <a:pt x="237" y="666"/>
                  <a:pt x="267" y="666"/>
                </a:cubicBezTo>
                <a:close/>
                <a:moveTo>
                  <a:pt x="491" y="53"/>
                </a:moveTo>
                <a:lnTo>
                  <a:pt x="647" y="53"/>
                </a:lnTo>
                <a:lnTo>
                  <a:pt x="685" y="186"/>
                </a:lnTo>
                <a:lnTo>
                  <a:pt x="447" y="186"/>
                </a:lnTo>
                <a:lnTo>
                  <a:pt x="430" y="115"/>
                </a:lnTo>
                <a:lnTo>
                  <a:pt x="491" y="53"/>
                </a:lnTo>
                <a:close/>
                <a:moveTo>
                  <a:pt x="287" y="133"/>
                </a:moveTo>
                <a:lnTo>
                  <a:pt x="379" y="133"/>
                </a:lnTo>
                <a:lnTo>
                  <a:pt x="393" y="186"/>
                </a:lnTo>
                <a:lnTo>
                  <a:pt x="274" y="186"/>
                </a:lnTo>
                <a:lnTo>
                  <a:pt x="287" y="133"/>
                </a:lnTo>
                <a:close/>
                <a:moveTo>
                  <a:pt x="720" y="240"/>
                </a:moveTo>
                <a:lnTo>
                  <a:pt x="720" y="240"/>
                </a:lnTo>
                <a:lnTo>
                  <a:pt x="720" y="240"/>
                </a:lnTo>
                <a:lnTo>
                  <a:pt x="791" y="240"/>
                </a:lnTo>
                <a:lnTo>
                  <a:pt x="726" y="467"/>
                </a:lnTo>
                <a:lnTo>
                  <a:pt x="199" y="493"/>
                </a:lnTo>
                <a:cubicBezTo>
                  <a:pt x="197" y="493"/>
                  <a:pt x="195" y="493"/>
                  <a:pt x="194" y="494"/>
                </a:cubicBezTo>
                <a:lnTo>
                  <a:pt x="172" y="240"/>
                </a:lnTo>
                <a:lnTo>
                  <a:pt x="720" y="24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BC266C1-616A-8067-9EE8-2C9BAC7F3617}"/>
              </a:ext>
            </a:extLst>
          </p:cNvPr>
          <p:cNvGrpSpPr/>
          <p:nvPr/>
        </p:nvGrpSpPr>
        <p:grpSpPr>
          <a:xfrm>
            <a:off x="7997825" y="3515678"/>
            <a:ext cx="341313" cy="455613"/>
            <a:chOff x="7997825" y="3195638"/>
            <a:chExt cx="341313" cy="455613"/>
          </a:xfrm>
        </p:grpSpPr>
        <p:sp>
          <p:nvSpPr>
            <p:cNvPr id="244" name="Freeform 228">
              <a:extLst>
                <a:ext uri="{FF2B5EF4-FFF2-40B4-BE49-F238E27FC236}">
                  <a16:creationId xmlns:a16="http://schemas.microsoft.com/office/drawing/2014/main" id="{15565279-324B-418A-88BF-FF73315382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97825" y="3195638"/>
              <a:ext cx="341313" cy="455613"/>
            </a:xfrm>
            <a:custGeom>
              <a:avLst/>
              <a:gdLst>
                <a:gd name="T0" fmla="*/ 640 w 640"/>
                <a:gd name="T1" fmla="*/ 827 h 853"/>
                <a:gd name="T2" fmla="*/ 640 w 640"/>
                <a:gd name="T3" fmla="*/ 27 h 853"/>
                <a:gd name="T4" fmla="*/ 613 w 640"/>
                <a:gd name="T5" fmla="*/ 0 h 853"/>
                <a:gd name="T6" fmla="*/ 26 w 640"/>
                <a:gd name="T7" fmla="*/ 0 h 853"/>
                <a:gd name="T8" fmla="*/ 0 w 640"/>
                <a:gd name="T9" fmla="*/ 27 h 853"/>
                <a:gd name="T10" fmla="*/ 0 w 640"/>
                <a:gd name="T11" fmla="*/ 827 h 853"/>
                <a:gd name="T12" fmla="*/ 26 w 640"/>
                <a:gd name="T13" fmla="*/ 853 h 853"/>
                <a:gd name="T14" fmla="*/ 613 w 640"/>
                <a:gd name="T15" fmla="*/ 853 h 853"/>
                <a:gd name="T16" fmla="*/ 640 w 640"/>
                <a:gd name="T17" fmla="*/ 827 h 853"/>
                <a:gd name="T18" fmla="*/ 586 w 640"/>
                <a:gd name="T19" fmla="*/ 800 h 853"/>
                <a:gd name="T20" fmla="*/ 53 w 640"/>
                <a:gd name="T21" fmla="*/ 800 h 853"/>
                <a:gd name="T22" fmla="*/ 53 w 640"/>
                <a:gd name="T23" fmla="*/ 53 h 853"/>
                <a:gd name="T24" fmla="*/ 586 w 640"/>
                <a:gd name="T25" fmla="*/ 53 h 853"/>
                <a:gd name="T26" fmla="*/ 586 w 640"/>
                <a:gd name="T27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0" h="853">
                  <a:moveTo>
                    <a:pt x="640" y="827"/>
                  </a:moveTo>
                  <a:lnTo>
                    <a:pt x="640" y="27"/>
                  </a:lnTo>
                  <a:cubicBezTo>
                    <a:pt x="640" y="12"/>
                    <a:pt x="628" y="0"/>
                    <a:pt x="613" y="0"/>
                  </a:cubicBez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613" y="853"/>
                  </a:lnTo>
                  <a:cubicBezTo>
                    <a:pt x="628" y="853"/>
                    <a:pt x="640" y="841"/>
                    <a:pt x="640" y="827"/>
                  </a:cubicBezTo>
                  <a:close/>
                  <a:moveTo>
                    <a:pt x="586" y="800"/>
                  </a:moveTo>
                  <a:lnTo>
                    <a:pt x="53" y="800"/>
                  </a:lnTo>
                  <a:lnTo>
                    <a:pt x="53" y="53"/>
                  </a:lnTo>
                  <a:lnTo>
                    <a:pt x="586" y="53"/>
                  </a:lnTo>
                  <a:lnTo>
                    <a:pt x="586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29">
              <a:extLst>
                <a:ext uri="{FF2B5EF4-FFF2-40B4-BE49-F238E27FC236}">
                  <a16:creationId xmlns:a16="http://schemas.microsoft.com/office/drawing/2014/main" id="{44AA9124-E7BE-052C-D845-E3916FCC1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4988" y="3565526"/>
              <a:ext cx="26988" cy="28575"/>
            </a:xfrm>
            <a:custGeom>
              <a:avLst/>
              <a:gdLst>
                <a:gd name="T0" fmla="*/ 8 w 53"/>
                <a:gd name="T1" fmla="*/ 10 h 56"/>
                <a:gd name="T2" fmla="*/ 0 w 53"/>
                <a:gd name="T3" fmla="*/ 29 h 56"/>
                <a:gd name="T4" fmla="*/ 8 w 53"/>
                <a:gd name="T5" fmla="*/ 48 h 56"/>
                <a:gd name="T6" fmla="*/ 27 w 53"/>
                <a:gd name="T7" fmla="*/ 56 h 56"/>
                <a:gd name="T8" fmla="*/ 46 w 53"/>
                <a:gd name="T9" fmla="*/ 48 h 56"/>
                <a:gd name="T10" fmla="*/ 53 w 53"/>
                <a:gd name="T11" fmla="*/ 29 h 56"/>
                <a:gd name="T12" fmla="*/ 45 w 53"/>
                <a:gd name="T13" fmla="*/ 10 h 56"/>
                <a:gd name="T14" fmla="*/ 8 w 53"/>
                <a:gd name="T15" fmla="*/ 1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6">
                  <a:moveTo>
                    <a:pt x="8" y="10"/>
                  </a:moveTo>
                  <a:cubicBezTo>
                    <a:pt x="3" y="15"/>
                    <a:pt x="0" y="22"/>
                    <a:pt x="0" y="29"/>
                  </a:cubicBezTo>
                  <a:cubicBezTo>
                    <a:pt x="0" y="36"/>
                    <a:pt x="3" y="43"/>
                    <a:pt x="8" y="48"/>
                  </a:cubicBezTo>
                  <a:cubicBezTo>
                    <a:pt x="13" y="53"/>
                    <a:pt x="20" y="56"/>
                    <a:pt x="27" y="56"/>
                  </a:cubicBezTo>
                  <a:cubicBezTo>
                    <a:pt x="34" y="56"/>
                    <a:pt x="41" y="53"/>
                    <a:pt x="46" y="48"/>
                  </a:cubicBezTo>
                  <a:cubicBezTo>
                    <a:pt x="51" y="43"/>
                    <a:pt x="53" y="36"/>
                    <a:pt x="53" y="29"/>
                  </a:cubicBezTo>
                  <a:cubicBezTo>
                    <a:pt x="53" y="22"/>
                    <a:pt x="51" y="15"/>
                    <a:pt x="45" y="10"/>
                  </a:cubicBezTo>
                  <a:cubicBezTo>
                    <a:pt x="36" y="0"/>
                    <a:pt x="18" y="0"/>
                    <a:pt x="8" y="1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30">
              <a:extLst>
                <a:ext uri="{FF2B5EF4-FFF2-40B4-BE49-F238E27FC236}">
                  <a16:creationId xmlns:a16="http://schemas.microsoft.com/office/drawing/2014/main" id="{D7B7108E-EB67-C08A-A104-5F94B8C91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8475" y="3252788"/>
              <a:ext cx="100013" cy="28575"/>
            </a:xfrm>
            <a:custGeom>
              <a:avLst/>
              <a:gdLst>
                <a:gd name="T0" fmla="*/ 27 w 187"/>
                <a:gd name="T1" fmla="*/ 53 h 53"/>
                <a:gd name="T2" fmla="*/ 160 w 187"/>
                <a:gd name="T3" fmla="*/ 53 h 53"/>
                <a:gd name="T4" fmla="*/ 187 w 187"/>
                <a:gd name="T5" fmla="*/ 26 h 53"/>
                <a:gd name="T6" fmla="*/ 160 w 187"/>
                <a:gd name="T7" fmla="*/ 0 h 53"/>
                <a:gd name="T8" fmla="*/ 27 w 187"/>
                <a:gd name="T9" fmla="*/ 0 h 53"/>
                <a:gd name="T10" fmla="*/ 0 w 187"/>
                <a:gd name="T11" fmla="*/ 26 h 53"/>
                <a:gd name="T12" fmla="*/ 27 w 18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7" h="53">
                  <a:moveTo>
                    <a:pt x="27" y="53"/>
                  </a:moveTo>
                  <a:lnTo>
                    <a:pt x="160" y="53"/>
                  </a:lnTo>
                  <a:cubicBezTo>
                    <a:pt x="175" y="53"/>
                    <a:pt x="187" y="41"/>
                    <a:pt x="187" y="26"/>
                  </a:cubicBezTo>
                  <a:cubicBezTo>
                    <a:pt x="187" y="12"/>
                    <a:pt x="175" y="0"/>
                    <a:pt x="160" y="0"/>
                  </a:cubicBez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7" name="Freeform 234">
            <a:extLst>
              <a:ext uri="{FF2B5EF4-FFF2-40B4-BE49-F238E27FC236}">
                <a16:creationId xmlns:a16="http://schemas.microsoft.com/office/drawing/2014/main" id="{31568A6D-23B9-0FAC-3E39-C19230484408}"/>
              </a:ext>
            </a:extLst>
          </p:cNvPr>
          <p:cNvSpPr>
            <a:spLocks noEditPoints="1"/>
          </p:cNvSpPr>
          <p:nvPr/>
        </p:nvSpPr>
        <p:spPr bwMode="auto">
          <a:xfrm>
            <a:off x="9848850" y="3515678"/>
            <a:ext cx="455613" cy="455613"/>
          </a:xfrm>
          <a:custGeom>
            <a:avLst/>
            <a:gdLst>
              <a:gd name="T0" fmla="*/ 428 w 855"/>
              <a:gd name="T1" fmla="*/ 0 h 853"/>
              <a:gd name="T2" fmla="*/ 1 w 855"/>
              <a:gd name="T3" fmla="*/ 342 h 853"/>
              <a:gd name="T4" fmla="*/ 7 w 855"/>
              <a:gd name="T5" fmla="*/ 364 h 853"/>
              <a:gd name="T6" fmla="*/ 28 w 855"/>
              <a:gd name="T7" fmla="*/ 373 h 853"/>
              <a:gd name="T8" fmla="*/ 401 w 855"/>
              <a:gd name="T9" fmla="*/ 373 h 853"/>
              <a:gd name="T10" fmla="*/ 401 w 855"/>
              <a:gd name="T11" fmla="*/ 773 h 853"/>
              <a:gd name="T12" fmla="*/ 481 w 855"/>
              <a:gd name="T13" fmla="*/ 853 h 853"/>
              <a:gd name="T14" fmla="*/ 561 w 855"/>
              <a:gd name="T15" fmla="*/ 773 h 853"/>
              <a:gd name="T16" fmla="*/ 534 w 855"/>
              <a:gd name="T17" fmla="*/ 747 h 853"/>
              <a:gd name="T18" fmla="*/ 508 w 855"/>
              <a:gd name="T19" fmla="*/ 773 h 853"/>
              <a:gd name="T20" fmla="*/ 481 w 855"/>
              <a:gd name="T21" fmla="*/ 800 h 853"/>
              <a:gd name="T22" fmla="*/ 454 w 855"/>
              <a:gd name="T23" fmla="*/ 773 h 853"/>
              <a:gd name="T24" fmla="*/ 454 w 855"/>
              <a:gd name="T25" fmla="*/ 373 h 853"/>
              <a:gd name="T26" fmla="*/ 828 w 855"/>
              <a:gd name="T27" fmla="*/ 373 h 853"/>
              <a:gd name="T28" fmla="*/ 828 w 855"/>
              <a:gd name="T29" fmla="*/ 373 h 853"/>
              <a:gd name="T30" fmla="*/ 855 w 855"/>
              <a:gd name="T31" fmla="*/ 347 h 853"/>
              <a:gd name="T32" fmla="*/ 853 w 855"/>
              <a:gd name="T33" fmla="*/ 338 h 853"/>
              <a:gd name="T34" fmla="*/ 428 w 855"/>
              <a:gd name="T35" fmla="*/ 0 h 853"/>
              <a:gd name="T36" fmla="*/ 62 w 855"/>
              <a:gd name="T37" fmla="*/ 320 h 853"/>
              <a:gd name="T38" fmla="*/ 428 w 855"/>
              <a:gd name="T39" fmla="*/ 53 h 853"/>
              <a:gd name="T40" fmla="*/ 794 w 855"/>
              <a:gd name="T41" fmla="*/ 320 h 853"/>
              <a:gd name="T42" fmla="*/ 62 w 855"/>
              <a:gd name="T43" fmla="*/ 320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55" h="853">
                <a:moveTo>
                  <a:pt x="428" y="0"/>
                </a:moveTo>
                <a:cubicBezTo>
                  <a:pt x="63" y="0"/>
                  <a:pt x="2" y="339"/>
                  <a:pt x="1" y="342"/>
                </a:cubicBezTo>
                <a:cubicBezTo>
                  <a:pt x="0" y="350"/>
                  <a:pt x="2" y="358"/>
                  <a:pt x="7" y="364"/>
                </a:cubicBezTo>
                <a:cubicBezTo>
                  <a:pt x="12" y="370"/>
                  <a:pt x="20" y="373"/>
                  <a:pt x="28" y="373"/>
                </a:cubicBezTo>
                <a:lnTo>
                  <a:pt x="401" y="373"/>
                </a:lnTo>
                <a:lnTo>
                  <a:pt x="401" y="773"/>
                </a:lnTo>
                <a:cubicBezTo>
                  <a:pt x="401" y="817"/>
                  <a:pt x="437" y="853"/>
                  <a:pt x="481" y="853"/>
                </a:cubicBezTo>
                <a:cubicBezTo>
                  <a:pt x="525" y="853"/>
                  <a:pt x="561" y="817"/>
                  <a:pt x="561" y="773"/>
                </a:cubicBezTo>
                <a:cubicBezTo>
                  <a:pt x="561" y="759"/>
                  <a:pt x="549" y="747"/>
                  <a:pt x="534" y="747"/>
                </a:cubicBezTo>
                <a:cubicBezTo>
                  <a:pt x="520" y="747"/>
                  <a:pt x="508" y="759"/>
                  <a:pt x="508" y="773"/>
                </a:cubicBezTo>
                <a:cubicBezTo>
                  <a:pt x="508" y="788"/>
                  <a:pt x="496" y="800"/>
                  <a:pt x="481" y="800"/>
                </a:cubicBezTo>
                <a:cubicBezTo>
                  <a:pt x="466" y="800"/>
                  <a:pt x="454" y="788"/>
                  <a:pt x="454" y="773"/>
                </a:cubicBezTo>
                <a:lnTo>
                  <a:pt x="454" y="373"/>
                </a:lnTo>
                <a:lnTo>
                  <a:pt x="828" y="373"/>
                </a:lnTo>
                <a:cubicBezTo>
                  <a:pt x="828" y="373"/>
                  <a:pt x="828" y="373"/>
                  <a:pt x="828" y="373"/>
                </a:cubicBezTo>
                <a:cubicBezTo>
                  <a:pt x="843" y="373"/>
                  <a:pt x="855" y="361"/>
                  <a:pt x="855" y="347"/>
                </a:cubicBezTo>
                <a:cubicBezTo>
                  <a:pt x="855" y="344"/>
                  <a:pt x="854" y="341"/>
                  <a:pt x="853" y="338"/>
                </a:cubicBezTo>
                <a:cubicBezTo>
                  <a:pt x="844" y="297"/>
                  <a:pt x="770" y="0"/>
                  <a:pt x="428" y="0"/>
                </a:cubicBezTo>
                <a:close/>
                <a:moveTo>
                  <a:pt x="62" y="320"/>
                </a:moveTo>
                <a:cubicBezTo>
                  <a:pt x="84" y="243"/>
                  <a:pt x="167" y="53"/>
                  <a:pt x="428" y="53"/>
                </a:cubicBezTo>
                <a:cubicBezTo>
                  <a:pt x="688" y="53"/>
                  <a:pt x="771" y="243"/>
                  <a:pt x="794" y="320"/>
                </a:cubicBezTo>
                <a:lnTo>
                  <a:pt x="62" y="320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B000BA91-BC8A-647A-846E-B1C924C4EA21}"/>
              </a:ext>
            </a:extLst>
          </p:cNvPr>
          <p:cNvGrpSpPr/>
          <p:nvPr/>
        </p:nvGrpSpPr>
        <p:grpSpPr>
          <a:xfrm>
            <a:off x="10926763" y="3515678"/>
            <a:ext cx="341313" cy="455613"/>
            <a:chOff x="10926763" y="3195638"/>
            <a:chExt cx="341313" cy="455613"/>
          </a:xfrm>
        </p:grpSpPr>
        <p:sp>
          <p:nvSpPr>
            <p:cNvPr id="249" name="Freeform 238">
              <a:extLst>
                <a:ext uri="{FF2B5EF4-FFF2-40B4-BE49-F238E27FC236}">
                  <a16:creationId xmlns:a16="http://schemas.microsoft.com/office/drawing/2014/main" id="{CE441F73-EF19-EBFE-000B-EA2860F635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26763" y="3195638"/>
              <a:ext cx="341313" cy="455613"/>
            </a:xfrm>
            <a:custGeom>
              <a:avLst/>
              <a:gdLst>
                <a:gd name="T0" fmla="*/ 483 w 640"/>
                <a:gd name="T1" fmla="*/ 80 h 853"/>
                <a:gd name="T2" fmla="*/ 450 w 640"/>
                <a:gd name="T3" fmla="*/ 15 h 853"/>
                <a:gd name="T4" fmla="*/ 426 w 640"/>
                <a:gd name="T5" fmla="*/ 0 h 853"/>
                <a:gd name="T6" fmla="*/ 213 w 640"/>
                <a:gd name="T7" fmla="*/ 0 h 853"/>
                <a:gd name="T8" fmla="*/ 189 w 640"/>
                <a:gd name="T9" fmla="*/ 15 h 853"/>
                <a:gd name="T10" fmla="*/ 157 w 640"/>
                <a:gd name="T11" fmla="*/ 80 h 853"/>
                <a:gd name="T12" fmla="*/ 26 w 640"/>
                <a:gd name="T13" fmla="*/ 80 h 853"/>
                <a:gd name="T14" fmla="*/ 0 w 640"/>
                <a:gd name="T15" fmla="*/ 107 h 853"/>
                <a:gd name="T16" fmla="*/ 0 w 640"/>
                <a:gd name="T17" fmla="*/ 827 h 853"/>
                <a:gd name="T18" fmla="*/ 26 w 640"/>
                <a:gd name="T19" fmla="*/ 853 h 853"/>
                <a:gd name="T20" fmla="*/ 613 w 640"/>
                <a:gd name="T21" fmla="*/ 853 h 853"/>
                <a:gd name="T22" fmla="*/ 640 w 640"/>
                <a:gd name="T23" fmla="*/ 827 h 853"/>
                <a:gd name="T24" fmla="*/ 640 w 640"/>
                <a:gd name="T25" fmla="*/ 107 h 853"/>
                <a:gd name="T26" fmla="*/ 613 w 640"/>
                <a:gd name="T27" fmla="*/ 80 h 853"/>
                <a:gd name="T28" fmla="*/ 483 w 640"/>
                <a:gd name="T29" fmla="*/ 80 h 853"/>
                <a:gd name="T30" fmla="*/ 229 w 640"/>
                <a:gd name="T31" fmla="*/ 53 h 853"/>
                <a:gd name="T32" fmla="*/ 410 w 640"/>
                <a:gd name="T33" fmla="*/ 53 h 853"/>
                <a:gd name="T34" fmla="*/ 463 w 640"/>
                <a:gd name="T35" fmla="*/ 160 h 853"/>
                <a:gd name="T36" fmla="*/ 176 w 640"/>
                <a:gd name="T37" fmla="*/ 160 h 853"/>
                <a:gd name="T38" fmla="*/ 229 w 640"/>
                <a:gd name="T39" fmla="*/ 53 h 853"/>
                <a:gd name="T40" fmla="*/ 586 w 640"/>
                <a:gd name="T41" fmla="*/ 800 h 853"/>
                <a:gd name="T42" fmla="*/ 53 w 640"/>
                <a:gd name="T43" fmla="*/ 800 h 853"/>
                <a:gd name="T44" fmla="*/ 53 w 640"/>
                <a:gd name="T45" fmla="*/ 133 h 853"/>
                <a:gd name="T46" fmla="*/ 130 w 640"/>
                <a:gd name="T47" fmla="*/ 133 h 853"/>
                <a:gd name="T48" fmla="*/ 109 w 640"/>
                <a:gd name="T49" fmla="*/ 175 h 853"/>
                <a:gd name="T50" fmla="*/ 110 w 640"/>
                <a:gd name="T51" fmla="*/ 201 h 853"/>
                <a:gd name="T52" fmla="*/ 133 w 640"/>
                <a:gd name="T53" fmla="*/ 213 h 853"/>
                <a:gd name="T54" fmla="*/ 506 w 640"/>
                <a:gd name="T55" fmla="*/ 213 h 853"/>
                <a:gd name="T56" fmla="*/ 507 w 640"/>
                <a:gd name="T57" fmla="*/ 213 h 853"/>
                <a:gd name="T58" fmla="*/ 533 w 640"/>
                <a:gd name="T59" fmla="*/ 187 h 853"/>
                <a:gd name="T60" fmla="*/ 529 w 640"/>
                <a:gd name="T61" fmla="*/ 172 h 853"/>
                <a:gd name="T62" fmla="*/ 509 w 640"/>
                <a:gd name="T63" fmla="*/ 133 h 853"/>
                <a:gd name="T64" fmla="*/ 586 w 640"/>
                <a:gd name="T65" fmla="*/ 133 h 853"/>
                <a:gd name="T66" fmla="*/ 586 w 640"/>
                <a:gd name="T67" fmla="*/ 800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40" h="853">
                  <a:moveTo>
                    <a:pt x="483" y="80"/>
                  </a:moveTo>
                  <a:lnTo>
                    <a:pt x="450" y="15"/>
                  </a:lnTo>
                  <a:cubicBezTo>
                    <a:pt x="446" y="6"/>
                    <a:pt x="436" y="0"/>
                    <a:pt x="426" y="0"/>
                  </a:cubicBezTo>
                  <a:lnTo>
                    <a:pt x="213" y="0"/>
                  </a:lnTo>
                  <a:cubicBezTo>
                    <a:pt x="203" y="0"/>
                    <a:pt x="194" y="6"/>
                    <a:pt x="189" y="15"/>
                  </a:cubicBezTo>
                  <a:lnTo>
                    <a:pt x="157" y="80"/>
                  </a:lnTo>
                  <a:lnTo>
                    <a:pt x="26" y="80"/>
                  </a:lnTo>
                  <a:cubicBezTo>
                    <a:pt x="12" y="80"/>
                    <a:pt x="0" y="92"/>
                    <a:pt x="0" y="107"/>
                  </a:cubicBezTo>
                  <a:lnTo>
                    <a:pt x="0" y="827"/>
                  </a:lnTo>
                  <a:cubicBezTo>
                    <a:pt x="0" y="841"/>
                    <a:pt x="12" y="853"/>
                    <a:pt x="26" y="853"/>
                  </a:cubicBezTo>
                  <a:lnTo>
                    <a:pt x="613" y="853"/>
                  </a:lnTo>
                  <a:cubicBezTo>
                    <a:pt x="628" y="853"/>
                    <a:pt x="640" y="841"/>
                    <a:pt x="640" y="827"/>
                  </a:cubicBezTo>
                  <a:lnTo>
                    <a:pt x="640" y="107"/>
                  </a:lnTo>
                  <a:cubicBezTo>
                    <a:pt x="640" y="92"/>
                    <a:pt x="628" y="80"/>
                    <a:pt x="613" y="80"/>
                  </a:cubicBezTo>
                  <a:lnTo>
                    <a:pt x="483" y="80"/>
                  </a:lnTo>
                  <a:close/>
                  <a:moveTo>
                    <a:pt x="229" y="53"/>
                  </a:moveTo>
                  <a:lnTo>
                    <a:pt x="410" y="53"/>
                  </a:lnTo>
                  <a:lnTo>
                    <a:pt x="463" y="160"/>
                  </a:lnTo>
                  <a:lnTo>
                    <a:pt x="176" y="160"/>
                  </a:lnTo>
                  <a:lnTo>
                    <a:pt x="229" y="53"/>
                  </a:lnTo>
                  <a:close/>
                  <a:moveTo>
                    <a:pt x="586" y="800"/>
                  </a:moveTo>
                  <a:lnTo>
                    <a:pt x="53" y="800"/>
                  </a:lnTo>
                  <a:lnTo>
                    <a:pt x="53" y="133"/>
                  </a:lnTo>
                  <a:lnTo>
                    <a:pt x="130" y="133"/>
                  </a:lnTo>
                  <a:lnTo>
                    <a:pt x="109" y="175"/>
                  </a:lnTo>
                  <a:cubicBezTo>
                    <a:pt x="105" y="183"/>
                    <a:pt x="105" y="193"/>
                    <a:pt x="110" y="201"/>
                  </a:cubicBezTo>
                  <a:cubicBezTo>
                    <a:pt x="115" y="209"/>
                    <a:pt x="124" y="213"/>
                    <a:pt x="133" y="213"/>
                  </a:cubicBezTo>
                  <a:lnTo>
                    <a:pt x="506" y="213"/>
                  </a:lnTo>
                  <a:lnTo>
                    <a:pt x="507" y="213"/>
                  </a:lnTo>
                  <a:cubicBezTo>
                    <a:pt x="521" y="213"/>
                    <a:pt x="533" y="201"/>
                    <a:pt x="533" y="187"/>
                  </a:cubicBezTo>
                  <a:cubicBezTo>
                    <a:pt x="533" y="181"/>
                    <a:pt x="532" y="176"/>
                    <a:pt x="529" y="172"/>
                  </a:cubicBezTo>
                  <a:lnTo>
                    <a:pt x="509" y="133"/>
                  </a:lnTo>
                  <a:lnTo>
                    <a:pt x="586" y="133"/>
                  </a:lnTo>
                  <a:lnTo>
                    <a:pt x="586" y="80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39">
              <a:extLst>
                <a:ext uri="{FF2B5EF4-FFF2-40B4-BE49-F238E27FC236}">
                  <a16:creationId xmlns:a16="http://schemas.microsoft.com/office/drawing/2014/main" id="{7EE152CB-0D60-EE74-1FC1-9623A6B34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1" y="3352801"/>
              <a:ext cx="155575" cy="28575"/>
            </a:xfrm>
            <a:custGeom>
              <a:avLst/>
              <a:gdLst>
                <a:gd name="T0" fmla="*/ 266 w 293"/>
                <a:gd name="T1" fmla="*/ 0 h 54"/>
                <a:gd name="T2" fmla="*/ 26 w 293"/>
                <a:gd name="T3" fmla="*/ 0 h 54"/>
                <a:gd name="T4" fmla="*/ 0 w 293"/>
                <a:gd name="T5" fmla="*/ 27 h 54"/>
                <a:gd name="T6" fmla="*/ 26 w 293"/>
                <a:gd name="T7" fmla="*/ 54 h 54"/>
                <a:gd name="T8" fmla="*/ 266 w 293"/>
                <a:gd name="T9" fmla="*/ 54 h 54"/>
                <a:gd name="T10" fmla="*/ 293 w 293"/>
                <a:gd name="T11" fmla="*/ 27 h 54"/>
                <a:gd name="T12" fmla="*/ 266 w 29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4">
                  <a:moveTo>
                    <a:pt x="26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266" y="54"/>
                  </a:lnTo>
                  <a:cubicBezTo>
                    <a:pt x="281" y="54"/>
                    <a:pt x="293" y="42"/>
                    <a:pt x="293" y="27"/>
                  </a:cubicBezTo>
                  <a:cubicBezTo>
                    <a:pt x="293" y="12"/>
                    <a:pt x="281" y="0"/>
                    <a:pt x="26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40">
              <a:extLst>
                <a:ext uri="{FF2B5EF4-FFF2-40B4-BE49-F238E27FC236}">
                  <a16:creationId xmlns:a16="http://schemas.microsoft.com/office/drawing/2014/main" id="{FC72D910-3A65-450A-825E-BEC4DF599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1" y="3424238"/>
              <a:ext cx="155575" cy="28575"/>
            </a:xfrm>
            <a:custGeom>
              <a:avLst/>
              <a:gdLst>
                <a:gd name="T0" fmla="*/ 266 w 293"/>
                <a:gd name="T1" fmla="*/ 0 h 53"/>
                <a:gd name="T2" fmla="*/ 26 w 293"/>
                <a:gd name="T3" fmla="*/ 0 h 53"/>
                <a:gd name="T4" fmla="*/ 0 w 293"/>
                <a:gd name="T5" fmla="*/ 26 h 53"/>
                <a:gd name="T6" fmla="*/ 26 w 293"/>
                <a:gd name="T7" fmla="*/ 53 h 53"/>
                <a:gd name="T8" fmla="*/ 266 w 293"/>
                <a:gd name="T9" fmla="*/ 53 h 53"/>
                <a:gd name="T10" fmla="*/ 293 w 293"/>
                <a:gd name="T11" fmla="*/ 26 h 53"/>
                <a:gd name="T12" fmla="*/ 266 w 29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3">
                  <a:moveTo>
                    <a:pt x="26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266" y="53"/>
                  </a:lnTo>
                  <a:cubicBezTo>
                    <a:pt x="281" y="53"/>
                    <a:pt x="293" y="41"/>
                    <a:pt x="293" y="26"/>
                  </a:cubicBezTo>
                  <a:cubicBezTo>
                    <a:pt x="293" y="12"/>
                    <a:pt x="281" y="0"/>
                    <a:pt x="26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41">
              <a:extLst>
                <a:ext uri="{FF2B5EF4-FFF2-40B4-BE49-F238E27FC236}">
                  <a16:creationId xmlns:a16="http://schemas.microsoft.com/office/drawing/2014/main" id="{626B036D-2F5D-2080-E020-87D11E70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1" y="3495676"/>
              <a:ext cx="155575" cy="26988"/>
            </a:xfrm>
            <a:custGeom>
              <a:avLst/>
              <a:gdLst>
                <a:gd name="T0" fmla="*/ 266 w 293"/>
                <a:gd name="T1" fmla="*/ 0 h 53"/>
                <a:gd name="T2" fmla="*/ 26 w 293"/>
                <a:gd name="T3" fmla="*/ 0 h 53"/>
                <a:gd name="T4" fmla="*/ 0 w 293"/>
                <a:gd name="T5" fmla="*/ 27 h 53"/>
                <a:gd name="T6" fmla="*/ 26 w 293"/>
                <a:gd name="T7" fmla="*/ 53 h 53"/>
                <a:gd name="T8" fmla="*/ 266 w 293"/>
                <a:gd name="T9" fmla="*/ 53 h 53"/>
                <a:gd name="T10" fmla="*/ 293 w 293"/>
                <a:gd name="T11" fmla="*/ 27 h 53"/>
                <a:gd name="T12" fmla="*/ 266 w 293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3">
                  <a:moveTo>
                    <a:pt x="26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lnTo>
                    <a:pt x="266" y="53"/>
                  </a:lnTo>
                  <a:cubicBezTo>
                    <a:pt x="281" y="53"/>
                    <a:pt x="293" y="41"/>
                    <a:pt x="293" y="27"/>
                  </a:cubicBezTo>
                  <a:cubicBezTo>
                    <a:pt x="293" y="12"/>
                    <a:pt x="281" y="0"/>
                    <a:pt x="26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42">
              <a:extLst>
                <a:ext uri="{FF2B5EF4-FFF2-40B4-BE49-F238E27FC236}">
                  <a16:creationId xmlns:a16="http://schemas.microsoft.com/office/drawing/2014/main" id="{A0850F69-B30E-8288-5858-79A26A1A2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5351" y="3565526"/>
              <a:ext cx="155575" cy="28575"/>
            </a:xfrm>
            <a:custGeom>
              <a:avLst/>
              <a:gdLst>
                <a:gd name="T0" fmla="*/ 266 w 293"/>
                <a:gd name="T1" fmla="*/ 0 h 54"/>
                <a:gd name="T2" fmla="*/ 26 w 293"/>
                <a:gd name="T3" fmla="*/ 0 h 54"/>
                <a:gd name="T4" fmla="*/ 0 w 293"/>
                <a:gd name="T5" fmla="*/ 27 h 54"/>
                <a:gd name="T6" fmla="*/ 26 w 293"/>
                <a:gd name="T7" fmla="*/ 54 h 54"/>
                <a:gd name="T8" fmla="*/ 266 w 293"/>
                <a:gd name="T9" fmla="*/ 54 h 54"/>
                <a:gd name="T10" fmla="*/ 293 w 293"/>
                <a:gd name="T11" fmla="*/ 27 h 54"/>
                <a:gd name="T12" fmla="*/ 266 w 293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3" h="54">
                  <a:moveTo>
                    <a:pt x="26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6" y="54"/>
                  </a:cubicBezTo>
                  <a:lnTo>
                    <a:pt x="266" y="54"/>
                  </a:lnTo>
                  <a:cubicBezTo>
                    <a:pt x="281" y="54"/>
                    <a:pt x="293" y="42"/>
                    <a:pt x="293" y="27"/>
                  </a:cubicBezTo>
                  <a:cubicBezTo>
                    <a:pt x="293" y="12"/>
                    <a:pt x="281" y="0"/>
                    <a:pt x="266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43">
              <a:extLst>
                <a:ext uri="{FF2B5EF4-FFF2-40B4-BE49-F238E27FC236}">
                  <a16:creationId xmlns:a16="http://schemas.microsoft.com/office/drawing/2014/main" id="{14F53992-6C12-A510-F003-010363EDF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3913" y="3352801"/>
              <a:ext cx="42863" cy="28575"/>
            </a:xfrm>
            <a:custGeom>
              <a:avLst/>
              <a:gdLst>
                <a:gd name="T0" fmla="*/ 54 w 80"/>
                <a:gd name="T1" fmla="*/ 0 h 54"/>
                <a:gd name="T2" fmla="*/ 27 w 80"/>
                <a:gd name="T3" fmla="*/ 0 h 54"/>
                <a:gd name="T4" fmla="*/ 0 w 80"/>
                <a:gd name="T5" fmla="*/ 27 h 54"/>
                <a:gd name="T6" fmla="*/ 27 w 80"/>
                <a:gd name="T7" fmla="*/ 54 h 54"/>
                <a:gd name="T8" fmla="*/ 54 w 80"/>
                <a:gd name="T9" fmla="*/ 54 h 54"/>
                <a:gd name="T10" fmla="*/ 80 w 80"/>
                <a:gd name="T11" fmla="*/ 27 h 54"/>
                <a:gd name="T12" fmla="*/ 54 w 8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4">
                  <a:moveTo>
                    <a:pt x="5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lnTo>
                    <a:pt x="54" y="54"/>
                  </a:lnTo>
                  <a:cubicBezTo>
                    <a:pt x="68" y="54"/>
                    <a:pt x="80" y="42"/>
                    <a:pt x="80" y="27"/>
                  </a:cubicBezTo>
                  <a:cubicBezTo>
                    <a:pt x="80" y="12"/>
                    <a:pt x="68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44">
              <a:extLst>
                <a:ext uri="{FF2B5EF4-FFF2-40B4-BE49-F238E27FC236}">
                  <a16:creationId xmlns:a16="http://schemas.microsoft.com/office/drawing/2014/main" id="{0B3D9ACA-833F-0F5E-DF0B-A2021BA15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3913" y="3424238"/>
              <a:ext cx="42863" cy="28575"/>
            </a:xfrm>
            <a:custGeom>
              <a:avLst/>
              <a:gdLst>
                <a:gd name="T0" fmla="*/ 54 w 80"/>
                <a:gd name="T1" fmla="*/ 0 h 53"/>
                <a:gd name="T2" fmla="*/ 27 w 80"/>
                <a:gd name="T3" fmla="*/ 0 h 53"/>
                <a:gd name="T4" fmla="*/ 0 w 80"/>
                <a:gd name="T5" fmla="*/ 26 h 53"/>
                <a:gd name="T6" fmla="*/ 27 w 80"/>
                <a:gd name="T7" fmla="*/ 53 h 53"/>
                <a:gd name="T8" fmla="*/ 54 w 80"/>
                <a:gd name="T9" fmla="*/ 53 h 53"/>
                <a:gd name="T10" fmla="*/ 80 w 80"/>
                <a:gd name="T11" fmla="*/ 26 h 53"/>
                <a:gd name="T12" fmla="*/ 54 w 8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3">
                  <a:moveTo>
                    <a:pt x="5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54" y="53"/>
                  </a:lnTo>
                  <a:cubicBezTo>
                    <a:pt x="68" y="53"/>
                    <a:pt x="80" y="41"/>
                    <a:pt x="80" y="26"/>
                  </a:cubicBezTo>
                  <a:cubicBezTo>
                    <a:pt x="80" y="12"/>
                    <a:pt x="68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45">
              <a:extLst>
                <a:ext uri="{FF2B5EF4-FFF2-40B4-BE49-F238E27FC236}">
                  <a16:creationId xmlns:a16="http://schemas.microsoft.com/office/drawing/2014/main" id="{1815972E-0F6B-988F-AF72-4247A50E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3913" y="3495676"/>
              <a:ext cx="42863" cy="26988"/>
            </a:xfrm>
            <a:custGeom>
              <a:avLst/>
              <a:gdLst>
                <a:gd name="T0" fmla="*/ 54 w 80"/>
                <a:gd name="T1" fmla="*/ 0 h 53"/>
                <a:gd name="T2" fmla="*/ 27 w 80"/>
                <a:gd name="T3" fmla="*/ 0 h 53"/>
                <a:gd name="T4" fmla="*/ 0 w 80"/>
                <a:gd name="T5" fmla="*/ 27 h 53"/>
                <a:gd name="T6" fmla="*/ 27 w 80"/>
                <a:gd name="T7" fmla="*/ 53 h 53"/>
                <a:gd name="T8" fmla="*/ 54 w 80"/>
                <a:gd name="T9" fmla="*/ 53 h 53"/>
                <a:gd name="T10" fmla="*/ 80 w 80"/>
                <a:gd name="T11" fmla="*/ 27 h 53"/>
                <a:gd name="T12" fmla="*/ 54 w 8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3">
                  <a:moveTo>
                    <a:pt x="5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lnTo>
                    <a:pt x="54" y="53"/>
                  </a:lnTo>
                  <a:cubicBezTo>
                    <a:pt x="68" y="53"/>
                    <a:pt x="80" y="41"/>
                    <a:pt x="80" y="27"/>
                  </a:cubicBezTo>
                  <a:cubicBezTo>
                    <a:pt x="80" y="12"/>
                    <a:pt x="68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46">
              <a:extLst>
                <a:ext uri="{FF2B5EF4-FFF2-40B4-BE49-F238E27FC236}">
                  <a16:creationId xmlns:a16="http://schemas.microsoft.com/office/drawing/2014/main" id="{AD0BA124-9479-E123-ECBE-B0D2BBDAC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3913" y="3565526"/>
              <a:ext cx="42863" cy="28575"/>
            </a:xfrm>
            <a:custGeom>
              <a:avLst/>
              <a:gdLst>
                <a:gd name="T0" fmla="*/ 54 w 80"/>
                <a:gd name="T1" fmla="*/ 0 h 54"/>
                <a:gd name="T2" fmla="*/ 27 w 80"/>
                <a:gd name="T3" fmla="*/ 0 h 54"/>
                <a:gd name="T4" fmla="*/ 0 w 80"/>
                <a:gd name="T5" fmla="*/ 27 h 54"/>
                <a:gd name="T6" fmla="*/ 27 w 80"/>
                <a:gd name="T7" fmla="*/ 54 h 54"/>
                <a:gd name="T8" fmla="*/ 54 w 80"/>
                <a:gd name="T9" fmla="*/ 54 h 54"/>
                <a:gd name="T10" fmla="*/ 80 w 80"/>
                <a:gd name="T11" fmla="*/ 27 h 54"/>
                <a:gd name="T12" fmla="*/ 54 w 80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4">
                  <a:moveTo>
                    <a:pt x="54" y="0"/>
                  </a:moveTo>
                  <a:lnTo>
                    <a:pt x="27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lnTo>
                    <a:pt x="54" y="54"/>
                  </a:lnTo>
                  <a:cubicBezTo>
                    <a:pt x="68" y="54"/>
                    <a:pt x="80" y="42"/>
                    <a:pt x="80" y="27"/>
                  </a:cubicBezTo>
                  <a:cubicBezTo>
                    <a:pt x="80" y="12"/>
                    <a:pt x="68" y="0"/>
                    <a:pt x="54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AE6B516F-36C7-F231-4BA0-F1BC736F52E9}"/>
              </a:ext>
            </a:extLst>
          </p:cNvPr>
          <p:cNvGrpSpPr/>
          <p:nvPr/>
        </p:nvGrpSpPr>
        <p:grpSpPr>
          <a:xfrm>
            <a:off x="1935163" y="4368165"/>
            <a:ext cx="395287" cy="392113"/>
            <a:chOff x="1935163" y="4048125"/>
            <a:chExt cx="395287" cy="392113"/>
          </a:xfrm>
        </p:grpSpPr>
        <p:sp>
          <p:nvSpPr>
            <p:cNvPr id="259" name="Freeform 250">
              <a:extLst>
                <a:ext uri="{FF2B5EF4-FFF2-40B4-BE49-F238E27FC236}">
                  <a16:creationId xmlns:a16="http://schemas.microsoft.com/office/drawing/2014/main" id="{16B5E2F2-A089-4F53-9136-1F21797813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5163" y="4049713"/>
              <a:ext cx="393700" cy="390525"/>
            </a:xfrm>
            <a:custGeom>
              <a:avLst/>
              <a:gdLst>
                <a:gd name="T0" fmla="*/ 35 w 845"/>
                <a:gd name="T1" fmla="*/ 0 h 840"/>
                <a:gd name="T2" fmla="*/ 0 w 845"/>
                <a:gd name="T3" fmla="*/ 40 h 840"/>
                <a:gd name="T4" fmla="*/ 0 w 845"/>
                <a:gd name="T5" fmla="*/ 787 h 840"/>
                <a:gd name="T6" fmla="*/ 53 w 845"/>
                <a:gd name="T7" fmla="*/ 840 h 840"/>
                <a:gd name="T8" fmla="*/ 800 w 845"/>
                <a:gd name="T9" fmla="*/ 840 h 840"/>
                <a:gd name="T10" fmla="*/ 838 w 845"/>
                <a:gd name="T11" fmla="*/ 818 h 840"/>
                <a:gd name="T12" fmla="*/ 827 w 845"/>
                <a:gd name="T13" fmla="*/ 776 h 840"/>
                <a:gd name="T14" fmla="*/ 64 w 845"/>
                <a:gd name="T15" fmla="*/ 14 h 840"/>
                <a:gd name="T16" fmla="*/ 35 w 845"/>
                <a:gd name="T17" fmla="*/ 0 h 840"/>
                <a:gd name="T18" fmla="*/ 53 w 845"/>
                <a:gd name="T19" fmla="*/ 787 h 840"/>
                <a:gd name="T20" fmla="*/ 53 w 845"/>
                <a:gd name="T21" fmla="*/ 734 h 840"/>
                <a:gd name="T22" fmla="*/ 107 w 845"/>
                <a:gd name="T23" fmla="*/ 734 h 840"/>
                <a:gd name="T24" fmla="*/ 133 w 845"/>
                <a:gd name="T25" fmla="*/ 707 h 840"/>
                <a:gd name="T26" fmla="*/ 107 w 845"/>
                <a:gd name="T27" fmla="*/ 680 h 840"/>
                <a:gd name="T28" fmla="*/ 53 w 845"/>
                <a:gd name="T29" fmla="*/ 680 h 840"/>
                <a:gd name="T30" fmla="*/ 53 w 845"/>
                <a:gd name="T31" fmla="*/ 627 h 840"/>
                <a:gd name="T32" fmla="*/ 80 w 845"/>
                <a:gd name="T33" fmla="*/ 627 h 840"/>
                <a:gd name="T34" fmla="*/ 107 w 845"/>
                <a:gd name="T35" fmla="*/ 600 h 840"/>
                <a:gd name="T36" fmla="*/ 80 w 845"/>
                <a:gd name="T37" fmla="*/ 574 h 840"/>
                <a:gd name="T38" fmla="*/ 53 w 845"/>
                <a:gd name="T39" fmla="*/ 574 h 840"/>
                <a:gd name="T40" fmla="*/ 53 w 845"/>
                <a:gd name="T41" fmla="*/ 520 h 840"/>
                <a:gd name="T42" fmla="*/ 107 w 845"/>
                <a:gd name="T43" fmla="*/ 520 h 840"/>
                <a:gd name="T44" fmla="*/ 133 w 845"/>
                <a:gd name="T45" fmla="*/ 494 h 840"/>
                <a:gd name="T46" fmla="*/ 107 w 845"/>
                <a:gd name="T47" fmla="*/ 467 h 840"/>
                <a:gd name="T48" fmla="*/ 53 w 845"/>
                <a:gd name="T49" fmla="*/ 467 h 840"/>
                <a:gd name="T50" fmla="*/ 53 w 845"/>
                <a:gd name="T51" fmla="*/ 414 h 840"/>
                <a:gd name="T52" fmla="*/ 80 w 845"/>
                <a:gd name="T53" fmla="*/ 414 h 840"/>
                <a:gd name="T54" fmla="*/ 107 w 845"/>
                <a:gd name="T55" fmla="*/ 387 h 840"/>
                <a:gd name="T56" fmla="*/ 80 w 845"/>
                <a:gd name="T57" fmla="*/ 360 h 840"/>
                <a:gd name="T58" fmla="*/ 53 w 845"/>
                <a:gd name="T59" fmla="*/ 360 h 840"/>
                <a:gd name="T60" fmla="*/ 53 w 845"/>
                <a:gd name="T61" fmla="*/ 307 h 840"/>
                <a:gd name="T62" fmla="*/ 107 w 845"/>
                <a:gd name="T63" fmla="*/ 307 h 840"/>
                <a:gd name="T64" fmla="*/ 133 w 845"/>
                <a:gd name="T65" fmla="*/ 280 h 840"/>
                <a:gd name="T66" fmla="*/ 107 w 845"/>
                <a:gd name="T67" fmla="*/ 254 h 840"/>
                <a:gd name="T68" fmla="*/ 53 w 845"/>
                <a:gd name="T69" fmla="*/ 254 h 840"/>
                <a:gd name="T70" fmla="*/ 53 w 845"/>
                <a:gd name="T71" fmla="*/ 80 h 840"/>
                <a:gd name="T72" fmla="*/ 762 w 845"/>
                <a:gd name="T73" fmla="*/ 787 h 840"/>
                <a:gd name="T74" fmla="*/ 53 w 845"/>
                <a:gd name="T75" fmla="*/ 787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45" h="840">
                  <a:moveTo>
                    <a:pt x="35" y="0"/>
                  </a:moveTo>
                  <a:cubicBezTo>
                    <a:pt x="18" y="0"/>
                    <a:pt x="0" y="13"/>
                    <a:pt x="0" y="40"/>
                  </a:cubicBezTo>
                  <a:lnTo>
                    <a:pt x="0" y="787"/>
                  </a:lnTo>
                  <a:cubicBezTo>
                    <a:pt x="0" y="816"/>
                    <a:pt x="24" y="840"/>
                    <a:pt x="53" y="840"/>
                  </a:cubicBezTo>
                  <a:lnTo>
                    <a:pt x="800" y="840"/>
                  </a:lnTo>
                  <a:cubicBezTo>
                    <a:pt x="826" y="840"/>
                    <a:pt x="835" y="825"/>
                    <a:pt x="838" y="818"/>
                  </a:cubicBezTo>
                  <a:cubicBezTo>
                    <a:pt x="841" y="812"/>
                    <a:pt x="845" y="794"/>
                    <a:pt x="827" y="776"/>
                  </a:cubicBezTo>
                  <a:lnTo>
                    <a:pt x="64" y="14"/>
                  </a:lnTo>
                  <a:cubicBezTo>
                    <a:pt x="53" y="2"/>
                    <a:pt x="42" y="0"/>
                    <a:pt x="35" y="0"/>
                  </a:cubicBezTo>
                  <a:close/>
                  <a:moveTo>
                    <a:pt x="53" y="787"/>
                  </a:moveTo>
                  <a:lnTo>
                    <a:pt x="53" y="734"/>
                  </a:lnTo>
                  <a:lnTo>
                    <a:pt x="107" y="734"/>
                  </a:lnTo>
                  <a:cubicBezTo>
                    <a:pt x="121" y="734"/>
                    <a:pt x="133" y="722"/>
                    <a:pt x="133" y="707"/>
                  </a:cubicBezTo>
                  <a:cubicBezTo>
                    <a:pt x="133" y="692"/>
                    <a:pt x="121" y="680"/>
                    <a:pt x="107" y="680"/>
                  </a:cubicBezTo>
                  <a:lnTo>
                    <a:pt x="53" y="680"/>
                  </a:lnTo>
                  <a:lnTo>
                    <a:pt x="53" y="627"/>
                  </a:lnTo>
                  <a:lnTo>
                    <a:pt x="80" y="627"/>
                  </a:lnTo>
                  <a:cubicBezTo>
                    <a:pt x="95" y="627"/>
                    <a:pt x="107" y="615"/>
                    <a:pt x="107" y="600"/>
                  </a:cubicBezTo>
                  <a:cubicBezTo>
                    <a:pt x="107" y="586"/>
                    <a:pt x="95" y="574"/>
                    <a:pt x="80" y="574"/>
                  </a:cubicBezTo>
                  <a:lnTo>
                    <a:pt x="53" y="574"/>
                  </a:lnTo>
                  <a:lnTo>
                    <a:pt x="53" y="520"/>
                  </a:lnTo>
                  <a:lnTo>
                    <a:pt x="107" y="520"/>
                  </a:lnTo>
                  <a:cubicBezTo>
                    <a:pt x="121" y="520"/>
                    <a:pt x="133" y="508"/>
                    <a:pt x="133" y="494"/>
                  </a:cubicBezTo>
                  <a:cubicBezTo>
                    <a:pt x="133" y="479"/>
                    <a:pt x="121" y="467"/>
                    <a:pt x="107" y="467"/>
                  </a:cubicBezTo>
                  <a:lnTo>
                    <a:pt x="53" y="467"/>
                  </a:lnTo>
                  <a:lnTo>
                    <a:pt x="53" y="414"/>
                  </a:lnTo>
                  <a:lnTo>
                    <a:pt x="80" y="414"/>
                  </a:lnTo>
                  <a:cubicBezTo>
                    <a:pt x="95" y="414"/>
                    <a:pt x="107" y="402"/>
                    <a:pt x="107" y="387"/>
                  </a:cubicBezTo>
                  <a:cubicBezTo>
                    <a:pt x="107" y="372"/>
                    <a:pt x="95" y="360"/>
                    <a:pt x="80" y="360"/>
                  </a:cubicBezTo>
                  <a:lnTo>
                    <a:pt x="53" y="360"/>
                  </a:lnTo>
                  <a:lnTo>
                    <a:pt x="53" y="307"/>
                  </a:lnTo>
                  <a:lnTo>
                    <a:pt x="107" y="307"/>
                  </a:lnTo>
                  <a:cubicBezTo>
                    <a:pt x="121" y="307"/>
                    <a:pt x="133" y="295"/>
                    <a:pt x="133" y="280"/>
                  </a:cubicBezTo>
                  <a:cubicBezTo>
                    <a:pt x="133" y="266"/>
                    <a:pt x="121" y="254"/>
                    <a:pt x="107" y="254"/>
                  </a:cubicBezTo>
                  <a:lnTo>
                    <a:pt x="53" y="254"/>
                  </a:lnTo>
                  <a:lnTo>
                    <a:pt x="53" y="80"/>
                  </a:lnTo>
                  <a:lnTo>
                    <a:pt x="762" y="787"/>
                  </a:lnTo>
                  <a:lnTo>
                    <a:pt x="53" y="787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51">
              <a:extLst>
                <a:ext uri="{FF2B5EF4-FFF2-40B4-BE49-F238E27FC236}">
                  <a16:creationId xmlns:a16="http://schemas.microsoft.com/office/drawing/2014/main" id="{E8850A74-5E39-96F4-8064-38CB4B27B3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75" y="4198938"/>
              <a:ext cx="193675" cy="192087"/>
            </a:xfrm>
            <a:custGeom>
              <a:avLst/>
              <a:gdLst>
                <a:gd name="T0" fmla="*/ 53 w 418"/>
                <a:gd name="T1" fmla="*/ 414 h 414"/>
                <a:gd name="T2" fmla="*/ 373 w 418"/>
                <a:gd name="T3" fmla="*/ 414 h 414"/>
                <a:gd name="T4" fmla="*/ 411 w 418"/>
                <a:gd name="T5" fmla="*/ 392 h 414"/>
                <a:gd name="T6" fmla="*/ 400 w 418"/>
                <a:gd name="T7" fmla="*/ 349 h 414"/>
                <a:gd name="T8" fmla="*/ 64 w 418"/>
                <a:gd name="T9" fmla="*/ 14 h 414"/>
                <a:gd name="T10" fmla="*/ 35 w 418"/>
                <a:gd name="T11" fmla="*/ 0 h 414"/>
                <a:gd name="T12" fmla="*/ 0 w 418"/>
                <a:gd name="T13" fmla="*/ 40 h 414"/>
                <a:gd name="T14" fmla="*/ 0 w 418"/>
                <a:gd name="T15" fmla="*/ 360 h 414"/>
                <a:gd name="T16" fmla="*/ 53 w 418"/>
                <a:gd name="T17" fmla="*/ 414 h 414"/>
                <a:gd name="T18" fmla="*/ 53 w 418"/>
                <a:gd name="T19" fmla="*/ 78 h 414"/>
                <a:gd name="T20" fmla="*/ 336 w 418"/>
                <a:gd name="T21" fmla="*/ 360 h 414"/>
                <a:gd name="T22" fmla="*/ 53 w 418"/>
                <a:gd name="T23" fmla="*/ 360 h 414"/>
                <a:gd name="T24" fmla="*/ 53 w 418"/>
                <a:gd name="T25" fmla="*/ 78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14">
                  <a:moveTo>
                    <a:pt x="53" y="414"/>
                  </a:moveTo>
                  <a:lnTo>
                    <a:pt x="373" y="414"/>
                  </a:lnTo>
                  <a:cubicBezTo>
                    <a:pt x="399" y="414"/>
                    <a:pt x="409" y="398"/>
                    <a:pt x="411" y="392"/>
                  </a:cubicBezTo>
                  <a:cubicBezTo>
                    <a:pt x="414" y="385"/>
                    <a:pt x="418" y="368"/>
                    <a:pt x="400" y="349"/>
                  </a:cubicBezTo>
                  <a:lnTo>
                    <a:pt x="64" y="14"/>
                  </a:lnTo>
                  <a:cubicBezTo>
                    <a:pt x="53" y="2"/>
                    <a:pt x="42" y="0"/>
                    <a:pt x="35" y="0"/>
                  </a:cubicBezTo>
                  <a:cubicBezTo>
                    <a:pt x="18" y="0"/>
                    <a:pt x="0" y="13"/>
                    <a:pt x="0" y="40"/>
                  </a:cubicBezTo>
                  <a:lnTo>
                    <a:pt x="0" y="360"/>
                  </a:lnTo>
                  <a:cubicBezTo>
                    <a:pt x="0" y="390"/>
                    <a:pt x="24" y="414"/>
                    <a:pt x="53" y="414"/>
                  </a:cubicBezTo>
                  <a:close/>
                  <a:moveTo>
                    <a:pt x="53" y="78"/>
                  </a:moveTo>
                  <a:lnTo>
                    <a:pt x="336" y="360"/>
                  </a:lnTo>
                  <a:lnTo>
                    <a:pt x="53" y="360"/>
                  </a:lnTo>
                  <a:lnTo>
                    <a:pt x="53" y="78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52">
              <a:extLst>
                <a:ext uri="{FF2B5EF4-FFF2-40B4-BE49-F238E27FC236}">
                  <a16:creationId xmlns:a16="http://schemas.microsoft.com/office/drawing/2014/main" id="{8CDEFE20-8D2F-DA28-37A4-5AF4EF20B4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36763" y="4048125"/>
              <a:ext cx="293687" cy="290512"/>
            </a:xfrm>
            <a:custGeom>
              <a:avLst/>
              <a:gdLst>
                <a:gd name="T0" fmla="*/ 520 w 631"/>
                <a:gd name="T1" fmla="*/ 608 h 623"/>
                <a:gd name="T2" fmla="*/ 575 w 631"/>
                <a:gd name="T3" fmla="*/ 622 h 623"/>
                <a:gd name="T4" fmla="*/ 588 w 631"/>
                <a:gd name="T5" fmla="*/ 623 h 623"/>
                <a:gd name="T6" fmla="*/ 588 w 631"/>
                <a:gd name="T7" fmla="*/ 623 h 623"/>
                <a:gd name="T8" fmla="*/ 620 w 631"/>
                <a:gd name="T9" fmla="*/ 608 h 623"/>
                <a:gd name="T10" fmla="*/ 627 w 631"/>
                <a:gd name="T11" fmla="*/ 570 h 623"/>
                <a:gd name="T12" fmla="*/ 613 w 631"/>
                <a:gd name="T13" fmla="*/ 515 h 623"/>
                <a:gd name="T14" fmla="*/ 581 w 631"/>
                <a:gd name="T15" fmla="*/ 458 h 623"/>
                <a:gd name="T16" fmla="*/ 139 w 631"/>
                <a:gd name="T17" fmla="*/ 16 h 623"/>
                <a:gd name="T18" fmla="*/ 101 w 631"/>
                <a:gd name="T19" fmla="*/ 0 h 623"/>
                <a:gd name="T20" fmla="*/ 63 w 631"/>
                <a:gd name="T21" fmla="*/ 16 h 623"/>
                <a:gd name="T22" fmla="*/ 21 w 631"/>
                <a:gd name="T23" fmla="*/ 58 h 623"/>
                <a:gd name="T24" fmla="*/ 21 w 631"/>
                <a:gd name="T25" fmla="*/ 133 h 623"/>
                <a:gd name="T26" fmla="*/ 463 w 631"/>
                <a:gd name="T27" fmla="*/ 576 h 623"/>
                <a:gd name="T28" fmla="*/ 520 w 631"/>
                <a:gd name="T29" fmla="*/ 608 h 623"/>
                <a:gd name="T30" fmla="*/ 562 w 631"/>
                <a:gd name="T31" fmla="*/ 528 h 623"/>
                <a:gd name="T32" fmla="*/ 571 w 631"/>
                <a:gd name="T33" fmla="*/ 566 h 623"/>
                <a:gd name="T34" fmla="*/ 533 w 631"/>
                <a:gd name="T35" fmla="*/ 556 h 623"/>
                <a:gd name="T36" fmla="*/ 501 w 631"/>
                <a:gd name="T37" fmla="*/ 538 h 623"/>
                <a:gd name="T38" fmla="*/ 139 w 631"/>
                <a:gd name="T39" fmla="*/ 176 h 623"/>
                <a:gd name="T40" fmla="*/ 181 w 631"/>
                <a:gd name="T41" fmla="*/ 133 h 623"/>
                <a:gd name="T42" fmla="*/ 543 w 631"/>
                <a:gd name="T43" fmla="*/ 496 h 623"/>
                <a:gd name="T44" fmla="*/ 562 w 631"/>
                <a:gd name="T45" fmla="*/ 528 h 623"/>
                <a:gd name="T46" fmla="*/ 101 w 631"/>
                <a:gd name="T47" fmla="*/ 53 h 623"/>
                <a:gd name="T48" fmla="*/ 143 w 631"/>
                <a:gd name="T49" fmla="*/ 96 h 623"/>
                <a:gd name="T50" fmla="*/ 101 w 631"/>
                <a:gd name="T51" fmla="*/ 138 h 623"/>
                <a:gd name="T52" fmla="*/ 59 w 631"/>
                <a:gd name="T53" fmla="*/ 96 h 623"/>
                <a:gd name="T54" fmla="*/ 101 w 631"/>
                <a:gd name="T55" fmla="*/ 53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1" h="623">
                  <a:moveTo>
                    <a:pt x="520" y="608"/>
                  </a:moveTo>
                  <a:lnTo>
                    <a:pt x="575" y="622"/>
                  </a:lnTo>
                  <a:cubicBezTo>
                    <a:pt x="580" y="623"/>
                    <a:pt x="584" y="623"/>
                    <a:pt x="588" y="623"/>
                  </a:cubicBezTo>
                  <a:lnTo>
                    <a:pt x="588" y="623"/>
                  </a:lnTo>
                  <a:cubicBezTo>
                    <a:pt x="601" y="623"/>
                    <a:pt x="613" y="618"/>
                    <a:pt x="620" y="608"/>
                  </a:cubicBezTo>
                  <a:cubicBezTo>
                    <a:pt x="628" y="598"/>
                    <a:pt x="631" y="584"/>
                    <a:pt x="627" y="570"/>
                  </a:cubicBezTo>
                  <a:lnTo>
                    <a:pt x="613" y="515"/>
                  </a:lnTo>
                  <a:cubicBezTo>
                    <a:pt x="609" y="496"/>
                    <a:pt x="595" y="472"/>
                    <a:pt x="581" y="458"/>
                  </a:cubicBezTo>
                  <a:lnTo>
                    <a:pt x="139" y="16"/>
                  </a:lnTo>
                  <a:cubicBezTo>
                    <a:pt x="129" y="6"/>
                    <a:pt x="115" y="0"/>
                    <a:pt x="101" y="0"/>
                  </a:cubicBezTo>
                  <a:cubicBezTo>
                    <a:pt x="87" y="0"/>
                    <a:pt x="73" y="6"/>
                    <a:pt x="63" y="16"/>
                  </a:cubicBezTo>
                  <a:lnTo>
                    <a:pt x="21" y="58"/>
                  </a:lnTo>
                  <a:cubicBezTo>
                    <a:pt x="0" y="79"/>
                    <a:pt x="0" y="113"/>
                    <a:pt x="21" y="133"/>
                  </a:cubicBezTo>
                  <a:lnTo>
                    <a:pt x="463" y="576"/>
                  </a:lnTo>
                  <a:cubicBezTo>
                    <a:pt x="477" y="589"/>
                    <a:pt x="502" y="603"/>
                    <a:pt x="520" y="608"/>
                  </a:cubicBezTo>
                  <a:close/>
                  <a:moveTo>
                    <a:pt x="562" y="528"/>
                  </a:moveTo>
                  <a:lnTo>
                    <a:pt x="571" y="566"/>
                  </a:lnTo>
                  <a:lnTo>
                    <a:pt x="533" y="556"/>
                  </a:lnTo>
                  <a:cubicBezTo>
                    <a:pt x="524" y="554"/>
                    <a:pt x="508" y="545"/>
                    <a:pt x="501" y="538"/>
                  </a:cubicBezTo>
                  <a:lnTo>
                    <a:pt x="139" y="176"/>
                  </a:lnTo>
                  <a:lnTo>
                    <a:pt x="181" y="133"/>
                  </a:lnTo>
                  <a:lnTo>
                    <a:pt x="543" y="496"/>
                  </a:lnTo>
                  <a:cubicBezTo>
                    <a:pt x="550" y="503"/>
                    <a:pt x="559" y="518"/>
                    <a:pt x="562" y="528"/>
                  </a:cubicBezTo>
                  <a:close/>
                  <a:moveTo>
                    <a:pt x="101" y="53"/>
                  </a:moveTo>
                  <a:lnTo>
                    <a:pt x="143" y="96"/>
                  </a:lnTo>
                  <a:lnTo>
                    <a:pt x="101" y="138"/>
                  </a:lnTo>
                  <a:lnTo>
                    <a:pt x="59" y="96"/>
                  </a:lnTo>
                  <a:lnTo>
                    <a:pt x="101" y="53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2" name="Freeform 256">
            <a:extLst>
              <a:ext uri="{FF2B5EF4-FFF2-40B4-BE49-F238E27FC236}">
                <a16:creationId xmlns:a16="http://schemas.microsoft.com/office/drawing/2014/main" id="{95AC9D38-F946-DE5D-9549-776D8CDE0D23}"/>
              </a:ext>
            </a:extLst>
          </p:cNvPr>
          <p:cNvSpPr>
            <a:spLocks noEditPoints="1"/>
          </p:cNvSpPr>
          <p:nvPr/>
        </p:nvSpPr>
        <p:spPr bwMode="auto">
          <a:xfrm>
            <a:off x="3903663" y="4388803"/>
            <a:ext cx="455613" cy="398463"/>
          </a:xfrm>
          <a:custGeom>
            <a:avLst/>
            <a:gdLst>
              <a:gd name="T0" fmla="*/ 827 w 853"/>
              <a:gd name="T1" fmla="*/ 0 h 746"/>
              <a:gd name="T2" fmla="*/ 27 w 853"/>
              <a:gd name="T3" fmla="*/ 0 h 746"/>
              <a:gd name="T4" fmla="*/ 0 w 853"/>
              <a:gd name="T5" fmla="*/ 26 h 746"/>
              <a:gd name="T6" fmla="*/ 0 w 853"/>
              <a:gd name="T7" fmla="*/ 560 h 746"/>
              <a:gd name="T8" fmla="*/ 27 w 853"/>
              <a:gd name="T9" fmla="*/ 586 h 746"/>
              <a:gd name="T10" fmla="*/ 400 w 853"/>
              <a:gd name="T11" fmla="*/ 586 h 746"/>
              <a:gd name="T12" fmla="*/ 400 w 853"/>
              <a:gd name="T13" fmla="*/ 693 h 746"/>
              <a:gd name="T14" fmla="*/ 293 w 853"/>
              <a:gd name="T15" fmla="*/ 693 h 746"/>
              <a:gd name="T16" fmla="*/ 267 w 853"/>
              <a:gd name="T17" fmla="*/ 720 h 746"/>
              <a:gd name="T18" fmla="*/ 293 w 853"/>
              <a:gd name="T19" fmla="*/ 746 h 746"/>
              <a:gd name="T20" fmla="*/ 560 w 853"/>
              <a:gd name="T21" fmla="*/ 746 h 746"/>
              <a:gd name="T22" fmla="*/ 587 w 853"/>
              <a:gd name="T23" fmla="*/ 720 h 746"/>
              <a:gd name="T24" fmla="*/ 560 w 853"/>
              <a:gd name="T25" fmla="*/ 693 h 746"/>
              <a:gd name="T26" fmla="*/ 453 w 853"/>
              <a:gd name="T27" fmla="*/ 693 h 746"/>
              <a:gd name="T28" fmla="*/ 453 w 853"/>
              <a:gd name="T29" fmla="*/ 586 h 746"/>
              <a:gd name="T30" fmla="*/ 827 w 853"/>
              <a:gd name="T31" fmla="*/ 586 h 746"/>
              <a:gd name="T32" fmla="*/ 853 w 853"/>
              <a:gd name="T33" fmla="*/ 560 h 746"/>
              <a:gd name="T34" fmla="*/ 853 w 853"/>
              <a:gd name="T35" fmla="*/ 26 h 746"/>
              <a:gd name="T36" fmla="*/ 827 w 853"/>
              <a:gd name="T37" fmla="*/ 0 h 746"/>
              <a:gd name="T38" fmla="*/ 800 w 853"/>
              <a:gd name="T39" fmla="*/ 533 h 746"/>
              <a:gd name="T40" fmla="*/ 53 w 853"/>
              <a:gd name="T41" fmla="*/ 533 h 746"/>
              <a:gd name="T42" fmla="*/ 53 w 853"/>
              <a:gd name="T43" fmla="*/ 53 h 746"/>
              <a:gd name="T44" fmla="*/ 800 w 853"/>
              <a:gd name="T45" fmla="*/ 53 h 746"/>
              <a:gd name="T46" fmla="*/ 800 w 853"/>
              <a:gd name="T47" fmla="*/ 533 h 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53" h="746">
                <a:moveTo>
                  <a:pt x="827" y="0"/>
                </a:moveTo>
                <a:lnTo>
                  <a:pt x="27" y="0"/>
                </a:lnTo>
                <a:cubicBezTo>
                  <a:pt x="12" y="0"/>
                  <a:pt x="0" y="12"/>
                  <a:pt x="0" y="26"/>
                </a:cubicBezTo>
                <a:lnTo>
                  <a:pt x="0" y="560"/>
                </a:lnTo>
                <a:cubicBezTo>
                  <a:pt x="0" y="574"/>
                  <a:pt x="12" y="586"/>
                  <a:pt x="27" y="586"/>
                </a:cubicBezTo>
                <a:lnTo>
                  <a:pt x="400" y="586"/>
                </a:lnTo>
                <a:lnTo>
                  <a:pt x="400" y="693"/>
                </a:lnTo>
                <a:lnTo>
                  <a:pt x="293" y="693"/>
                </a:lnTo>
                <a:cubicBezTo>
                  <a:pt x="279" y="693"/>
                  <a:pt x="267" y="705"/>
                  <a:pt x="267" y="720"/>
                </a:cubicBezTo>
                <a:cubicBezTo>
                  <a:pt x="267" y="734"/>
                  <a:pt x="279" y="746"/>
                  <a:pt x="293" y="746"/>
                </a:cubicBezTo>
                <a:lnTo>
                  <a:pt x="560" y="746"/>
                </a:lnTo>
                <a:cubicBezTo>
                  <a:pt x="575" y="746"/>
                  <a:pt x="587" y="734"/>
                  <a:pt x="587" y="720"/>
                </a:cubicBezTo>
                <a:cubicBezTo>
                  <a:pt x="587" y="705"/>
                  <a:pt x="575" y="693"/>
                  <a:pt x="560" y="693"/>
                </a:cubicBezTo>
                <a:lnTo>
                  <a:pt x="453" y="693"/>
                </a:lnTo>
                <a:lnTo>
                  <a:pt x="453" y="586"/>
                </a:lnTo>
                <a:lnTo>
                  <a:pt x="827" y="586"/>
                </a:lnTo>
                <a:cubicBezTo>
                  <a:pt x="841" y="586"/>
                  <a:pt x="853" y="574"/>
                  <a:pt x="853" y="560"/>
                </a:cubicBezTo>
                <a:lnTo>
                  <a:pt x="853" y="26"/>
                </a:lnTo>
                <a:cubicBezTo>
                  <a:pt x="853" y="12"/>
                  <a:pt x="841" y="0"/>
                  <a:pt x="827" y="0"/>
                </a:cubicBezTo>
                <a:close/>
                <a:moveTo>
                  <a:pt x="800" y="533"/>
                </a:moveTo>
                <a:lnTo>
                  <a:pt x="53" y="533"/>
                </a:lnTo>
                <a:lnTo>
                  <a:pt x="53" y="53"/>
                </a:lnTo>
                <a:lnTo>
                  <a:pt x="800" y="53"/>
                </a:lnTo>
                <a:lnTo>
                  <a:pt x="800" y="533"/>
                </a:lnTo>
                <a:close/>
              </a:path>
            </a:pathLst>
          </a:custGeom>
          <a:solidFill>
            <a:srgbClr val="000000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7F413699-B304-3D1C-D673-BCA414F3F141}"/>
              </a:ext>
            </a:extLst>
          </p:cNvPr>
          <p:cNvGrpSpPr/>
          <p:nvPr/>
        </p:nvGrpSpPr>
        <p:grpSpPr>
          <a:xfrm>
            <a:off x="5867400" y="4331653"/>
            <a:ext cx="455613" cy="455613"/>
            <a:chOff x="5867400" y="4011613"/>
            <a:chExt cx="455613" cy="455613"/>
          </a:xfrm>
        </p:grpSpPr>
        <p:sp>
          <p:nvSpPr>
            <p:cNvPr id="264" name="Freeform 260">
              <a:extLst>
                <a:ext uri="{FF2B5EF4-FFF2-40B4-BE49-F238E27FC236}">
                  <a16:creationId xmlns:a16="http://schemas.microsoft.com/office/drawing/2014/main" id="{FC7CAA18-34D9-5D14-397A-450D976ED8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1713" y="4011613"/>
              <a:ext cx="241300" cy="412750"/>
            </a:xfrm>
            <a:custGeom>
              <a:avLst/>
              <a:gdLst>
                <a:gd name="T0" fmla="*/ 0 w 453"/>
                <a:gd name="T1" fmla="*/ 27 h 773"/>
                <a:gd name="T2" fmla="*/ 27 w 453"/>
                <a:gd name="T3" fmla="*/ 53 h 773"/>
                <a:gd name="T4" fmla="*/ 291 w 453"/>
                <a:gd name="T5" fmla="*/ 163 h 773"/>
                <a:gd name="T6" fmla="*/ 400 w 453"/>
                <a:gd name="T7" fmla="*/ 427 h 773"/>
                <a:gd name="T8" fmla="*/ 293 w 453"/>
                <a:gd name="T9" fmla="*/ 688 h 773"/>
                <a:gd name="T10" fmla="*/ 293 w 453"/>
                <a:gd name="T11" fmla="*/ 613 h 773"/>
                <a:gd name="T12" fmla="*/ 267 w 453"/>
                <a:gd name="T13" fmla="*/ 587 h 773"/>
                <a:gd name="T14" fmla="*/ 240 w 453"/>
                <a:gd name="T15" fmla="*/ 613 h 773"/>
                <a:gd name="T16" fmla="*/ 240 w 453"/>
                <a:gd name="T17" fmla="*/ 773 h 773"/>
                <a:gd name="T18" fmla="*/ 400 w 453"/>
                <a:gd name="T19" fmla="*/ 773 h 773"/>
                <a:gd name="T20" fmla="*/ 427 w 453"/>
                <a:gd name="T21" fmla="*/ 747 h 773"/>
                <a:gd name="T22" fmla="*/ 400 w 453"/>
                <a:gd name="T23" fmla="*/ 720 h 773"/>
                <a:gd name="T24" fmla="*/ 336 w 453"/>
                <a:gd name="T25" fmla="*/ 720 h 773"/>
                <a:gd name="T26" fmla="*/ 453 w 453"/>
                <a:gd name="T27" fmla="*/ 427 h 773"/>
                <a:gd name="T28" fmla="*/ 328 w 453"/>
                <a:gd name="T29" fmla="*/ 125 h 773"/>
                <a:gd name="T30" fmla="*/ 27 w 453"/>
                <a:gd name="T31" fmla="*/ 0 h 773"/>
                <a:gd name="T32" fmla="*/ 0 w 453"/>
                <a:gd name="T33" fmla="*/ 27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3" h="773">
                  <a:moveTo>
                    <a:pt x="0" y="27"/>
                  </a:moveTo>
                  <a:cubicBezTo>
                    <a:pt x="0" y="41"/>
                    <a:pt x="12" y="53"/>
                    <a:pt x="27" y="53"/>
                  </a:cubicBezTo>
                  <a:cubicBezTo>
                    <a:pt x="126" y="53"/>
                    <a:pt x="220" y="92"/>
                    <a:pt x="291" y="163"/>
                  </a:cubicBezTo>
                  <a:cubicBezTo>
                    <a:pt x="361" y="233"/>
                    <a:pt x="400" y="327"/>
                    <a:pt x="400" y="427"/>
                  </a:cubicBezTo>
                  <a:cubicBezTo>
                    <a:pt x="400" y="525"/>
                    <a:pt x="362" y="618"/>
                    <a:pt x="293" y="688"/>
                  </a:cubicBezTo>
                  <a:lnTo>
                    <a:pt x="293" y="613"/>
                  </a:lnTo>
                  <a:cubicBezTo>
                    <a:pt x="293" y="599"/>
                    <a:pt x="281" y="587"/>
                    <a:pt x="267" y="587"/>
                  </a:cubicBezTo>
                  <a:cubicBezTo>
                    <a:pt x="252" y="587"/>
                    <a:pt x="240" y="599"/>
                    <a:pt x="240" y="613"/>
                  </a:cubicBezTo>
                  <a:lnTo>
                    <a:pt x="240" y="773"/>
                  </a:lnTo>
                  <a:lnTo>
                    <a:pt x="400" y="773"/>
                  </a:lnTo>
                  <a:cubicBezTo>
                    <a:pt x="415" y="773"/>
                    <a:pt x="427" y="761"/>
                    <a:pt x="427" y="747"/>
                  </a:cubicBezTo>
                  <a:cubicBezTo>
                    <a:pt x="427" y="732"/>
                    <a:pt x="415" y="720"/>
                    <a:pt x="400" y="720"/>
                  </a:cubicBezTo>
                  <a:lnTo>
                    <a:pt x="336" y="720"/>
                  </a:lnTo>
                  <a:cubicBezTo>
                    <a:pt x="412" y="640"/>
                    <a:pt x="453" y="537"/>
                    <a:pt x="453" y="427"/>
                  </a:cubicBezTo>
                  <a:cubicBezTo>
                    <a:pt x="453" y="313"/>
                    <a:pt x="409" y="206"/>
                    <a:pt x="328" y="125"/>
                  </a:cubicBezTo>
                  <a:cubicBezTo>
                    <a:pt x="248" y="44"/>
                    <a:pt x="141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61">
              <a:extLst>
                <a:ext uri="{FF2B5EF4-FFF2-40B4-BE49-F238E27FC236}">
                  <a16:creationId xmlns:a16="http://schemas.microsoft.com/office/drawing/2014/main" id="{3E82B542-5E83-70BD-8A3B-0B32FFD77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7400" y="4054476"/>
              <a:ext cx="241300" cy="412750"/>
            </a:xfrm>
            <a:custGeom>
              <a:avLst/>
              <a:gdLst>
                <a:gd name="T0" fmla="*/ 125 w 453"/>
                <a:gd name="T1" fmla="*/ 648 h 773"/>
                <a:gd name="T2" fmla="*/ 427 w 453"/>
                <a:gd name="T3" fmla="*/ 773 h 773"/>
                <a:gd name="T4" fmla="*/ 453 w 453"/>
                <a:gd name="T5" fmla="*/ 747 h 773"/>
                <a:gd name="T6" fmla="*/ 427 w 453"/>
                <a:gd name="T7" fmla="*/ 720 h 773"/>
                <a:gd name="T8" fmla="*/ 163 w 453"/>
                <a:gd name="T9" fmla="*/ 611 h 773"/>
                <a:gd name="T10" fmla="*/ 53 w 453"/>
                <a:gd name="T11" fmla="*/ 347 h 773"/>
                <a:gd name="T12" fmla="*/ 160 w 453"/>
                <a:gd name="T13" fmla="*/ 86 h 773"/>
                <a:gd name="T14" fmla="*/ 160 w 453"/>
                <a:gd name="T15" fmla="*/ 160 h 773"/>
                <a:gd name="T16" fmla="*/ 187 w 453"/>
                <a:gd name="T17" fmla="*/ 187 h 773"/>
                <a:gd name="T18" fmla="*/ 213 w 453"/>
                <a:gd name="T19" fmla="*/ 160 h 773"/>
                <a:gd name="T20" fmla="*/ 213 w 453"/>
                <a:gd name="T21" fmla="*/ 0 h 773"/>
                <a:gd name="T22" fmla="*/ 53 w 453"/>
                <a:gd name="T23" fmla="*/ 0 h 773"/>
                <a:gd name="T24" fmla="*/ 27 w 453"/>
                <a:gd name="T25" fmla="*/ 27 h 773"/>
                <a:gd name="T26" fmla="*/ 53 w 453"/>
                <a:gd name="T27" fmla="*/ 53 h 773"/>
                <a:gd name="T28" fmla="*/ 117 w 453"/>
                <a:gd name="T29" fmla="*/ 53 h 773"/>
                <a:gd name="T30" fmla="*/ 0 w 453"/>
                <a:gd name="T31" fmla="*/ 347 h 773"/>
                <a:gd name="T32" fmla="*/ 125 w 453"/>
                <a:gd name="T33" fmla="*/ 648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3" h="773">
                  <a:moveTo>
                    <a:pt x="125" y="648"/>
                  </a:moveTo>
                  <a:cubicBezTo>
                    <a:pt x="206" y="729"/>
                    <a:pt x="313" y="773"/>
                    <a:pt x="427" y="773"/>
                  </a:cubicBezTo>
                  <a:cubicBezTo>
                    <a:pt x="441" y="773"/>
                    <a:pt x="453" y="761"/>
                    <a:pt x="453" y="747"/>
                  </a:cubicBezTo>
                  <a:cubicBezTo>
                    <a:pt x="453" y="732"/>
                    <a:pt x="441" y="720"/>
                    <a:pt x="427" y="720"/>
                  </a:cubicBezTo>
                  <a:cubicBezTo>
                    <a:pt x="327" y="720"/>
                    <a:pt x="233" y="681"/>
                    <a:pt x="163" y="611"/>
                  </a:cubicBezTo>
                  <a:cubicBezTo>
                    <a:pt x="92" y="540"/>
                    <a:pt x="53" y="446"/>
                    <a:pt x="53" y="347"/>
                  </a:cubicBezTo>
                  <a:cubicBezTo>
                    <a:pt x="53" y="248"/>
                    <a:pt x="91" y="156"/>
                    <a:pt x="160" y="86"/>
                  </a:cubicBezTo>
                  <a:lnTo>
                    <a:pt x="160" y="160"/>
                  </a:lnTo>
                  <a:cubicBezTo>
                    <a:pt x="160" y="175"/>
                    <a:pt x="172" y="187"/>
                    <a:pt x="187" y="187"/>
                  </a:cubicBezTo>
                  <a:cubicBezTo>
                    <a:pt x="201" y="187"/>
                    <a:pt x="213" y="175"/>
                    <a:pt x="213" y="160"/>
                  </a:cubicBezTo>
                  <a:lnTo>
                    <a:pt x="213" y="0"/>
                  </a:lnTo>
                  <a:lnTo>
                    <a:pt x="53" y="0"/>
                  </a:lnTo>
                  <a:cubicBezTo>
                    <a:pt x="39" y="0"/>
                    <a:pt x="27" y="12"/>
                    <a:pt x="27" y="27"/>
                  </a:cubicBezTo>
                  <a:cubicBezTo>
                    <a:pt x="27" y="41"/>
                    <a:pt x="39" y="53"/>
                    <a:pt x="53" y="53"/>
                  </a:cubicBezTo>
                  <a:lnTo>
                    <a:pt x="117" y="53"/>
                  </a:lnTo>
                  <a:cubicBezTo>
                    <a:pt x="42" y="133"/>
                    <a:pt x="0" y="237"/>
                    <a:pt x="0" y="347"/>
                  </a:cubicBezTo>
                  <a:cubicBezTo>
                    <a:pt x="0" y="461"/>
                    <a:pt x="44" y="568"/>
                    <a:pt x="125" y="648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5187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94F5-EAFB-FCD6-A6D0-2914BD7B9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of Accomplishments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2C68D-2CEF-7B6C-14FE-CA5CC8190AB8}"/>
              </a:ext>
            </a:extLst>
          </p:cNvPr>
          <p:cNvSpPr/>
          <p:nvPr/>
        </p:nvSpPr>
        <p:spPr>
          <a:xfrm>
            <a:off x="391862" y="2926721"/>
            <a:ext cx="2661742" cy="1551666"/>
          </a:xfrm>
          <a:prstGeom prst="roundRect">
            <a:avLst>
              <a:gd name="adj" fmla="val 12173"/>
            </a:avLst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A4EB3B9-FE29-4D13-BE65-8F6F855971CD}"/>
              </a:ext>
            </a:extLst>
          </p:cNvPr>
          <p:cNvSpPr/>
          <p:nvPr/>
        </p:nvSpPr>
        <p:spPr>
          <a:xfrm>
            <a:off x="391862" y="1253609"/>
            <a:ext cx="2694788" cy="1511777"/>
          </a:xfrm>
          <a:prstGeom prst="roundRect">
            <a:avLst>
              <a:gd name="adj" fmla="val 12173"/>
            </a:avLst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FC6209E6-C406-0878-9269-A87846324C6A}"/>
              </a:ext>
            </a:extLst>
          </p:cNvPr>
          <p:cNvSpPr txBox="1"/>
          <p:nvPr/>
        </p:nvSpPr>
        <p:spPr>
          <a:xfrm>
            <a:off x="368418" y="1476843"/>
            <a:ext cx="2717800" cy="10772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</a:rPr>
              <a:t>U.S .News &amp; World</a:t>
            </a:r>
          </a:p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</a:rPr>
              <a:t>Report 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One of the Best Companies to Work</a:t>
            </a: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</a:rPr>
              <a:t> For</a:t>
            </a:r>
          </a:p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</a:rPr>
              <a:t>in 2023-2024</a:t>
            </a:r>
            <a:endParaRPr kumimoji="0" lang="en-US" sz="16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E3A88-6736-8B60-E2A8-272FB9C3AA07}"/>
              </a:ext>
            </a:extLst>
          </p:cNvPr>
          <p:cNvSpPr txBox="1"/>
          <p:nvPr/>
        </p:nvSpPr>
        <p:spPr>
          <a:xfrm>
            <a:off x="509395" y="2964744"/>
            <a:ext cx="2459664" cy="14311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Modern Healthcare’s</a:t>
            </a:r>
            <a:b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Top 100 Most </a:t>
            </a:r>
            <a:br>
              <a:rPr lang="en-US" sz="1500" b="1" i="1" dirty="0">
                <a:solidFill>
                  <a:srgbClr val="000000"/>
                </a:solidFill>
                <a:latin typeface="Arial" panose="020B0604020202020204"/>
              </a:rPr>
            </a:br>
            <a:r>
              <a:rPr lang="en-US" sz="1500" b="1" i="1" dirty="0">
                <a:solidFill>
                  <a:srgbClr val="000000"/>
                </a:solidFill>
                <a:latin typeface="Arial" panose="020B0604020202020204"/>
              </a:rPr>
              <a:t>Influential</a:t>
            </a: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People</a:t>
            </a:r>
            <a:b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Healthcare List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b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Michael Alkire, President and CEO of Premier, Inc.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9B4D6E4-25C7-6111-ED07-FD85A8B1B3E5}"/>
              </a:ext>
            </a:extLst>
          </p:cNvPr>
          <p:cNvSpPr/>
          <p:nvPr/>
        </p:nvSpPr>
        <p:spPr>
          <a:xfrm>
            <a:off x="6169534" y="1256103"/>
            <a:ext cx="2708704" cy="1554480"/>
          </a:xfrm>
          <a:prstGeom prst="roundRect">
            <a:avLst>
              <a:gd name="adj" fmla="val 10345"/>
            </a:avLst>
          </a:prstGeom>
          <a:solidFill>
            <a:schemeClr val="tx2"/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BB42E71-39FA-CC0A-1F44-C5BF17594452}"/>
              </a:ext>
            </a:extLst>
          </p:cNvPr>
          <p:cNvSpPr txBox="1"/>
          <p:nvPr/>
        </p:nvSpPr>
        <p:spPr>
          <a:xfrm>
            <a:off x="6334235" y="1409124"/>
            <a:ext cx="2388738" cy="1261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2023 World’s Most Ethical Companies</a:t>
            </a:r>
            <a:r>
              <a:rPr kumimoji="0" lang="en-US" sz="1600" b="1" i="1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®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Honoree by Ethisphere</a:t>
            </a:r>
            <a:r>
              <a:rPr kumimoji="0" lang="en-US" sz="1600" b="1" i="1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®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Institute </a:t>
            </a:r>
          </a:p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16</a:t>
            </a:r>
            <a:r>
              <a:rPr kumimoji="0" lang="en-US" sz="1200" b="0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Consecutive Year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E443D09-444C-028C-72A5-1998D73219A9}"/>
              </a:ext>
            </a:extLst>
          </p:cNvPr>
          <p:cNvSpPr/>
          <p:nvPr/>
        </p:nvSpPr>
        <p:spPr>
          <a:xfrm>
            <a:off x="3280482" y="5304219"/>
            <a:ext cx="2694793" cy="822960"/>
          </a:xfrm>
          <a:prstGeom prst="roundRect">
            <a:avLst>
              <a:gd name="adj" fmla="val 22842"/>
            </a:avLst>
          </a:prstGeom>
          <a:solidFill>
            <a:schemeClr val="accent1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561DC4EC-EC14-BB0D-F917-BC4AC529FA1B}"/>
              </a:ext>
            </a:extLst>
          </p:cNvPr>
          <p:cNvSpPr txBox="1"/>
          <p:nvPr/>
        </p:nvSpPr>
        <p:spPr>
          <a:xfrm>
            <a:off x="3162416" y="5388519"/>
            <a:ext cx="3012789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2023 Best in KLAS for</a:t>
            </a:r>
            <a:b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Value-Based Care </a:t>
            </a:r>
            <a:b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Consulting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86C9200-57A1-CCDE-EEA2-A8C320083EC4}"/>
              </a:ext>
            </a:extLst>
          </p:cNvPr>
          <p:cNvSpPr/>
          <p:nvPr/>
        </p:nvSpPr>
        <p:spPr>
          <a:xfrm>
            <a:off x="6206357" y="4755577"/>
            <a:ext cx="2694794" cy="1371600"/>
          </a:xfrm>
          <a:prstGeom prst="roundRect">
            <a:avLst>
              <a:gd name="adj" fmla="val 16564"/>
            </a:avLst>
          </a:prstGeom>
          <a:solidFill>
            <a:schemeClr val="accent2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13" name="TextBox 14">
            <a:extLst>
              <a:ext uri="{FF2B5EF4-FFF2-40B4-BE49-F238E27FC236}">
                <a16:creationId xmlns:a16="http://schemas.microsoft.com/office/drawing/2014/main" id="{E4B6FC68-EB3A-BF27-0860-22B915C13B4B}"/>
              </a:ext>
            </a:extLst>
          </p:cNvPr>
          <p:cNvSpPr txBox="1"/>
          <p:nvPr/>
        </p:nvSpPr>
        <p:spPr>
          <a:xfrm>
            <a:off x="6315969" y="5035765"/>
            <a:ext cx="2450664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2023 Achievers 50</a:t>
            </a:r>
          </a:p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1" dirty="0">
                <a:solidFill>
                  <a:srgbClr val="000000"/>
                </a:solidFill>
                <a:latin typeface="Arial" panose="020B0604020202020204"/>
              </a:rPr>
              <a:t>Most Engaged Workplaces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9A768B8-42F5-FAEC-7546-C26AF6F2E776}"/>
              </a:ext>
            </a:extLst>
          </p:cNvPr>
          <p:cNvSpPr/>
          <p:nvPr/>
        </p:nvSpPr>
        <p:spPr>
          <a:xfrm>
            <a:off x="9058367" y="4213846"/>
            <a:ext cx="2692400" cy="1913332"/>
          </a:xfrm>
          <a:prstGeom prst="roundRect">
            <a:avLst>
              <a:gd name="adj" fmla="val 8332"/>
            </a:avLst>
          </a:prstGeom>
          <a:solidFill>
            <a:schemeClr val="tx2"/>
          </a:solidFill>
          <a:ln w="2540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EA947CA4-F84D-C039-C31B-6EEC476249E5}"/>
              </a:ext>
            </a:extLst>
          </p:cNvPr>
          <p:cNvSpPr txBox="1"/>
          <p:nvPr/>
        </p:nvSpPr>
        <p:spPr>
          <a:xfrm>
            <a:off x="9238074" y="4213846"/>
            <a:ext cx="2374110" cy="1723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2022 BWB Awards winner for 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innovative use of technology-enabled healthcare solutions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in Digital Medicine category –</a:t>
            </a:r>
          </a:p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PINC AI Applied Sciences, AstraZeneca and </a:t>
            </a:r>
            <a:r>
              <a:rPr kumimoji="0" 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Clinithink</a:t>
            </a: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​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A003C72-127D-4BB7-5C80-30905083A978}"/>
              </a:ext>
            </a:extLst>
          </p:cNvPr>
          <p:cNvSpPr/>
          <p:nvPr/>
        </p:nvSpPr>
        <p:spPr>
          <a:xfrm>
            <a:off x="9058366" y="2979498"/>
            <a:ext cx="2701972" cy="1058928"/>
          </a:xfrm>
          <a:prstGeom prst="roundRect">
            <a:avLst>
              <a:gd name="adj" fmla="val 15891"/>
            </a:avLst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A61A0DE4-3084-FC2C-E4BA-C0EC6A6D253B}"/>
              </a:ext>
            </a:extLst>
          </p:cNvPr>
          <p:cNvSpPr txBox="1"/>
          <p:nvPr/>
        </p:nvSpPr>
        <p:spPr>
          <a:xfrm>
            <a:off x="9004694" y="3131966"/>
            <a:ext cx="2818888" cy="738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Charlotte Business Journal Public Company CFO of the Year – Craig McKasson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F674A84-A787-A071-7B10-A0B0EC672F7C}"/>
              </a:ext>
            </a:extLst>
          </p:cNvPr>
          <p:cNvSpPr/>
          <p:nvPr/>
        </p:nvSpPr>
        <p:spPr>
          <a:xfrm>
            <a:off x="3280698" y="1256103"/>
            <a:ext cx="2694794" cy="1364973"/>
          </a:xfrm>
          <a:prstGeom prst="roundRect">
            <a:avLst>
              <a:gd name="adj" fmla="val 12173"/>
            </a:avLst>
          </a:prstGeom>
          <a:solidFill>
            <a:schemeClr val="accent6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Calibri"/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BB35F79B-0CC2-BF4E-8C09-715FEB300248}"/>
              </a:ext>
            </a:extLst>
          </p:cNvPr>
          <p:cNvSpPr txBox="1"/>
          <p:nvPr/>
        </p:nvSpPr>
        <p:spPr>
          <a:xfrm>
            <a:off x="3652167" y="1523092"/>
            <a:ext cx="1951422" cy="8309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8" tIns="45718" rIns="45718" bIns="45718" numCol="1" spcCol="38100" rtlCol="0" anchor="t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68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Healthiest Employers</a:t>
            </a:r>
            <a:r>
              <a:rPr kumimoji="0" lang="en-US" sz="1600" b="1" i="1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®</a:t>
            </a: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Hall of Fame for 2023</a:t>
            </a:r>
            <a:endParaRPr kumimoji="0" lang="en-US" sz="1600" b="0" i="0" u="none" strike="noStrike" kern="1200" cap="none" spc="0" normalizeH="0" baseline="30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" name="Picture 19" descr="A picture containing person, outdoor&#10;&#10;Description automatically generated">
            <a:extLst>
              <a:ext uri="{FF2B5EF4-FFF2-40B4-BE49-F238E27FC236}">
                <a16:creationId xmlns:a16="http://schemas.microsoft.com/office/drawing/2014/main" id="{9E7395A9-8D1E-43DA-4BC2-5D94AD51ACC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3521" y="2770827"/>
            <a:ext cx="2692400" cy="2394630"/>
          </a:xfrm>
          <a:prstGeom prst="roundRect">
            <a:avLst>
              <a:gd name="adj" fmla="val 7277"/>
            </a:avLst>
          </a:prstGeom>
        </p:spPr>
      </p:pic>
      <p:pic>
        <p:nvPicPr>
          <p:cNvPr id="21" name="Picture 20" descr="A person in a suit standing on a stage&#10;&#10;Description automatically generated">
            <a:extLst>
              <a:ext uri="{FF2B5EF4-FFF2-40B4-BE49-F238E27FC236}">
                <a16:creationId xmlns:a16="http://schemas.microsoft.com/office/drawing/2014/main" id="{8E6CF148-B825-9251-97B7-D9D405C23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67938" y="1248405"/>
            <a:ext cx="2692400" cy="1569875"/>
          </a:xfrm>
          <a:prstGeom prst="roundRect">
            <a:avLst>
              <a:gd name="adj" fmla="val 10504"/>
            </a:avLst>
          </a:prstGeom>
        </p:spPr>
      </p:pic>
      <p:pic>
        <p:nvPicPr>
          <p:cNvPr id="22" name="Picture 21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B4E0B1B-680D-6069-6593-88EDF8078D9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862" y="4615400"/>
            <a:ext cx="2688690" cy="1511777"/>
          </a:xfrm>
          <a:prstGeom prst="roundRect">
            <a:avLst>
              <a:gd name="adj" fmla="val 11649"/>
            </a:avLst>
          </a:prstGeom>
        </p:spPr>
      </p:pic>
      <p:pic>
        <p:nvPicPr>
          <p:cNvPr id="23" name="Picture 22" descr="A person and person shaking hands&#10;&#10;Description automatically generated">
            <a:extLst>
              <a:ext uri="{FF2B5EF4-FFF2-40B4-BE49-F238E27FC236}">
                <a16:creationId xmlns:a16="http://schemas.microsoft.com/office/drawing/2014/main" id="{44C1F221-1BD1-F545-20D6-A4F52E82A3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4"/>
          <a:stretch/>
        </p:blipFill>
        <p:spPr>
          <a:xfrm>
            <a:off x="6169534" y="2970298"/>
            <a:ext cx="2749561" cy="1613332"/>
          </a:xfrm>
          <a:prstGeom prst="roundRect">
            <a:avLst>
              <a:gd name="adj" fmla="val 9262"/>
            </a:avLst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4E551B-8636-DB75-3664-B1B3A62BB6CE}"/>
              </a:ext>
            </a:extLst>
          </p:cNvPr>
          <p:cNvSpPr txBox="1"/>
          <p:nvPr/>
        </p:nvSpPr>
        <p:spPr>
          <a:xfrm>
            <a:off x="-2520938" y="1969880"/>
            <a:ext cx="23808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slide shows how you can show several different chunks of information in an interesting way.</a:t>
            </a:r>
          </a:p>
        </p:txBody>
      </p:sp>
    </p:spTree>
    <p:extLst>
      <p:ext uri="{BB962C8B-B14F-4D97-AF65-F5344CB8AC3E}">
        <p14:creationId xmlns:p14="http://schemas.microsoft.com/office/powerpoint/2010/main" val="213004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90017F29-0DAF-FAD1-3AFE-127A392323E9}"/>
              </a:ext>
            </a:extLst>
          </p:cNvPr>
          <p:cNvSpPr txBox="1"/>
          <p:nvPr/>
        </p:nvSpPr>
        <p:spPr>
          <a:xfrm>
            <a:off x="535897" y="2562250"/>
            <a:ext cx="4572000" cy="3139321"/>
          </a:xfrm>
          <a:prstGeom prst="rect">
            <a:avLst/>
          </a:prstGeom>
          <a:noFill/>
        </p:spPr>
        <p:txBody>
          <a:bodyPr wrap="square" lIns="0" tIns="45720" rIns="91440" bIns="45720" rtlCol="0" anchor="ctr">
            <a:sp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68" hangingPunct="0"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Supplemental body copy .Lorem ipsum dolor sit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amet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,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consectetur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adipiscing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elit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.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Aliquam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nec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mi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enim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. Duis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quis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sodales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erat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.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Aliquam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pretium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pellentesque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turpis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,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eu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laoreet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lacus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eleifend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id. Nunc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posuere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feugiat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libero, pharetra fermentum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nunc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dapibus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a. Integer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molestie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nibh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 </a:t>
            </a:r>
            <a:r>
              <a:rPr kumimoji="0" lang="en-US" sz="220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neque</a:t>
            </a: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ea typeface="Roboto"/>
                <a:cs typeface="Arial" panose="020B0604020202020204" pitchFamily="34" charset="0"/>
                <a:sym typeface="Calibri"/>
              </a:rPr>
              <a:t>.</a:t>
            </a:r>
            <a:endParaRPr lang="en-US" sz="2200" kern="0" dirty="0">
              <a:solidFill>
                <a:srgbClr val="001F30"/>
              </a:solidFill>
              <a:ea typeface="Roboto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6B6976-735E-477E-F6D4-43A4F3DDE1BA}"/>
              </a:ext>
            </a:extLst>
          </p:cNvPr>
          <p:cNvSpPr txBox="1">
            <a:spLocks/>
          </p:cNvSpPr>
          <p:nvPr/>
        </p:nvSpPr>
        <p:spPr>
          <a:xfrm>
            <a:off x="535897" y="1269950"/>
            <a:ext cx="5433237" cy="976280"/>
          </a:xfrm>
          <a:prstGeom prst="rect">
            <a:avLst/>
          </a:prstGeom>
        </p:spPr>
        <p:txBody>
          <a:bodyPr lIns="0" anchor="ctr">
            <a:noAutofit/>
          </a:bodyPr>
          <a:lstStyle>
            <a:defPPr>
              <a:defRPr lang="en-US"/>
            </a:defPPr>
            <a:lvl1pPr marL="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12760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25519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278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5103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6379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76557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68931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02075" algn="l" defTabSz="1625519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1" u="none" strike="noStrike" kern="800" cap="none" spc="5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cs typeface="Arial" panose="020B0604020202020204" pitchFamily="34" charset="0"/>
                <a:sym typeface="Calibri"/>
              </a:rPr>
              <a:t>Short Punchy Headline</a:t>
            </a:r>
          </a:p>
        </p:txBody>
      </p:sp>
      <p:pic>
        <p:nvPicPr>
          <p:cNvPr id="6" name="Picture 5" descr="A picture containing person, indoor, preparing&#10;&#10;Description automatically generated">
            <a:extLst>
              <a:ext uri="{FF2B5EF4-FFF2-40B4-BE49-F238E27FC236}">
                <a16:creationId xmlns:a16="http://schemas.microsoft.com/office/drawing/2014/main" id="{81E9D31D-BDB7-2F1A-8618-DB6D06CB2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269950"/>
            <a:ext cx="6475138" cy="4318099"/>
          </a:xfrm>
          <a:prstGeom prst="roundRect">
            <a:avLst>
              <a:gd name="adj" fmla="val 3725"/>
            </a:avLst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E17E32-9C80-0E49-16BF-0CEA12F10C5C}"/>
              </a:ext>
            </a:extLst>
          </p:cNvPr>
          <p:cNvCxnSpPr>
            <a:cxnSpLocks/>
          </p:cNvCxnSpPr>
          <p:nvPr/>
        </p:nvCxnSpPr>
        <p:spPr>
          <a:xfrm>
            <a:off x="535897" y="2344057"/>
            <a:ext cx="457200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B1E061-740B-1468-0CC2-BAE4C9032B4D}"/>
              </a:ext>
            </a:extLst>
          </p:cNvPr>
          <p:cNvSpPr txBox="1"/>
          <p:nvPr/>
        </p:nvSpPr>
        <p:spPr>
          <a:xfrm>
            <a:off x="-2520938" y="1969880"/>
            <a:ext cx="23808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slide shows how lead with eye catching information and imagery. </a:t>
            </a:r>
          </a:p>
          <a:p>
            <a:r>
              <a:rPr lang="en-US" sz="2000" dirty="0"/>
              <a:t>When taking this approach, try to keep things centered vertically on the page to keep it balanced. </a:t>
            </a:r>
            <a:r>
              <a:rPr lang="en-US" sz="2000" dirty="0">
                <a:hlinkClick r:id="rId3"/>
              </a:rPr>
              <a:t>You can find images here.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48135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CB3E-339D-DB37-0077-8773598CC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Short Content with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B53C0-DC57-C2E6-E0F5-9F53DE5164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2933" y="1195978"/>
            <a:ext cx="5038707" cy="4854396"/>
          </a:xfrm>
        </p:spPr>
        <p:txBody>
          <a:bodyPr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Lorem ipsum dolor sit </a:t>
            </a:r>
            <a:r>
              <a:rPr lang="en-US" sz="2000" dirty="0" err="1"/>
              <a:t>amet</a:t>
            </a:r>
            <a:r>
              <a:rPr lang="en-US" sz="2000" dirty="0"/>
              <a:t>, </a:t>
            </a:r>
            <a:r>
              <a:rPr lang="en-US" sz="2000" dirty="0" err="1"/>
              <a:t>consectetur</a:t>
            </a:r>
            <a:r>
              <a:rPr lang="en-US" sz="2000" dirty="0"/>
              <a:t> </a:t>
            </a:r>
            <a:r>
              <a:rPr lang="en-US" sz="2000" dirty="0" err="1"/>
              <a:t>adipiscing</a:t>
            </a:r>
            <a:r>
              <a:rPr lang="en-US" sz="2000" dirty="0"/>
              <a:t> </a:t>
            </a:r>
            <a:r>
              <a:rPr lang="en-US" sz="2000" dirty="0" err="1"/>
              <a:t>elit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Aliquam</a:t>
            </a:r>
            <a:r>
              <a:rPr lang="en-US" sz="2000" dirty="0"/>
              <a:t> </a:t>
            </a:r>
            <a:r>
              <a:rPr lang="en-US" sz="2000" dirty="0" err="1"/>
              <a:t>nec</a:t>
            </a:r>
            <a:r>
              <a:rPr lang="en-US" sz="2000" dirty="0"/>
              <a:t> mi </a:t>
            </a:r>
            <a:r>
              <a:rPr lang="en-US" sz="2000" dirty="0" err="1"/>
              <a:t>enim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Duis </a:t>
            </a:r>
            <a:r>
              <a:rPr lang="en-US" sz="2000" dirty="0" err="1"/>
              <a:t>quis</a:t>
            </a:r>
            <a:r>
              <a:rPr lang="en-US" sz="2000" dirty="0"/>
              <a:t> </a:t>
            </a:r>
            <a:r>
              <a:rPr lang="en-US" sz="2000" dirty="0" err="1"/>
              <a:t>sodales</a:t>
            </a:r>
            <a:r>
              <a:rPr lang="en-US" sz="2000" dirty="0"/>
              <a:t> </a:t>
            </a:r>
            <a:r>
              <a:rPr lang="en-US" sz="2000" dirty="0" err="1"/>
              <a:t>erat</a:t>
            </a:r>
            <a:r>
              <a:rPr lang="en-US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Aliquam</a:t>
            </a:r>
            <a:r>
              <a:rPr lang="en-US" sz="2000" dirty="0"/>
              <a:t> </a:t>
            </a:r>
            <a:r>
              <a:rPr lang="en-US" sz="2000" dirty="0" err="1"/>
              <a:t>pretium</a:t>
            </a:r>
            <a:r>
              <a:rPr lang="en-US" sz="2000" dirty="0"/>
              <a:t> </a:t>
            </a:r>
            <a:r>
              <a:rPr lang="en-US" sz="2000" dirty="0" err="1"/>
              <a:t>pellentesque</a:t>
            </a:r>
            <a:r>
              <a:rPr lang="en-US" sz="2000" dirty="0"/>
              <a:t> </a:t>
            </a:r>
            <a:r>
              <a:rPr lang="en-US" sz="2000" dirty="0" err="1"/>
              <a:t>turpis</a:t>
            </a:r>
            <a:r>
              <a:rPr lang="en-US" sz="2000" dirty="0"/>
              <a:t>,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laoreet</a:t>
            </a:r>
            <a:r>
              <a:rPr lang="en-US" sz="2000" dirty="0"/>
              <a:t> </a:t>
            </a:r>
            <a:r>
              <a:rPr lang="en-US" sz="2000" dirty="0" err="1"/>
              <a:t>lacus</a:t>
            </a:r>
            <a:r>
              <a:rPr lang="en-US" sz="2000" dirty="0"/>
              <a:t> </a:t>
            </a:r>
            <a:r>
              <a:rPr lang="en-US" sz="2000" dirty="0" err="1"/>
              <a:t>eleifend</a:t>
            </a:r>
            <a:r>
              <a:rPr lang="en-US" sz="2000" dirty="0"/>
              <a:t> id.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Nunc </a:t>
            </a:r>
            <a:r>
              <a:rPr lang="en-US" sz="2000" dirty="0" err="1"/>
              <a:t>posuere</a:t>
            </a:r>
            <a:r>
              <a:rPr lang="en-US" sz="2000" dirty="0"/>
              <a:t> </a:t>
            </a:r>
            <a:r>
              <a:rPr lang="en-US" sz="2000" dirty="0" err="1"/>
              <a:t>feugiat</a:t>
            </a:r>
            <a:r>
              <a:rPr lang="en-US" sz="2000" dirty="0"/>
              <a:t> libero, pharetra fermentum </a:t>
            </a:r>
            <a:r>
              <a:rPr lang="en-US" sz="2000" dirty="0" err="1"/>
              <a:t>nunc</a:t>
            </a:r>
            <a:r>
              <a:rPr lang="en-US" sz="2000" dirty="0"/>
              <a:t> </a:t>
            </a:r>
            <a:r>
              <a:rPr lang="en-US" sz="2000" dirty="0" err="1"/>
              <a:t>dapibus</a:t>
            </a:r>
            <a:r>
              <a:rPr lang="en-US" sz="2000" dirty="0"/>
              <a:t> a. </a:t>
            </a:r>
          </a:p>
          <a:p>
            <a:endParaRPr lang="en-US" sz="2000" dirty="0"/>
          </a:p>
        </p:txBody>
      </p:sp>
      <p:pic>
        <p:nvPicPr>
          <p:cNvPr id="5" name="Picture 4" descr="A blue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3FF4CB38-F836-4171-3DD8-C5CE73D40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494" y="1451475"/>
            <a:ext cx="6286500" cy="4343401"/>
          </a:xfrm>
          <a:prstGeom prst="roundRect">
            <a:avLst>
              <a:gd name="adj" fmla="val 5196"/>
            </a:avLst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424CA9-5146-E6C9-2782-5CF20CBC9FCE}"/>
              </a:ext>
            </a:extLst>
          </p:cNvPr>
          <p:cNvSpPr txBox="1"/>
          <p:nvPr/>
        </p:nvSpPr>
        <p:spPr>
          <a:xfrm>
            <a:off x="-2520938" y="1969880"/>
            <a:ext cx="238089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slide shows how you can split up short chucks of information with imagery. </a:t>
            </a:r>
          </a:p>
          <a:p>
            <a:r>
              <a:rPr lang="en-US" sz="2000" dirty="0"/>
              <a:t>When taking this approach, try to keep things centered vertically on the page to keep it balanced. You can find images here. </a:t>
            </a:r>
          </a:p>
        </p:txBody>
      </p:sp>
    </p:spTree>
    <p:extLst>
      <p:ext uri="{BB962C8B-B14F-4D97-AF65-F5344CB8AC3E}">
        <p14:creationId xmlns:p14="http://schemas.microsoft.com/office/powerpoint/2010/main" val="62021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white wavy surface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D60860C5-3DD5-C228-F48D-9D7E7F2F28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639" y="410793"/>
            <a:ext cx="11446722" cy="30913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D42CF-7F5D-32F6-D75A-0FC56669C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24" name="Picture 23" descr="A white wavy surface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F22D879C-9470-2606-17C2-E1915E9DDD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6706" y="3689105"/>
            <a:ext cx="3692655" cy="2353659"/>
          </a:xfrm>
          <a:prstGeom prst="rect">
            <a:avLst/>
          </a:prstGeom>
        </p:spPr>
      </p:pic>
      <p:pic>
        <p:nvPicPr>
          <p:cNvPr id="25" name="Picture 24" descr="A white wavy surface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8C570AF4-1480-0F2F-E48B-CEED986AE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251651" y="3689103"/>
            <a:ext cx="3692654" cy="2353659"/>
          </a:xfrm>
          <a:prstGeom prst="rect">
            <a:avLst/>
          </a:prstGeom>
        </p:spPr>
      </p:pic>
      <p:pic>
        <p:nvPicPr>
          <p:cNvPr id="26" name="Picture 25" descr="A white wavy surface with many lines&#10;&#10;Description automatically generated with medium confidence">
            <a:extLst>
              <a:ext uri="{FF2B5EF4-FFF2-40B4-BE49-F238E27FC236}">
                <a16:creationId xmlns:a16="http://schemas.microsoft.com/office/drawing/2014/main" id="{98AFBA67-1F2F-7987-1803-E2C0B8D673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639" y="3689104"/>
            <a:ext cx="3692654" cy="2353659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F29ED74-4B08-F346-77B0-0CDBDBD3DB4E}"/>
              </a:ext>
            </a:extLst>
          </p:cNvPr>
          <p:cNvSpPr/>
          <p:nvPr/>
        </p:nvSpPr>
        <p:spPr>
          <a:xfrm>
            <a:off x="958774" y="1234975"/>
            <a:ext cx="10278405" cy="1867989"/>
          </a:xfrm>
          <a:prstGeom prst="roundRect">
            <a:avLst>
              <a:gd name="adj" fmla="val 12242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914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1F30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20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</a:t>
            </a:r>
            <a:endParaRPr kumimoji="0" lang="en-US" sz="2000" i="1" u="none" strike="noStrike" kern="800" cap="none" spc="-13" normalizeH="0" baseline="0" noProof="0" dirty="0">
              <a:ln>
                <a:noFill/>
              </a:ln>
              <a:solidFill>
                <a:srgbClr val="000000"/>
              </a:solidFill>
              <a:effectLst/>
              <a:highlight>
                <a:srgbClr val="FFFF00"/>
              </a:highlight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1D87F052-0208-A604-7021-CC6492FD8FEB}"/>
              </a:ext>
            </a:extLst>
          </p:cNvPr>
          <p:cNvSpPr txBox="1"/>
          <p:nvPr/>
        </p:nvSpPr>
        <p:spPr>
          <a:xfrm>
            <a:off x="1023423" y="4282481"/>
            <a:ext cx="2447745" cy="1028680"/>
          </a:xfrm>
          <a:prstGeom prst="rect">
            <a:avLst/>
          </a:prstGeom>
          <a:noFill/>
        </p:spPr>
        <p:txBody>
          <a:bodyPr wrap="square" lIns="0" r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25519" rtl="0" eaLnBrk="1" fontAlgn="auto" latinLnBrk="0" hangingPunct="1">
              <a:lnSpc>
                <a:spcPts val="3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Point</a:t>
            </a:r>
          </a:p>
        </p:txBody>
      </p:sp>
      <p:sp>
        <p:nvSpPr>
          <p:cNvPr id="40" name="TextBox 19">
            <a:extLst>
              <a:ext uri="{FF2B5EF4-FFF2-40B4-BE49-F238E27FC236}">
                <a16:creationId xmlns:a16="http://schemas.microsoft.com/office/drawing/2014/main" id="{5F308A33-721D-7781-485E-4ACD964D5133}"/>
              </a:ext>
            </a:extLst>
          </p:cNvPr>
          <p:cNvSpPr txBox="1"/>
          <p:nvPr/>
        </p:nvSpPr>
        <p:spPr>
          <a:xfrm>
            <a:off x="9084193" y="4698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1" name="TextBox 6">
            <a:extLst>
              <a:ext uri="{FF2B5EF4-FFF2-40B4-BE49-F238E27FC236}">
                <a16:creationId xmlns:a16="http://schemas.microsoft.com/office/drawing/2014/main" id="{99098184-6620-D07E-A469-6641D354636F}"/>
              </a:ext>
            </a:extLst>
          </p:cNvPr>
          <p:cNvSpPr txBox="1"/>
          <p:nvPr/>
        </p:nvSpPr>
        <p:spPr>
          <a:xfrm>
            <a:off x="4875895" y="4282481"/>
            <a:ext cx="2447745" cy="1028680"/>
          </a:xfrm>
          <a:prstGeom prst="rect">
            <a:avLst/>
          </a:prstGeom>
          <a:noFill/>
        </p:spPr>
        <p:txBody>
          <a:bodyPr wrap="square" lIns="0" r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25519" rtl="0" eaLnBrk="1" fontAlgn="auto" latinLnBrk="0" hangingPunct="1">
              <a:lnSpc>
                <a:spcPts val="3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Point</a:t>
            </a:r>
          </a:p>
        </p:txBody>
      </p:sp>
      <p:sp>
        <p:nvSpPr>
          <p:cNvPr id="42" name="TextBox 6">
            <a:extLst>
              <a:ext uri="{FF2B5EF4-FFF2-40B4-BE49-F238E27FC236}">
                <a16:creationId xmlns:a16="http://schemas.microsoft.com/office/drawing/2014/main" id="{8F58C42E-261E-9E7A-74A2-3303F45C6FA8}"/>
              </a:ext>
            </a:extLst>
          </p:cNvPr>
          <p:cNvSpPr txBox="1"/>
          <p:nvPr/>
        </p:nvSpPr>
        <p:spPr>
          <a:xfrm>
            <a:off x="8743357" y="4282481"/>
            <a:ext cx="2447745" cy="1028680"/>
          </a:xfrm>
          <a:prstGeom prst="rect">
            <a:avLst/>
          </a:prstGeom>
          <a:noFill/>
        </p:spPr>
        <p:txBody>
          <a:bodyPr wrap="square" lIns="0" rIns="9144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625519" rtl="0" eaLnBrk="1" fontAlgn="auto" latinLnBrk="0" hangingPunct="1">
              <a:lnSpc>
                <a:spcPts val="3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Point</a:t>
            </a:r>
          </a:p>
        </p:txBody>
      </p:sp>
    </p:spTree>
    <p:extLst>
      <p:ext uri="{BB962C8B-B14F-4D97-AF65-F5344CB8AC3E}">
        <p14:creationId xmlns:p14="http://schemas.microsoft.com/office/powerpoint/2010/main" val="101551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7E8941-E92B-B054-8756-C6CE9089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 and Charts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F89AAE-3727-BBEF-4FE4-D7A288092F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Copy these and edit as you see fit</a:t>
            </a:r>
          </a:p>
        </p:txBody>
      </p:sp>
    </p:spTree>
    <p:extLst>
      <p:ext uri="{BB962C8B-B14F-4D97-AF65-F5344CB8AC3E}">
        <p14:creationId xmlns:p14="http://schemas.microsoft.com/office/powerpoint/2010/main" val="2309814040"/>
      </p:ext>
    </p:extLst>
  </p:cSld>
  <p:clrMapOvr>
    <a:masterClrMapping/>
  </p:clrMapOvr>
</p:sld>
</file>

<file path=ppt/theme/theme1.xml><?xml version="1.0" encoding="utf-8"?>
<a:theme xmlns:a="http://schemas.openxmlformats.org/drawingml/2006/main" name="16x9-Widescreen_PPT_2025">
  <a:themeElements>
    <a:clrScheme name="Premier 2025 Colors 1">
      <a:dk1>
        <a:srgbClr val="000000"/>
      </a:dk1>
      <a:lt1>
        <a:srgbClr val="FFFFFF"/>
      </a:lt1>
      <a:dk2>
        <a:srgbClr val="133652"/>
      </a:dk2>
      <a:lt2>
        <a:srgbClr val="C9D3D7"/>
      </a:lt2>
      <a:accent1>
        <a:srgbClr val="1696D6"/>
      </a:accent1>
      <a:accent2>
        <a:srgbClr val="8BCBEB"/>
      </a:accent2>
      <a:accent3>
        <a:srgbClr val="FFC532"/>
      </a:accent3>
      <a:accent4>
        <a:srgbClr val="E24200"/>
      </a:accent4>
      <a:accent5>
        <a:srgbClr val="C9D3D7"/>
      </a:accent5>
      <a:accent6>
        <a:srgbClr val="027E91"/>
      </a:accent6>
      <a:hlink>
        <a:srgbClr val="00B2E3"/>
      </a:hlink>
      <a:folHlink>
        <a:srgbClr val="2F53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3346605D-FDBD-C744-8D19-838B52D5C962}" vid="{DDCA5A30-AA9D-4044-BD15-BC018ABDC9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0F4513B69654CBDCE86B598670206" ma:contentTypeVersion="17" ma:contentTypeDescription="Create a new document." ma:contentTypeScope="" ma:versionID="2a89d0a4579ee91a166647e27005f524">
  <xsd:schema xmlns:xsd="http://www.w3.org/2001/XMLSchema" xmlns:xs="http://www.w3.org/2001/XMLSchema" xmlns:p="http://schemas.microsoft.com/office/2006/metadata/properties" xmlns:ns2="e45bd000-b570-4140-a88c-81abd2764c23" xmlns:ns3="240940fc-fcd2-46f0-9b14-c42b38bf7ab3" targetNamespace="http://schemas.microsoft.com/office/2006/metadata/properties" ma:root="true" ma:fieldsID="92a8df15febcdafac73664e2eb9c6a0a" ns2:_="" ns3:_="">
    <xsd:import namespace="e45bd000-b570-4140-a88c-81abd2764c23"/>
    <xsd:import namespace="240940fc-fcd2-46f0-9b14-c42b38bf7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Order0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5bd000-b570-4140-a88c-81abd2764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Order0" ma:index="19" nillable="true" ma:displayName="Order" ma:format="Dropdown" ma:internalName="Order0" ma:percentage="FALSE">
      <xsd:simpleType>
        <xsd:restriction base="dms:Number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8e94436-31f2-429a-b026-2f99bd5aca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0940fc-fcd2-46f0-9b14-c42b38bf7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7790fdf-4320-40a9-9cb6-03f525650c2e}" ma:internalName="TaxCatchAll" ma:showField="CatchAllData" ma:web="240940fc-fcd2-46f0-9b14-c42b38bf7a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rder0 xmlns="e45bd000-b570-4140-a88c-81abd2764c23" xsi:nil="true"/>
    <TaxCatchAll xmlns="240940fc-fcd2-46f0-9b14-c42b38bf7ab3" xsi:nil="true"/>
    <lcf76f155ced4ddcb4097134ff3c332f xmlns="e45bd000-b570-4140-a88c-81abd2764c2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0A4B34F-991E-45D7-BEC8-B3198829AF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5bd000-b570-4140-a88c-81abd2764c23"/>
    <ds:schemaRef ds:uri="240940fc-fcd2-46f0-9b14-c42b38bf7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2D9EE64-0C5F-42CB-AC63-188316E27E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9279308-DC63-409F-A6E9-FA8579FE571F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240940fc-fcd2-46f0-9b14-c42b38bf7ab3"/>
    <ds:schemaRef ds:uri="e45bd000-b570-4140-a88c-81abd2764c2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1320</TotalTime>
  <Words>2540</Words>
  <Application>Microsoft Macintosh PowerPoint</Application>
  <PresentationFormat>Widescreen</PresentationFormat>
  <Paragraphs>473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Roboto</vt:lpstr>
      <vt:lpstr>16x9-Widescreen_PPT_2025</vt:lpstr>
      <vt:lpstr>Slide Style Guide, Graphs, Charts and Icons</vt:lpstr>
      <vt:lpstr>Slide Style Guide</vt:lpstr>
      <vt:lpstr>Delivering Innovative Solutions to Drive Growth</vt:lpstr>
      <vt:lpstr>3 Part Section</vt:lpstr>
      <vt:lpstr>Slide of Accomplishments</vt:lpstr>
      <vt:lpstr>PowerPoint Presentation</vt:lpstr>
      <vt:lpstr>Split Short Content with Image</vt:lpstr>
      <vt:lpstr>Title</vt:lpstr>
      <vt:lpstr>Graphs and Charts</vt:lpstr>
      <vt:lpstr>Premier Example</vt:lpstr>
      <vt:lpstr>Greyscale Example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Loop Flow – Replace with Your Own Content</vt:lpstr>
      <vt:lpstr>Parallel Flow – Replace with Your Own Content</vt:lpstr>
      <vt:lpstr>Parallel Flow – Replace with Your Own Content</vt:lpstr>
      <vt:lpstr>Parallel Flow – Replace with Your Own Content</vt:lpstr>
      <vt:lpstr>Linear Flow – Replace with Your Own Content</vt:lpstr>
      <vt:lpstr>Linear Flow – Replace with Your Own Content</vt:lpstr>
      <vt:lpstr>Linear Flow – Replace with Your Own Content</vt:lpstr>
      <vt:lpstr>Linear Flow – Replace with Your Own Content</vt:lpstr>
      <vt:lpstr>Merge and Divide – Replace with Your Own Content</vt:lpstr>
      <vt:lpstr>Merge and Divide – Replace with Your Own Content</vt:lpstr>
      <vt:lpstr>Merge and Divide – Replace with Your Own Content</vt:lpstr>
      <vt:lpstr>Merge and Divide – Replace with Your Own Content</vt:lpstr>
      <vt:lpstr>Hub and Spokes – Replace with Your Own Content</vt:lpstr>
      <vt:lpstr>Hub and Spokes – Replace with Your Own Content</vt:lpstr>
      <vt:lpstr>Network Flare – Replace with Your Own Content</vt:lpstr>
      <vt:lpstr>Network Flare – Replace with Your Own Content</vt:lpstr>
      <vt:lpstr>Network Flare – Replace with Your Own Content</vt:lpstr>
      <vt:lpstr>Network Ring Diagram – Replace with Your Own Content</vt:lpstr>
      <vt:lpstr>Donut Segments – Replace with Your Own Content</vt:lpstr>
      <vt:lpstr>Stack Vertical – Replace with Your Own Content</vt:lpstr>
      <vt:lpstr>Join Hook Diagram – Replace with Your Own Content</vt:lpstr>
      <vt:lpstr>Join Overlap – Replace with Your Own Content</vt:lpstr>
      <vt:lpstr>Icons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Orr, Jordon</dc:creator>
  <cp:lastModifiedBy>Orr, Jordon</cp:lastModifiedBy>
  <cp:revision>3</cp:revision>
  <dcterms:created xsi:type="dcterms:W3CDTF">2025-02-03T16:48:32Z</dcterms:created>
  <dcterms:modified xsi:type="dcterms:W3CDTF">2025-02-05T19:07:29Z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0x010100C380F4513B69654CBDCE86B598670206</vt:lpwstr>
  </property>
  <property fmtid="{D5CDD505-2E9C-101B-9397-08002B2CF9AE}" pid="3" name="MSIP_Label_d706494a-bfc2-4f46-ab17-24d8fac696a6_Enabled">
    <vt:lpwstr>true</vt:lpwstr>
  </property>
  <property fmtid="{D5CDD505-2E9C-101B-9397-08002B2CF9AE}" pid="4" name="MSIP_Label_d706494a-bfc2-4f46-ab17-24d8fac696a6_SetDate">
    <vt:lpwstr>2021-01-06T18:19:49Z</vt:lpwstr>
  </property>
  <property fmtid="{D5CDD505-2E9C-101B-9397-08002B2CF9AE}" pid="5" name="MSIP_Label_d706494a-bfc2-4f46-ab17-24d8fac696a6_Method">
    <vt:lpwstr>Standard</vt:lpwstr>
  </property>
  <property fmtid="{D5CDD505-2E9C-101B-9397-08002B2CF9AE}" pid="6" name="MSIP_Label_d706494a-bfc2-4f46-ab17-24d8fac696a6_Name">
    <vt:lpwstr>Public2</vt:lpwstr>
  </property>
  <property fmtid="{D5CDD505-2E9C-101B-9397-08002B2CF9AE}" pid="7" name="MSIP_Label_d706494a-bfc2-4f46-ab17-24d8fac696a6_SiteId">
    <vt:lpwstr>b110eddf-23ae-457c-a6f3-734d592b2847</vt:lpwstr>
  </property>
  <property fmtid="{D5CDD505-2E9C-101B-9397-08002B2CF9AE}" pid="8" name="MSIP_Label_d706494a-bfc2-4f46-ab17-24d8fac696a6_ActionId">
    <vt:lpwstr>f3134ea3-b301-4d6f-b4fa-18d1581890cb</vt:lpwstr>
  </property>
  <property fmtid="{D5CDD505-2E9C-101B-9397-08002B2CF9AE}" pid="9" name="MSIP_Label_d706494a-bfc2-4f46-ab17-24d8fac696a6_ContentBits">
    <vt:lpwstr>0</vt:lpwstr>
  </property>
  <property fmtid="{D5CDD505-2E9C-101B-9397-08002B2CF9AE}" pid="10" name="MediaServiceImageTags">
    <vt:lpwstr/>
  </property>
</Properties>
</file>